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8" r:id="rId1"/>
  </p:sldMasterIdLst>
  <p:notesMasterIdLst>
    <p:notesMasterId r:id="rId34"/>
  </p:notesMasterIdLst>
  <p:handoutMasterIdLst>
    <p:handoutMasterId r:id="rId35"/>
  </p:handoutMasterIdLst>
  <p:sldIdLst>
    <p:sldId id="793" r:id="rId2"/>
    <p:sldId id="785" r:id="rId3"/>
    <p:sldId id="742" r:id="rId4"/>
    <p:sldId id="744" r:id="rId5"/>
    <p:sldId id="746" r:id="rId6"/>
    <p:sldId id="796" r:id="rId7"/>
    <p:sldId id="749" r:id="rId8"/>
    <p:sldId id="750" r:id="rId9"/>
    <p:sldId id="791" r:id="rId10"/>
    <p:sldId id="759" r:id="rId11"/>
    <p:sldId id="760" r:id="rId12"/>
    <p:sldId id="761" r:id="rId13"/>
    <p:sldId id="762" r:id="rId14"/>
    <p:sldId id="763" r:id="rId15"/>
    <p:sldId id="757" r:id="rId16"/>
    <p:sldId id="795" r:id="rId17"/>
    <p:sldId id="764" r:id="rId18"/>
    <p:sldId id="768" r:id="rId19"/>
    <p:sldId id="770" r:id="rId20"/>
    <p:sldId id="786" r:id="rId21"/>
    <p:sldId id="811" r:id="rId22"/>
    <p:sldId id="805" r:id="rId23"/>
    <p:sldId id="806" r:id="rId24"/>
    <p:sldId id="801" r:id="rId25"/>
    <p:sldId id="802" r:id="rId26"/>
    <p:sldId id="776" r:id="rId27"/>
    <p:sldId id="812" r:id="rId28"/>
    <p:sldId id="813" r:id="rId29"/>
    <p:sldId id="814" r:id="rId30"/>
    <p:sldId id="807" r:id="rId31"/>
    <p:sldId id="779" r:id="rId32"/>
    <p:sldId id="781" r:id="rId33"/>
  </p:sldIdLst>
  <p:sldSz cx="14630400" cy="8229600"/>
  <p:notesSz cx="7315200" cy="96012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00FF"/>
    <a:srgbClr val="148FF4"/>
    <a:srgbClr val="FF5C00"/>
    <a:srgbClr val="FF9B9B"/>
    <a:srgbClr val="008000"/>
    <a:srgbClr val="FF0000"/>
    <a:srgbClr val="000000"/>
    <a:srgbClr val="7FFF57"/>
    <a:srgbClr val="0860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81" autoAdjust="0"/>
    <p:restoredTop sz="80106" autoAdjust="0"/>
  </p:normalViewPr>
  <p:slideViewPr>
    <p:cSldViewPr snapToObjects="1">
      <p:cViewPr>
        <p:scale>
          <a:sx n="70" d="100"/>
          <a:sy n="70" d="100"/>
        </p:scale>
        <p:origin x="-1824" y="-258"/>
      </p:cViewPr>
      <p:guideLst>
        <p:guide orient="horz" pos="2592"/>
        <p:guide pos="46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2" d="100"/>
          <a:sy n="82" d="100"/>
        </p:scale>
        <p:origin x="-1944"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jaleel\Desktop\Work\Scheduling%20Study\ASPLOS_20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jaleel\Desktop\Work\Scheduling%20Study\ASPLOS_201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jaleel\Desktop\Work\Scheduling%20Study\ASPLOS_201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jaleel\Desktop\Work\Scheduling%20Study\ASPLOS_201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jaleel\Desktop\Work\Scheduling%20Study\ASPLOS_201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jaleel\Desktop\Work\Scheduling%20Study\ASPLOS_201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jaleel\Desktop\Work\Scheduling%20Study\ASPLOS_201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jaleel\Desktop\Work\Scheduling%20Study\ASPLOS_20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476014436720134E-2"/>
          <c:y val="2.4381998593472658E-2"/>
          <c:w val="0.87810401642672986"/>
          <c:h val="0.92060261762115914"/>
        </c:manualLayout>
      </c:layout>
      <c:scatterChart>
        <c:scatterStyle val="lineMarker"/>
        <c:varyColors val="0"/>
        <c:ser>
          <c:idx val="0"/>
          <c:order val="0"/>
          <c:tx>
            <c:strRef>
              <c:f>Sheet3!$AX$1</c:f>
              <c:strCache>
                <c:ptCount val="1"/>
                <c:pt idx="0">
                  <c:v>LRU</c:v>
                </c:pt>
              </c:strCache>
            </c:strRef>
          </c:tx>
          <c:spPr>
            <a:ln>
              <a:solidFill>
                <a:srgbClr val="66FF33"/>
              </a:solidFill>
            </a:ln>
          </c:spPr>
          <c:marker>
            <c:spPr>
              <a:solidFill>
                <a:srgbClr val="66FF33"/>
              </a:solidFill>
              <a:ln>
                <a:solidFill>
                  <a:srgbClr val="66FF33"/>
                </a:solidFill>
              </a:ln>
            </c:spPr>
          </c:marker>
          <c:xVal>
            <c:numRef>
              <c:f>Sheet3!$AT$2:$AT$1366</c:f>
              <c:numCache>
                <c:formatCode>General</c:formatCode>
                <c:ptCount val="136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pt idx="191">
                  <c:v>191</c:v>
                </c:pt>
                <c:pt idx="192">
                  <c:v>192</c:v>
                </c:pt>
                <c:pt idx="193">
                  <c:v>193</c:v>
                </c:pt>
                <c:pt idx="194">
                  <c:v>194</c:v>
                </c:pt>
                <c:pt idx="195">
                  <c:v>195</c:v>
                </c:pt>
                <c:pt idx="196">
                  <c:v>196</c:v>
                </c:pt>
                <c:pt idx="197">
                  <c:v>197</c:v>
                </c:pt>
                <c:pt idx="198">
                  <c:v>198</c:v>
                </c:pt>
                <c:pt idx="199">
                  <c:v>199</c:v>
                </c:pt>
                <c:pt idx="200">
                  <c:v>200</c:v>
                </c:pt>
                <c:pt idx="201">
                  <c:v>201</c:v>
                </c:pt>
                <c:pt idx="202">
                  <c:v>202</c:v>
                </c:pt>
                <c:pt idx="203">
                  <c:v>203</c:v>
                </c:pt>
                <c:pt idx="204">
                  <c:v>204</c:v>
                </c:pt>
                <c:pt idx="205">
                  <c:v>205</c:v>
                </c:pt>
                <c:pt idx="206">
                  <c:v>206</c:v>
                </c:pt>
                <c:pt idx="207">
                  <c:v>207</c:v>
                </c:pt>
                <c:pt idx="208">
                  <c:v>208</c:v>
                </c:pt>
                <c:pt idx="209">
                  <c:v>209</c:v>
                </c:pt>
                <c:pt idx="210">
                  <c:v>210</c:v>
                </c:pt>
                <c:pt idx="211">
                  <c:v>211</c:v>
                </c:pt>
                <c:pt idx="212">
                  <c:v>212</c:v>
                </c:pt>
                <c:pt idx="213">
                  <c:v>213</c:v>
                </c:pt>
                <c:pt idx="214">
                  <c:v>214</c:v>
                </c:pt>
                <c:pt idx="215">
                  <c:v>215</c:v>
                </c:pt>
                <c:pt idx="216">
                  <c:v>216</c:v>
                </c:pt>
                <c:pt idx="217">
                  <c:v>217</c:v>
                </c:pt>
                <c:pt idx="218">
                  <c:v>218</c:v>
                </c:pt>
                <c:pt idx="219">
                  <c:v>219</c:v>
                </c:pt>
                <c:pt idx="220">
                  <c:v>220</c:v>
                </c:pt>
                <c:pt idx="221">
                  <c:v>221</c:v>
                </c:pt>
                <c:pt idx="222">
                  <c:v>222</c:v>
                </c:pt>
                <c:pt idx="223">
                  <c:v>223</c:v>
                </c:pt>
                <c:pt idx="224">
                  <c:v>224</c:v>
                </c:pt>
                <c:pt idx="225">
                  <c:v>225</c:v>
                </c:pt>
                <c:pt idx="226">
                  <c:v>226</c:v>
                </c:pt>
                <c:pt idx="227">
                  <c:v>227</c:v>
                </c:pt>
                <c:pt idx="228">
                  <c:v>228</c:v>
                </c:pt>
                <c:pt idx="229">
                  <c:v>229</c:v>
                </c:pt>
                <c:pt idx="230">
                  <c:v>230</c:v>
                </c:pt>
                <c:pt idx="231">
                  <c:v>231</c:v>
                </c:pt>
                <c:pt idx="232">
                  <c:v>232</c:v>
                </c:pt>
                <c:pt idx="233">
                  <c:v>233</c:v>
                </c:pt>
                <c:pt idx="234">
                  <c:v>234</c:v>
                </c:pt>
                <c:pt idx="235">
                  <c:v>235</c:v>
                </c:pt>
                <c:pt idx="236">
                  <c:v>236</c:v>
                </c:pt>
                <c:pt idx="237">
                  <c:v>237</c:v>
                </c:pt>
                <c:pt idx="238">
                  <c:v>238</c:v>
                </c:pt>
                <c:pt idx="239">
                  <c:v>239</c:v>
                </c:pt>
                <c:pt idx="240">
                  <c:v>240</c:v>
                </c:pt>
                <c:pt idx="241">
                  <c:v>241</c:v>
                </c:pt>
                <c:pt idx="242">
                  <c:v>242</c:v>
                </c:pt>
                <c:pt idx="243">
                  <c:v>243</c:v>
                </c:pt>
                <c:pt idx="244">
                  <c:v>244</c:v>
                </c:pt>
                <c:pt idx="245">
                  <c:v>245</c:v>
                </c:pt>
                <c:pt idx="246">
                  <c:v>246</c:v>
                </c:pt>
                <c:pt idx="247">
                  <c:v>247</c:v>
                </c:pt>
                <c:pt idx="248">
                  <c:v>248</c:v>
                </c:pt>
                <c:pt idx="249">
                  <c:v>249</c:v>
                </c:pt>
                <c:pt idx="250">
                  <c:v>250</c:v>
                </c:pt>
                <c:pt idx="251">
                  <c:v>251</c:v>
                </c:pt>
                <c:pt idx="252">
                  <c:v>252</c:v>
                </c:pt>
                <c:pt idx="253">
                  <c:v>253</c:v>
                </c:pt>
                <c:pt idx="254">
                  <c:v>254</c:v>
                </c:pt>
                <c:pt idx="255">
                  <c:v>255</c:v>
                </c:pt>
                <c:pt idx="256">
                  <c:v>256</c:v>
                </c:pt>
                <c:pt idx="257">
                  <c:v>257</c:v>
                </c:pt>
                <c:pt idx="258">
                  <c:v>258</c:v>
                </c:pt>
                <c:pt idx="259">
                  <c:v>259</c:v>
                </c:pt>
                <c:pt idx="260">
                  <c:v>260</c:v>
                </c:pt>
                <c:pt idx="261">
                  <c:v>261</c:v>
                </c:pt>
                <c:pt idx="262">
                  <c:v>262</c:v>
                </c:pt>
                <c:pt idx="263">
                  <c:v>263</c:v>
                </c:pt>
                <c:pt idx="264">
                  <c:v>264</c:v>
                </c:pt>
                <c:pt idx="265">
                  <c:v>265</c:v>
                </c:pt>
                <c:pt idx="266">
                  <c:v>266</c:v>
                </c:pt>
                <c:pt idx="267">
                  <c:v>267</c:v>
                </c:pt>
                <c:pt idx="268">
                  <c:v>268</c:v>
                </c:pt>
                <c:pt idx="269">
                  <c:v>269</c:v>
                </c:pt>
                <c:pt idx="270">
                  <c:v>270</c:v>
                </c:pt>
                <c:pt idx="271">
                  <c:v>271</c:v>
                </c:pt>
                <c:pt idx="272">
                  <c:v>272</c:v>
                </c:pt>
                <c:pt idx="273">
                  <c:v>273</c:v>
                </c:pt>
                <c:pt idx="274">
                  <c:v>274</c:v>
                </c:pt>
                <c:pt idx="275">
                  <c:v>275</c:v>
                </c:pt>
                <c:pt idx="276">
                  <c:v>276</c:v>
                </c:pt>
                <c:pt idx="277">
                  <c:v>277</c:v>
                </c:pt>
                <c:pt idx="278">
                  <c:v>278</c:v>
                </c:pt>
                <c:pt idx="279">
                  <c:v>279</c:v>
                </c:pt>
                <c:pt idx="280">
                  <c:v>280</c:v>
                </c:pt>
                <c:pt idx="281">
                  <c:v>281</c:v>
                </c:pt>
                <c:pt idx="282">
                  <c:v>282</c:v>
                </c:pt>
                <c:pt idx="283">
                  <c:v>283</c:v>
                </c:pt>
                <c:pt idx="284">
                  <c:v>284</c:v>
                </c:pt>
                <c:pt idx="285">
                  <c:v>285</c:v>
                </c:pt>
                <c:pt idx="286">
                  <c:v>286</c:v>
                </c:pt>
                <c:pt idx="287">
                  <c:v>287</c:v>
                </c:pt>
                <c:pt idx="288">
                  <c:v>288</c:v>
                </c:pt>
                <c:pt idx="289">
                  <c:v>289</c:v>
                </c:pt>
                <c:pt idx="290">
                  <c:v>290</c:v>
                </c:pt>
                <c:pt idx="291">
                  <c:v>291</c:v>
                </c:pt>
                <c:pt idx="292">
                  <c:v>292</c:v>
                </c:pt>
                <c:pt idx="293">
                  <c:v>293</c:v>
                </c:pt>
                <c:pt idx="294">
                  <c:v>294</c:v>
                </c:pt>
                <c:pt idx="295">
                  <c:v>295</c:v>
                </c:pt>
                <c:pt idx="296">
                  <c:v>296</c:v>
                </c:pt>
                <c:pt idx="297">
                  <c:v>297</c:v>
                </c:pt>
                <c:pt idx="298">
                  <c:v>298</c:v>
                </c:pt>
                <c:pt idx="299">
                  <c:v>299</c:v>
                </c:pt>
                <c:pt idx="300">
                  <c:v>300</c:v>
                </c:pt>
                <c:pt idx="301">
                  <c:v>301</c:v>
                </c:pt>
                <c:pt idx="302">
                  <c:v>302</c:v>
                </c:pt>
                <c:pt idx="303">
                  <c:v>303</c:v>
                </c:pt>
                <c:pt idx="304">
                  <c:v>304</c:v>
                </c:pt>
                <c:pt idx="305">
                  <c:v>305</c:v>
                </c:pt>
                <c:pt idx="306">
                  <c:v>306</c:v>
                </c:pt>
                <c:pt idx="307">
                  <c:v>307</c:v>
                </c:pt>
                <c:pt idx="308">
                  <c:v>308</c:v>
                </c:pt>
                <c:pt idx="309">
                  <c:v>309</c:v>
                </c:pt>
                <c:pt idx="310">
                  <c:v>310</c:v>
                </c:pt>
                <c:pt idx="311">
                  <c:v>311</c:v>
                </c:pt>
                <c:pt idx="312">
                  <c:v>312</c:v>
                </c:pt>
                <c:pt idx="313">
                  <c:v>313</c:v>
                </c:pt>
                <c:pt idx="314">
                  <c:v>314</c:v>
                </c:pt>
                <c:pt idx="315">
                  <c:v>315</c:v>
                </c:pt>
                <c:pt idx="316">
                  <c:v>316</c:v>
                </c:pt>
                <c:pt idx="317">
                  <c:v>317</c:v>
                </c:pt>
                <c:pt idx="318">
                  <c:v>318</c:v>
                </c:pt>
                <c:pt idx="319">
                  <c:v>319</c:v>
                </c:pt>
                <c:pt idx="320">
                  <c:v>320</c:v>
                </c:pt>
                <c:pt idx="321">
                  <c:v>321</c:v>
                </c:pt>
                <c:pt idx="322">
                  <c:v>322</c:v>
                </c:pt>
                <c:pt idx="323">
                  <c:v>323</c:v>
                </c:pt>
                <c:pt idx="324">
                  <c:v>324</c:v>
                </c:pt>
                <c:pt idx="325">
                  <c:v>325</c:v>
                </c:pt>
                <c:pt idx="326">
                  <c:v>326</c:v>
                </c:pt>
                <c:pt idx="327">
                  <c:v>327</c:v>
                </c:pt>
                <c:pt idx="328">
                  <c:v>328</c:v>
                </c:pt>
                <c:pt idx="329">
                  <c:v>329</c:v>
                </c:pt>
                <c:pt idx="330">
                  <c:v>330</c:v>
                </c:pt>
                <c:pt idx="331">
                  <c:v>331</c:v>
                </c:pt>
                <c:pt idx="332">
                  <c:v>332</c:v>
                </c:pt>
                <c:pt idx="333">
                  <c:v>333</c:v>
                </c:pt>
                <c:pt idx="334">
                  <c:v>334</c:v>
                </c:pt>
                <c:pt idx="335">
                  <c:v>335</c:v>
                </c:pt>
                <c:pt idx="336">
                  <c:v>336</c:v>
                </c:pt>
                <c:pt idx="337">
                  <c:v>337</c:v>
                </c:pt>
                <c:pt idx="338">
                  <c:v>338</c:v>
                </c:pt>
                <c:pt idx="339">
                  <c:v>339</c:v>
                </c:pt>
                <c:pt idx="340">
                  <c:v>340</c:v>
                </c:pt>
                <c:pt idx="341">
                  <c:v>341</c:v>
                </c:pt>
                <c:pt idx="342">
                  <c:v>342</c:v>
                </c:pt>
                <c:pt idx="343">
                  <c:v>343</c:v>
                </c:pt>
                <c:pt idx="344">
                  <c:v>344</c:v>
                </c:pt>
                <c:pt idx="345">
                  <c:v>345</c:v>
                </c:pt>
                <c:pt idx="346">
                  <c:v>346</c:v>
                </c:pt>
                <c:pt idx="347">
                  <c:v>347</c:v>
                </c:pt>
                <c:pt idx="348">
                  <c:v>348</c:v>
                </c:pt>
                <c:pt idx="349">
                  <c:v>349</c:v>
                </c:pt>
                <c:pt idx="350">
                  <c:v>350</c:v>
                </c:pt>
                <c:pt idx="351">
                  <c:v>351</c:v>
                </c:pt>
                <c:pt idx="352">
                  <c:v>352</c:v>
                </c:pt>
                <c:pt idx="353">
                  <c:v>353</c:v>
                </c:pt>
                <c:pt idx="354">
                  <c:v>354</c:v>
                </c:pt>
                <c:pt idx="355">
                  <c:v>355</c:v>
                </c:pt>
                <c:pt idx="356">
                  <c:v>356</c:v>
                </c:pt>
                <c:pt idx="357">
                  <c:v>357</c:v>
                </c:pt>
                <c:pt idx="358">
                  <c:v>358</c:v>
                </c:pt>
                <c:pt idx="359">
                  <c:v>359</c:v>
                </c:pt>
                <c:pt idx="360">
                  <c:v>360</c:v>
                </c:pt>
                <c:pt idx="361">
                  <c:v>361</c:v>
                </c:pt>
                <c:pt idx="362">
                  <c:v>362</c:v>
                </c:pt>
                <c:pt idx="363">
                  <c:v>363</c:v>
                </c:pt>
                <c:pt idx="364">
                  <c:v>364</c:v>
                </c:pt>
                <c:pt idx="365">
                  <c:v>365</c:v>
                </c:pt>
                <c:pt idx="366">
                  <c:v>366</c:v>
                </c:pt>
                <c:pt idx="367">
                  <c:v>367</c:v>
                </c:pt>
                <c:pt idx="368">
                  <c:v>368</c:v>
                </c:pt>
                <c:pt idx="369">
                  <c:v>369</c:v>
                </c:pt>
                <c:pt idx="370">
                  <c:v>370</c:v>
                </c:pt>
                <c:pt idx="371">
                  <c:v>371</c:v>
                </c:pt>
                <c:pt idx="372">
                  <c:v>372</c:v>
                </c:pt>
                <c:pt idx="373">
                  <c:v>373</c:v>
                </c:pt>
                <c:pt idx="374">
                  <c:v>374</c:v>
                </c:pt>
                <c:pt idx="375">
                  <c:v>375</c:v>
                </c:pt>
                <c:pt idx="376">
                  <c:v>376</c:v>
                </c:pt>
                <c:pt idx="377">
                  <c:v>377</c:v>
                </c:pt>
                <c:pt idx="378">
                  <c:v>378</c:v>
                </c:pt>
                <c:pt idx="379">
                  <c:v>379</c:v>
                </c:pt>
                <c:pt idx="380">
                  <c:v>380</c:v>
                </c:pt>
                <c:pt idx="381">
                  <c:v>381</c:v>
                </c:pt>
                <c:pt idx="382">
                  <c:v>382</c:v>
                </c:pt>
                <c:pt idx="383">
                  <c:v>383</c:v>
                </c:pt>
                <c:pt idx="384">
                  <c:v>384</c:v>
                </c:pt>
                <c:pt idx="385">
                  <c:v>385</c:v>
                </c:pt>
                <c:pt idx="386">
                  <c:v>386</c:v>
                </c:pt>
                <c:pt idx="387">
                  <c:v>387</c:v>
                </c:pt>
                <c:pt idx="388">
                  <c:v>388</c:v>
                </c:pt>
                <c:pt idx="389">
                  <c:v>389</c:v>
                </c:pt>
                <c:pt idx="390">
                  <c:v>390</c:v>
                </c:pt>
                <c:pt idx="391">
                  <c:v>391</c:v>
                </c:pt>
                <c:pt idx="392">
                  <c:v>392</c:v>
                </c:pt>
                <c:pt idx="393">
                  <c:v>393</c:v>
                </c:pt>
                <c:pt idx="394">
                  <c:v>394</c:v>
                </c:pt>
                <c:pt idx="395">
                  <c:v>395</c:v>
                </c:pt>
                <c:pt idx="396">
                  <c:v>396</c:v>
                </c:pt>
                <c:pt idx="397">
                  <c:v>397</c:v>
                </c:pt>
                <c:pt idx="398">
                  <c:v>398</c:v>
                </c:pt>
                <c:pt idx="399">
                  <c:v>399</c:v>
                </c:pt>
                <c:pt idx="400">
                  <c:v>400</c:v>
                </c:pt>
                <c:pt idx="401">
                  <c:v>401</c:v>
                </c:pt>
                <c:pt idx="402">
                  <c:v>402</c:v>
                </c:pt>
                <c:pt idx="403">
                  <c:v>403</c:v>
                </c:pt>
                <c:pt idx="404">
                  <c:v>404</c:v>
                </c:pt>
                <c:pt idx="405">
                  <c:v>405</c:v>
                </c:pt>
                <c:pt idx="406">
                  <c:v>406</c:v>
                </c:pt>
                <c:pt idx="407">
                  <c:v>407</c:v>
                </c:pt>
                <c:pt idx="408">
                  <c:v>408</c:v>
                </c:pt>
                <c:pt idx="409">
                  <c:v>409</c:v>
                </c:pt>
                <c:pt idx="410">
                  <c:v>410</c:v>
                </c:pt>
                <c:pt idx="411">
                  <c:v>411</c:v>
                </c:pt>
                <c:pt idx="412">
                  <c:v>412</c:v>
                </c:pt>
                <c:pt idx="413">
                  <c:v>413</c:v>
                </c:pt>
                <c:pt idx="414">
                  <c:v>414</c:v>
                </c:pt>
                <c:pt idx="415">
                  <c:v>415</c:v>
                </c:pt>
                <c:pt idx="416">
                  <c:v>416</c:v>
                </c:pt>
                <c:pt idx="417">
                  <c:v>417</c:v>
                </c:pt>
                <c:pt idx="418">
                  <c:v>418</c:v>
                </c:pt>
                <c:pt idx="419">
                  <c:v>419</c:v>
                </c:pt>
                <c:pt idx="420">
                  <c:v>420</c:v>
                </c:pt>
                <c:pt idx="421">
                  <c:v>421</c:v>
                </c:pt>
                <c:pt idx="422">
                  <c:v>422</c:v>
                </c:pt>
                <c:pt idx="423">
                  <c:v>423</c:v>
                </c:pt>
                <c:pt idx="424">
                  <c:v>424</c:v>
                </c:pt>
                <c:pt idx="425">
                  <c:v>425</c:v>
                </c:pt>
                <c:pt idx="426">
                  <c:v>426</c:v>
                </c:pt>
                <c:pt idx="427">
                  <c:v>427</c:v>
                </c:pt>
                <c:pt idx="428">
                  <c:v>428</c:v>
                </c:pt>
                <c:pt idx="429">
                  <c:v>429</c:v>
                </c:pt>
                <c:pt idx="430">
                  <c:v>430</c:v>
                </c:pt>
                <c:pt idx="431">
                  <c:v>431</c:v>
                </c:pt>
                <c:pt idx="432">
                  <c:v>432</c:v>
                </c:pt>
                <c:pt idx="433">
                  <c:v>433</c:v>
                </c:pt>
                <c:pt idx="434">
                  <c:v>434</c:v>
                </c:pt>
                <c:pt idx="435">
                  <c:v>435</c:v>
                </c:pt>
                <c:pt idx="436">
                  <c:v>436</c:v>
                </c:pt>
                <c:pt idx="437">
                  <c:v>437</c:v>
                </c:pt>
                <c:pt idx="438">
                  <c:v>438</c:v>
                </c:pt>
                <c:pt idx="439">
                  <c:v>439</c:v>
                </c:pt>
                <c:pt idx="440">
                  <c:v>440</c:v>
                </c:pt>
                <c:pt idx="441">
                  <c:v>441</c:v>
                </c:pt>
                <c:pt idx="442">
                  <c:v>442</c:v>
                </c:pt>
                <c:pt idx="443">
                  <c:v>443</c:v>
                </c:pt>
                <c:pt idx="444">
                  <c:v>444</c:v>
                </c:pt>
                <c:pt idx="445">
                  <c:v>445</c:v>
                </c:pt>
                <c:pt idx="446">
                  <c:v>446</c:v>
                </c:pt>
                <c:pt idx="447">
                  <c:v>447</c:v>
                </c:pt>
                <c:pt idx="448">
                  <c:v>448</c:v>
                </c:pt>
                <c:pt idx="449">
                  <c:v>449</c:v>
                </c:pt>
                <c:pt idx="450">
                  <c:v>450</c:v>
                </c:pt>
                <c:pt idx="451">
                  <c:v>451</c:v>
                </c:pt>
                <c:pt idx="452">
                  <c:v>452</c:v>
                </c:pt>
                <c:pt idx="453">
                  <c:v>453</c:v>
                </c:pt>
                <c:pt idx="454">
                  <c:v>454</c:v>
                </c:pt>
                <c:pt idx="455">
                  <c:v>455</c:v>
                </c:pt>
                <c:pt idx="456">
                  <c:v>456</c:v>
                </c:pt>
                <c:pt idx="457">
                  <c:v>457</c:v>
                </c:pt>
                <c:pt idx="458">
                  <c:v>458</c:v>
                </c:pt>
                <c:pt idx="459">
                  <c:v>459</c:v>
                </c:pt>
                <c:pt idx="460">
                  <c:v>460</c:v>
                </c:pt>
                <c:pt idx="461">
                  <c:v>461</c:v>
                </c:pt>
                <c:pt idx="462">
                  <c:v>462</c:v>
                </c:pt>
                <c:pt idx="463">
                  <c:v>463</c:v>
                </c:pt>
                <c:pt idx="464">
                  <c:v>464</c:v>
                </c:pt>
                <c:pt idx="465">
                  <c:v>465</c:v>
                </c:pt>
                <c:pt idx="466">
                  <c:v>466</c:v>
                </c:pt>
                <c:pt idx="467">
                  <c:v>467</c:v>
                </c:pt>
                <c:pt idx="468">
                  <c:v>468</c:v>
                </c:pt>
                <c:pt idx="469">
                  <c:v>469</c:v>
                </c:pt>
                <c:pt idx="470">
                  <c:v>470</c:v>
                </c:pt>
                <c:pt idx="471">
                  <c:v>471</c:v>
                </c:pt>
                <c:pt idx="472">
                  <c:v>472</c:v>
                </c:pt>
                <c:pt idx="473">
                  <c:v>473</c:v>
                </c:pt>
                <c:pt idx="474">
                  <c:v>474</c:v>
                </c:pt>
                <c:pt idx="475">
                  <c:v>475</c:v>
                </c:pt>
                <c:pt idx="476">
                  <c:v>476</c:v>
                </c:pt>
                <c:pt idx="477">
                  <c:v>477</c:v>
                </c:pt>
                <c:pt idx="478">
                  <c:v>478</c:v>
                </c:pt>
                <c:pt idx="479">
                  <c:v>479</c:v>
                </c:pt>
                <c:pt idx="480">
                  <c:v>480</c:v>
                </c:pt>
                <c:pt idx="481">
                  <c:v>481</c:v>
                </c:pt>
                <c:pt idx="482">
                  <c:v>482</c:v>
                </c:pt>
                <c:pt idx="483">
                  <c:v>483</c:v>
                </c:pt>
                <c:pt idx="484">
                  <c:v>484</c:v>
                </c:pt>
                <c:pt idx="485">
                  <c:v>485</c:v>
                </c:pt>
                <c:pt idx="486">
                  <c:v>486</c:v>
                </c:pt>
                <c:pt idx="487">
                  <c:v>487</c:v>
                </c:pt>
                <c:pt idx="488">
                  <c:v>488</c:v>
                </c:pt>
                <c:pt idx="489">
                  <c:v>489</c:v>
                </c:pt>
                <c:pt idx="490">
                  <c:v>490</c:v>
                </c:pt>
                <c:pt idx="491">
                  <c:v>491</c:v>
                </c:pt>
                <c:pt idx="492">
                  <c:v>492</c:v>
                </c:pt>
                <c:pt idx="493">
                  <c:v>493</c:v>
                </c:pt>
                <c:pt idx="494">
                  <c:v>494</c:v>
                </c:pt>
                <c:pt idx="495">
                  <c:v>495</c:v>
                </c:pt>
                <c:pt idx="496">
                  <c:v>496</c:v>
                </c:pt>
                <c:pt idx="497">
                  <c:v>497</c:v>
                </c:pt>
                <c:pt idx="498">
                  <c:v>498</c:v>
                </c:pt>
                <c:pt idx="499">
                  <c:v>499</c:v>
                </c:pt>
                <c:pt idx="500">
                  <c:v>500</c:v>
                </c:pt>
                <c:pt idx="501">
                  <c:v>501</c:v>
                </c:pt>
                <c:pt idx="502">
                  <c:v>502</c:v>
                </c:pt>
                <c:pt idx="503">
                  <c:v>503</c:v>
                </c:pt>
                <c:pt idx="504">
                  <c:v>504</c:v>
                </c:pt>
                <c:pt idx="505">
                  <c:v>505</c:v>
                </c:pt>
                <c:pt idx="506">
                  <c:v>506</c:v>
                </c:pt>
                <c:pt idx="507">
                  <c:v>507</c:v>
                </c:pt>
                <c:pt idx="508">
                  <c:v>508</c:v>
                </c:pt>
                <c:pt idx="509">
                  <c:v>509</c:v>
                </c:pt>
                <c:pt idx="510">
                  <c:v>510</c:v>
                </c:pt>
                <c:pt idx="511">
                  <c:v>511</c:v>
                </c:pt>
                <c:pt idx="512">
                  <c:v>512</c:v>
                </c:pt>
                <c:pt idx="513">
                  <c:v>513</c:v>
                </c:pt>
                <c:pt idx="514">
                  <c:v>514</c:v>
                </c:pt>
                <c:pt idx="515">
                  <c:v>515</c:v>
                </c:pt>
                <c:pt idx="516">
                  <c:v>516</c:v>
                </c:pt>
                <c:pt idx="517">
                  <c:v>517</c:v>
                </c:pt>
                <c:pt idx="518">
                  <c:v>518</c:v>
                </c:pt>
                <c:pt idx="519">
                  <c:v>519</c:v>
                </c:pt>
                <c:pt idx="520">
                  <c:v>520</c:v>
                </c:pt>
                <c:pt idx="521">
                  <c:v>521</c:v>
                </c:pt>
                <c:pt idx="522">
                  <c:v>522</c:v>
                </c:pt>
                <c:pt idx="523">
                  <c:v>523</c:v>
                </c:pt>
                <c:pt idx="524">
                  <c:v>524</c:v>
                </c:pt>
                <c:pt idx="525">
                  <c:v>525</c:v>
                </c:pt>
                <c:pt idx="526">
                  <c:v>526</c:v>
                </c:pt>
                <c:pt idx="527">
                  <c:v>527</c:v>
                </c:pt>
                <c:pt idx="528">
                  <c:v>528</c:v>
                </c:pt>
                <c:pt idx="529">
                  <c:v>529</c:v>
                </c:pt>
                <c:pt idx="530">
                  <c:v>530</c:v>
                </c:pt>
                <c:pt idx="531">
                  <c:v>531</c:v>
                </c:pt>
                <c:pt idx="532">
                  <c:v>532</c:v>
                </c:pt>
                <c:pt idx="533">
                  <c:v>533</c:v>
                </c:pt>
                <c:pt idx="534">
                  <c:v>534</c:v>
                </c:pt>
                <c:pt idx="535">
                  <c:v>535</c:v>
                </c:pt>
                <c:pt idx="536">
                  <c:v>536</c:v>
                </c:pt>
                <c:pt idx="537">
                  <c:v>537</c:v>
                </c:pt>
                <c:pt idx="538">
                  <c:v>538</c:v>
                </c:pt>
                <c:pt idx="539">
                  <c:v>539</c:v>
                </c:pt>
                <c:pt idx="540">
                  <c:v>540</c:v>
                </c:pt>
                <c:pt idx="541">
                  <c:v>541</c:v>
                </c:pt>
                <c:pt idx="542">
                  <c:v>542</c:v>
                </c:pt>
                <c:pt idx="543">
                  <c:v>543</c:v>
                </c:pt>
                <c:pt idx="544">
                  <c:v>544</c:v>
                </c:pt>
                <c:pt idx="545">
                  <c:v>545</c:v>
                </c:pt>
                <c:pt idx="546">
                  <c:v>546</c:v>
                </c:pt>
                <c:pt idx="547">
                  <c:v>547</c:v>
                </c:pt>
                <c:pt idx="548">
                  <c:v>548</c:v>
                </c:pt>
                <c:pt idx="549">
                  <c:v>549</c:v>
                </c:pt>
                <c:pt idx="550">
                  <c:v>550</c:v>
                </c:pt>
                <c:pt idx="551">
                  <c:v>551</c:v>
                </c:pt>
                <c:pt idx="552">
                  <c:v>552</c:v>
                </c:pt>
                <c:pt idx="553">
                  <c:v>553</c:v>
                </c:pt>
                <c:pt idx="554">
                  <c:v>554</c:v>
                </c:pt>
                <c:pt idx="555">
                  <c:v>555</c:v>
                </c:pt>
                <c:pt idx="556">
                  <c:v>556</c:v>
                </c:pt>
                <c:pt idx="557">
                  <c:v>557</c:v>
                </c:pt>
                <c:pt idx="558">
                  <c:v>558</c:v>
                </c:pt>
                <c:pt idx="559">
                  <c:v>559</c:v>
                </c:pt>
                <c:pt idx="560">
                  <c:v>560</c:v>
                </c:pt>
                <c:pt idx="561">
                  <c:v>561</c:v>
                </c:pt>
                <c:pt idx="562">
                  <c:v>562</c:v>
                </c:pt>
                <c:pt idx="563">
                  <c:v>563</c:v>
                </c:pt>
                <c:pt idx="564">
                  <c:v>564</c:v>
                </c:pt>
                <c:pt idx="565">
                  <c:v>565</c:v>
                </c:pt>
                <c:pt idx="566">
                  <c:v>566</c:v>
                </c:pt>
                <c:pt idx="567">
                  <c:v>567</c:v>
                </c:pt>
                <c:pt idx="568">
                  <c:v>568</c:v>
                </c:pt>
                <c:pt idx="569">
                  <c:v>569</c:v>
                </c:pt>
                <c:pt idx="570">
                  <c:v>570</c:v>
                </c:pt>
                <c:pt idx="571">
                  <c:v>571</c:v>
                </c:pt>
                <c:pt idx="572">
                  <c:v>572</c:v>
                </c:pt>
                <c:pt idx="573">
                  <c:v>573</c:v>
                </c:pt>
                <c:pt idx="574">
                  <c:v>574</c:v>
                </c:pt>
                <c:pt idx="575">
                  <c:v>575</c:v>
                </c:pt>
                <c:pt idx="576">
                  <c:v>576</c:v>
                </c:pt>
                <c:pt idx="577">
                  <c:v>577</c:v>
                </c:pt>
                <c:pt idx="578">
                  <c:v>578</c:v>
                </c:pt>
                <c:pt idx="579">
                  <c:v>579</c:v>
                </c:pt>
                <c:pt idx="580">
                  <c:v>580</c:v>
                </c:pt>
                <c:pt idx="581">
                  <c:v>581</c:v>
                </c:pt>
                <c:pt idx="582">
                  <c:v>582</c:v>
                </c:pt>
                <c:pt idx="583">
                  <c:v>583</c:v>
                </c:pt>
                <c:pt idx="584">
                  <c:v>584</c:v>
                </c:pt>
                <c:pt idx="585">
                  <c:v>585</c:v>
                </c:pt>
                <c:pt idx="586">
                  <c:v>586</c:v>
                </c:pt>
                <c:pt idx="587">
                  <c:v>587</c:v>
                </c:pt>
                <c:pt idx="588">
                  <c:v>588</c:v>
                </c:pt>
                <c:pt idx="589">
                  <c:v>589</c:v>
                </c:pt>
                <c:pt idx="590">
                  <c:v>590</c:v>
                </c:pt>
                <c:pt idx="591">
                  <c:v>591</c:v>
                </c:pt>
                <c:pt idx="592">
                  <c:v>592</c:v>
                </c:pt>
                <c:pt idx="593">
                  <c:v>593</c:v>
                </c:pt>
                <c:pt idx="594">
                  <c:v>594</c:v>
                </c:pt>
                <c:pt idx="595">
                  <c:v>595</c:v>
                </c:pt>
                <c:pt idx="596">
                  <c:v>596</c:v>
                </c:pt>
                <c:pt idx="597">
                  <c:v>597</c:v>
                </c:pt>
                <c:pt idx="598">
                  <c:v>598</c:v>
                </c:pt>
                <c:pt idx="599">
                  <c:v>599</c:v>
                </c:pt>
                <c:pt idx="600">
                  <c:v>600</c:v>
                </c:pt>
                <c:pt idx="601">
                  <c:v>601</c:v>
                </c:pt>
                <c:pt idx="602">
                  <c:v>602</c:v>
                </c:pt>
                <c:pt idx="603">
                  <c:v>603</c:v>
                </c:pt>
                <c:pt idx="604">
                  <c:v>604</c:v>
                </c:pt>
                <c:pt idx="605">
                  <c:v>605</c:v>
                </c:pt>
                <c:pt idx="606">
                  <c:v>606</c:v>
                </c:pt>
                <c:pt idx="607">
                  <c:v>607</c:v>
                </c:pt>
                <c:pt idx="608">
                  <c:v>608</c:v>
                </c:pt>
                <c:pt idx="609">
                  <c:v>609</c:v>
                </c:pt>
                <c:pt idx="610">
                  <c:v>610</c:v>
                </c:pt>
                <c:pt idx="611">
                  <c:v>611</c:v>
                </c:pt>
                <c:pt idx="612">
                  <c:v>612</c:v>
                </c:pt>
                <c:pt idx="613">
                  <c:v>613</c:v>
                </c:pt>
                <c:pt idx="614">
                  <c:v>614</c:v>
                </c:pt>
                <c:pt idx="615">
                  <c:v>615</c:v>
                </c:pt>
                <c:pt idx="616">
                  <c:v>616</c:v>
                </c:pt>
                <c:pt idx="617">
                  <c:v>617</c:v>
                </c:pt>
                <c:pt idx="618">
                  <c:v>618</c:v>
                </c:pt>
                <c:pt idx="619">
                  <c:v>619</c:v>
                </c:pt>
                <c:pt idx="620">
                  <c:v>620</c:v>
                </c:pt>
                <c:pt idx="621">
                  <c:v>621</c:v>
                </c:pt>
                <c:pt idx="622">
                  <c:v>622</c:v>
                </c:pt>
                <c:pt idx="623">
                  <c:v>623</c:v>
                </c:pt>
                <c:pt idx="624">
                  <c:v>624</c:v>
                </c:pt>
                <c:pt idx="625">
                  <c:v>625</c:v>
                </c:pt>
                <c:pt idx="626">
                  <c:v>626</c:v>
                </c:pt>
                <c:pt idx="627">
                  <c:v>627</c:v>
                </c:pt>
                <c:pt idx="628">
                  <c:v>628</c:v>
                </c:pt>
                <c:pt idx="629">
                  <c:v>629</c:v>
                </c:pt>
                <c:pt idx="630">
                  <c:v>630</c:v>
                </c:pt>
                <c:pt idx="631">
                  <c:v>631</c:v>
                </c:pt>
                <c:pt idx="632">
                  <c:v>632</c:v>
                </c:pt>
                <c:pt idx="633">
                  <c:v>633</c:v>
                </c:pt>
                <c:pt idx="634">
                  <c:v>634</c:v>
                </c:pt>
                <c:pt idx="635">
                  <c:v>635</c:v>
                </c:pt>
                <c:pt idx="636">
                  <c:v>636</c:v>
                </c:pt>
                <c:pt idx="637">
                  <c:v>637</c:v>
                </c:pt>
                <c:pt idx="638">
                  <c:v>638</c:v>
                </c:pt>
                <c:pt idx="639">
                  <c:v>639</c:v>
                </c:pt>
                <c:pt idx="640">
                  <c:v>640</c:v>
                </c:pt>
                <c:pt idx="641">
                  <c:v>641</c:v>
                </c:pt>
                <c:pt idx="642">
                  <c:v>642</c:v>
                </c:pt>
                <c:pt idx="643">
                  <c:v>643</c:v>
                </c:pt>
                <c:pt idx="644">
                  <c:v>644</c:v>
                </c:pt>
                <c:pt idx="645">
                  <c:v>645</c:v>
                </c:pt>
                <c:pt idx="646">
                  <c:v>646</c:v>
                </c:pt>
                <c:pt idx="647">
                  <c:v>647</c:v>
                </c:pt>
                <c:pt idx="648">
                  <c:v>648</c:v>
                </c:pt>
                <c:pt idx="649">
                  <c:v>649</c:v>
                </c:pt>
                <c:pt idx="650">
                  <c:v>650</c:v>
                </c:pt>
                <c:pt idx="651">
                  <c:v>651</c:v>
                </c:pt>
                <c:pt idx="652">
                  <c:v>652</c:v>
                </c:pt>
                <c:pt idx="653">
                  <c:v>653</c:v>
                </c:pt>
                <c:pt idx="654">
                  <c:v>654</c:v>
                </c:pt>
                <c:pt idx="655">
                  <c:v>655</c:v>
                </c:pt>
                <c:pt idx="656">
                  <c:v>656</c:v>
                </c:pt>
                <c:pt idx="657">
                  <c:v>657</c:v>
                </c:pt>
                <c:pt idx="658">
                  <c:v>658</c:v>
                </c:pt>
                <c:pt idx="659">
                  <c:v>659</c:v>
                </c:pt>
                <c:pt idx="660">
                  <c:v>660</c:v>
                </c:pt>
                <c:pt idx="661">
                  <c:v>661</c:v>
                </c:pt>
                <c:pt idx="662">
                  <c:v>662</c:v>
                </c:pt>
                <c:pt idx="663">
                  <c:v>663</c:v>
                </c:pt>
                <c:pt idx="664">
                  <c:v>664</c:v>
                </c:pt>
                <c:pt idx="665">
                  <c:v>665</c:v>
                </c:pt>
                <c:pt idx="666">
                  <c:v>666</c:v>
                </c:pt>
                <c:pt idx="667">
                  <c:v>667</c:v>
                </c:pt>
                <c:pt idx="668">
                  <c:v>668</c:v>
                </c:pt>
                <c:pt idx="669">
                  <c:v>669</c:v>
                </c:pt>
                <c:pt idx="670">
                  <c:v>670</c:v>
                </c:pt>
                <c:pt idx="671">
                  <c:v>671</c:v>
                </c:pt>
                <c:pt idx="672">
                  <c:v>672</c:v>
                </c:pt>
                <c:pt idx="673">
                  <c:v>673</c:v>
                </c:pt>
                <c:pt idx="674">
                  <c:v>674</c:v>
                </c:pt>
                <c:pt idx="675">
                  <c:v>675</c:v>
                </c:pt>
                <c:pt idx="676">
                  <c:v>676</c:v>
                </c:pt>
                <c:pt idx="677">
                  <c:v>677</c:v>
                </c:pt>
                <c:pt idx="678">
                  <c:v>678</c:v>
                </c:pt>
                <c:pt idx="679">
                  <c:v>679</c:v>
                </c:pt>
                <c:pt idx="680">
                  <c:v>680</c:v>
                </c:pt>
                <c:pt idx="681">
                  <c:v>681</c:v>
                </c:pt>
                <c:pt idx="682">
                  <c:v>682</c:v>
                </c:pt>
                <c:pt idx="683">
                  <c:v>683</c:v>
                </c:pt>
                <c:pt idx="684">
                  <c:v>684</c:v>
                </c:pt>
                <c:pt idx="685">
                  <c:v>685</c:v>
                </c:pt>
                <c:pt idx="686">
                  <c:v>686</c:v>
                </c:pt>
                <c:pt idx="687">
                  <c:v>687</c:v>
                </c:pt>
                <c:pt idx="688">
                  <c:v>688</c:v>
                </c:pt>
                <c:pt idx="689">
                  <c:v>689</c:v>
                </c:pt>
                <c:pt idx="690">
                  <c:v>690</c:v>
                </c:pt>
                <c:pt idx="691">
                  <c:v>691</c:v>
                </c:pt>
                <c:pt idx="692">
                  <c:v>692</c:v>
                </c:pt>
                <c:pt idx="693">
                  <c:v>693</c:v>
                </c:pt>
                <c:pt idx="694">
                  <c:v>694</c:v>
                </c:pt>
                <c:pt idx="695">
                  <c:v>695</c:v>
                </c:pt>
                <c:pt idx="696">
                  <c:v>696</c:v>
                </c:pt>
                <c:pt idx="697">
                  <c:v>697</c:v>
                </c:pt>
                <c:pt idx="698">
                  <c:v>698</c:v>
                </c:pt>
                <c:pt idx="699">
                  <c:v>699</c:v>
                </c:pt>
                <c:pt idx="700">
                  <c:v>700</c:v>
                </c:pt>
                <c:pt idx="701">
                  <c:v>701</c:v>
                </c:pt>
                <c:pt idx="702">
                  <c:v>702</c:v>
                </c:pt>
                <c:pt idx="703">
                  <c:v>703</c:v>
                </c:pt>
                <c:pt idx="704">
                  <c:v>704</c:v>
                </c:pt>
                <c:pt idx="705">
                  <c:v>705</c:v>
                </c:pt>
                <c:pt idx="706">
                  <c:v>706</c:v>
                </c:pt>
                <c:pt idx="707">
                  <c:v>707</c:v>
                </c:pt>
                <c:pt idx="708">
                  <c:v>708</c:v>
                </c:pt>
                <c:pt idx="709">
                  <c:v>709</c:v>
                </c:pt>
                <c:pt idx="710">
                  <c:v>710</c:v>
                </c:pt>
                <c:pt idx="711">
                  <c:v>711</c:v>
                </c:pt>
                <c:pt idx="712">
                  <c:v>712</c:v>
                </c:pt>
                <c:pt idx="713">
                  <c:v>713</c:v>
                </c:pt>
                <c:pt idx="714">
                  <c:v>714</c:v>
                </c:pt>
                <c:pt idx="715">
                  <c:v>715</c:v>
                </c:pt>
                <c:pt idx="716">
                  <c:v>716</c:v>
                </c:pt>
                <c:pt idx="717">
                  <c:v>717</c:v>
                </c:pt>
                <c:pt idx="718">
                  <c:v>718</c:v>
                </c:pt>
                <c:pt idx="719">
                  <c:v>719</c:v>
                </c:pt>
                <c:pt idx="720">
                  <c:v>720</c:v>
                </c:pt>
                <c:pt idx="721">
                  <c:v>721</c:v>
                </c:pt>
                <c:pt idx="722">
                  <c:v>722</c:v>
                </c:pt>
                <c:pt idx="723">
                  <c:v>723</c:v>
                </c:pt>
                <c:pt idx="724">
                  <c:v>724</c:v>
                </c:pt>
                <c:pt idx="725">
                  <c:v>725</c:v>
                </c:pt>
                <c:pt idx="726">
                  <c:v>726</c:v>
                </c:pt>
                <c:pt idx="727">
                  <c:v>727</c:v>
                </c:pt>
                <c:pt idx="728">
                  <c:v>728</c:v>
                </c:pt>
                <c:pt idx="729">
                  <c:v>729</c:v>
                </c:pt>
                <c:pt idx="730">
                  <c:v>730</c:v>
                </c:pt>
                <c:pt idx="731">
                  <c:v>731</c:v>
                </c:pt>
                <c:pt idx="732">
                  <c:v>732</c:v>
                </c:pt>
                <c:pt idx="733">
                  <c:v>733</c:v>
                </c:pt>
                <c:pt idx="734">
                  <c:v>734</c:v>
                </c:pt>
                <c:pt idx="735">
                  <c:v>735</c:v>
                </c:pt>
                <c:pt idx="736">
                  <c:v>736</c:v>
                </c:pt>
                <c:pt idx="737">
                  <c:v>737</c:v>
                </c:pt>
                <c:pt idx="738">
                  <c:v>738</c:v>
                </c:pt>
                <c:pt idx="739">
                  <c:v>739</c:v>
                </c:pt>
                <c:pt idx="740">
                  <c:v>740</c:v>
                </c:pt>
                <c:pt idx="741">
                  <c:v>741</c:v>
                </c:pt>
                <c:pt idx="742">
                  <c:v>742</c:v>
                </c:pt>
                <c:pt idx="743">
                  <c:v>743</c:v>
                </c:pt>
                <c:pt idx="744">
                  <c:v>744</c:v>
                </c:pt>
                <c:pt idx="745">
                  <c:v>745</c:v>
                </c:pt>
                <c:pt idx="746">
                  <c:v>746</c:v>
                </c:pt>
                <c:pt idx="747">
                  <c:v>747</c:v>
                </c:pt>
                <c:pt idx="748">
                  <c:v>748</c:v>
                </c:pt>
                <c:pt idx="749">
                  <c:v>749</c:v>
                </c:pt>
                <c:pt idx="750">
                  <c:v>750</c:v>
                </c:pt>
                <c:pt idx="751">
                  <c:v>751</c:v>
                </c:pt>
                <c:pt idx="752">
                  <c:v>752</c:v>
                </c:pt>
                <c:pt idx="753">
                  <c:v>753</c:v>
                </c:pt>
                <c:pt idx="754">
                  <c:v>754</c:v>
                </c:pt>
                <c:pt idx="755">
                  <c:v>755</c:v>
                </c:pt>
                <c:pt idx="756">
                  <c:v>756</c:v>
                </c:pt>
                <c:pt idx="757">
                  <c:v>757</c:v>
                </c:pt>
                <c:pt idx="758">
                  <c:v>758</c:v>
                </c:pt>
                <c:pt idx="759">
                  <c:v>759</c:v>
                </c:pt>
                <c:pt idx="760">
                  <c:v>760</c:v>
                </c:pt>
                <c:pt idx="761">
                  <c:v>761</c:v>
                </c:pt>
                <c:pt idx="762">
                  <c:v>762</c:v>
                </c:pt>
                <c:pt idx="763">
                  <c:v>763</c:v>
                </c:pt>
                <c:pt idx="764">
                  <c:v>764</c:v>
                </c:pt>
                <c:pt idx="765">
                  <c:v>765</c:v>
                </c:pt>
                <c:pt idx="766">
                  <c:v>766</c:v>
                </c:pt>
                <c:pt idx="767">
                  <c:v>767</c:v>
                </c:pt>
                <c:pt idx="768">
                  <c:v>768</c:v>
                </c:pt>
                <c:pt idx="769">
                  <c:v>769</c:v>
                </c:pt>
                <c:pt idx="770">
                  <c:v>770</c:v>
                </c:pt>
                <c:pt idx="771">
                  <c:v>771</c:v>
                </c:pt>
                <c:pt idx="772">
                  <c:v>772</c:v>
                </c:pt>
                <c:pt idx="773">
                  <c:v>773</c:v>
                </c:pt>
                <c:pt idx="774">
                  <c:v>774</c:v>
                </c:pt>
                <c:pt idx="775">
                  <c:v>775</c:v>
                </c:pt>
                <c:pt idx="776">
                  <c:v>776</c:v>
                </c:pt>
                <c:pt idx="777">
                  <c:v>777</c:v>
                </c:pt>
                <c:pt idx="778">
                  <c:v>778</c:v>
                </c:pt>
                <c:pt idx="779">
                  <c:v>779</c:v>
                </c:pt>
                <c:pt idx="780">
                  <c:v>780</c:v>
                </c:pt>
                <c:pt idx="781">
                  <c:v>781</c:v>
                </c:pt>
                <c:pt idx="782">
                  <c:v>782</c:v>
                </c:pt>
                <c:pt idx="783">
                  <c:v>783</c:v>
                </c:pt>
                <c:pt idx="784">
                  <c:v>784</c:v>
                </c:pt>
                <c:pt idx="785">
                  <c:v>785</c:v>
                </c:pt>
                <c:pt idx="786">
                  <c:v>786</c:v>
                </c:pt>
                <c:pt idx="787">
                  <c:v>787</c:v>
                </c:pt>
                <c:pt idx="788">
                  <c:v>788</c:v>
                </c:pt>
                <c:pt idx="789">
                  <c:v>789</c:v>
                </c:pt>
                <c:pt idx="790">
                  <c:v>790</c:v>
                </c:pt>
                <c:pt idx="791">
                  <c:v>791</c:v>
                </c:pt>
                <c:pt idx="792">
                  <c:v>792</c:v>
                </c:pt>
                <c:pt idx="793">
                  <c:v>793</c:v>
                </c:pt>
                <c:pt idx="794">
                  <c:v>794</c:v>
                </c:pt>
                <c:pt idx="795">
                  <c:v>795</c:v>
                </c:pt>
                <c:pt idx="796">
                  <c:v>796</c:v>
                </c:pt>
                <c:pt idx="797">
                  <c:v>797</c:v>
                </c:pt>
                <c:pt idx="798">
                  <c:v>798</c:v>
                </c:pt>
                <c:pt idx="799">
                  <c:v>799</c:v>
                </c:pt>
                <c:pt idx="800">
                  <c:v>800</c:v>
                </c:pt>
                <c:pt idx="801">
                  <c:v>801</c:v>
                </c:pt>
                <c:pt idx="802">
                  <c:v>802</c:v>
                </c:pt>
                <c:pt idx="803">
                  <c:v>803</c:v>
                </c:pt>
                <c:pt idx="804">
                  <c:v>804</c:v>
                </c:pt>
                <c:pt idx="805">
                  <c:v>805</c:v>
                </c:pt>
                <c:pt idx="806">
                  <c:v>806</c:v>
                </c:pt>
                <c:pt idx="807">
                  <c:v>807</c:v>
                </c:pt>
                <c:pt idx="808">
                  <c:v>808</c:v>
                </c:pt>
                <c:pt idx="809">
                  <c:v>809</c:v>
                </c:pt>
                <c:pt idx="810">
                  <c:v>810</c:v>
                </c:pt>
                <c:pt idx="811">
                  <c:v>811</c:v>
                </c:pt>
                <c:pt idx="812">
                  <c:v>812</c:v>
                </c:pt>
                <c:pt idx="813">
                  <c:v>813</c:v>
                </c:pt>
                <c:pt idx="814">
                  <c:v>814</c:v>
                </c:pt>
                <c:pt idx="815">
                  <c:v>815</c:v>
                </c:pt>
                <c:pt idx="816">
                  <c:v>816</c:v>
                </c:pt>
                <c:pt idx="817">
                  <c:v>817</c:v>
                </c:pt>
                <c:pt idx="818">
                  <c:v>818</c:v>
                </c:pt>
                <c:pt idx="819">
                  <c:v>819</c:v>
                </c:pt>
                <c:pt idx="820">
                  <c:v>820</c:v>
                </c:pt>
                <c:pt idx="821">
                  <c:v>821</c:v>
                </c:pt>
                <c:pt idx="822">
                  <c:v>822</c:v>
                </c:pt>
                <c:pt idx="823">
                  <c:v>823</c:v>
                </c:pt>
                <c:pt idx="824">
                  <c:v>824</c:v>
                </c:pt>
                <c:pt idx="825">
                  <c:v>825</c:v>
                </c:pt>
                <c:pt idx="826">
                  <c:v>826</c:v>
                </c:pt>
                <c:pt idx="827">
                  <c:v>827</c:v>
                </c:pt>
                <c:pt idx="828">
                  <c:v>828</c:v>
                </c:pt>
                <c:pt idx="829">
                  <c:v>829</c:v>
                </c:pt>
                <c:pt idx="830">
                  <c:v>830</c:v>
                </c:pt>
                <c:pt idx="831">
                  <c:v>831</c:v>
                </c:pt>
                <c:pt idx="832">
                  <c:v>832</c:v>
                </c:pt>
                <c:pt idx="833">
                  <c:v>833</c:v>
                </c:pt>
                <c:pt idx="834">
                  <c:v>834</c:v>
                </c:pt>
                <c:pt idx="835">
                  <c:v>835</c:v>
                </c:pt>
                <c:pt idx="836">
                  <c:v>836</c:v>
                </c:pt>
                <c:pt idx="837">
                  <c:v>837</c:v>
                </c:pt>
                <c:pt idx="838">
                  <c:v>838</c:v>
                </c:pt>
                <c:pt idx="839">
                  <c:v>839</c:v>
                </c:pt>
                <c:pt idx="840">
                  <c:v>840</c:v>
                </c:pt>
                <c:pt idx="841">
                  <c:v>841</c:v>
                </c:pt>
                <c:pt idx="842">
                  <c:v>842</c:v>
                </c:pt>
                <c:pt idx="843">
                  <c:v>843</c:v>
                </c:pt>
                <c:pt idx="844">
                  <c:v>844</c:v>
                </c:pt>
                <c:pt idx="845">
                  <c:v>845</c:v>
                </c:pt>
                <c:pt idx="846">
                  <c:v>846</c:v>
                </c:pt>
                <c:pt idx="847">
                  <c:v>847</c:v>
                </c:pt>
                <c:pt idx="848">
                  <c:v>848</c:v>
                </c:pt>
                <c:pt idx="849">
                  <c:v>849</c:v>
                </c:pt>
                <c:pt idx="850">
                  <c:v>850</c:v>
                </c:pt>
                <c:pt idx="851">
                  <c:v>851</c:v>
                </c:pt>
                <c:pt idx="852">
                  <c:v>852</c:v>
                </c:pt>
                <c:pt idx="853">
                  <c:v>853</c:v>
                </c:pt>
                <c:pt idx="854">
                  <c:v>854</c:v>
                </c:pt>
                <c:pt idx="855">
                  <c:v>855</c:v>
                </c:pt>
                <c:pt idx="856">
                  <c:v>856</c:v>
                </c:pt>
                <c:pt idx="857">
                  <c:v>857</c:v>
                </c:pt>
                <c:pt idx="858">
                  <c:v>858</c:v>
                </c:pt>
                <c:pt idx="859">
                  <c:v>859</c:v>
                </c:pt>
                <c:pt idx="860">
                  <c:v>860</c:v>
                </c:pt>
                <c:pt idx="861">
                  <c:v>861</c:v>
                </c:pt>
                <c:pt idx="862">
                  <c:v>862</c:v>
                </c:pt>
                <c:pt idx="863">
                  <c:v>863</c:v>
                </c:pt>
                <c:pt idx="864">
                  <c:v>864</c:v>
                </c:pt>
                <c:pt idx="865">
                  <c:v>865</c:v>
                </c:pt>
                <c:pt idx="866">
                  <c:v>866</c:v>
                </c:pt>
                <c:pt idx="867">
                  <c:v>867</c:v>
                </c:pt>
                <c:pt idx="868">
                  <c:v>868</c:v>
                </c:pt>
                <c:pt idx="869">
                  <c:v>869</c:v>
                </c:pt>
                <c:pt idx="870">
                  <c:v>870</c:v>
                </c:pt>
                <c:pt idx="871">
                  <c:v>871</c:v>
                </c:pt>
                <c:pt idx="872">
                  <c:v>872</c:v>
                </c:pt>
                <c:pt idx="873">
                  <c:v>873</c:v>
                </c:pt>
                <c:pt idx="874">
                  <c:v>874</c:v>
                </c:pt>
                <c:pt idx="875">
                  <c:v>875</c:v>
                </c:pt>
                <c:pt idx="876">
                  <c:v>876</c:v>
                </c:pt>
                <c:pt idx="877">
                  <c:v>877</c:v>
                </c:pt>
                <c:pt idx="878">
                  <c:v>878</c:v>
                </c:pt>
                <c:pt idx="879">
                  <c:v>879</c:v>
                </c:pt>
                <c:pt idx="880">
                  <c:v>880</c:v>
                </c:pt>
                <c:pt idx="881">
                  <c:v>881</c:v>
                </c:pt>
                <c:pt idx="882">
                  <c:v>882</c:v>
                </c:pt>
                <c:pt idx="883">
                  <c:v>883</c:v>
                </c:pt>
                <c:pt idx="884">
                  <c:v>884</c:v>
                </c:pt>
                <c:pt idx="885">
                  <c:v>885</c:v>
                </c:pt>
                <c:pt idx="886">
                  <c:v>886</c:v>
                </c:pt>
                <c:pt idx="887">
                  <c:v>887</c:v>
                </c:pt>
                <c:pt idx="888">
                  <c:v>888</c:v>
                </c:pt>
                <c:pt idx="889">
                  <c:v>889</c:v>
                </c:pt>
                <c:pt idx="890">
                  <c:v>890</c:v>
                </c:pt>
                <c:pt idx="891">
                  <c:v>891</c:v>
                </c:pt>
                <c:pt idx="892">
                  <c:v>892</c:v>
                </c:pt>
                <c:pt idx="893">
                  <c:v>893</c:v>
                </c:pt>
                <c:pt idx="894">
                  <c:v>894</c:v>
                </c:pt>
                <c:pt idx="895">
                  <c:v>895</c:v>
                </c:pt>
                <c:pt idx="896">
                  <c:v>896</c:v>
                </c:pt>
                <c:pt idx="897">
                  <c:v>897</c:v>
                </c:pt>
                <c:pt idx="898">
                  <c:v>898</c:v>
                </c:pt>
                <c:pt idx="899">
                  <c:v>899</c:v>
                </c:pt>
                <c:pt idx="900">
                  <c:v>900</c:v>
                </c:pt>
                <c:pt idx="901">
                  <c:v>901</c:v>
                </c:pt>
                <c:pt idx="902">
                  <c:v>902</c:v>
                </c:pt>
                <c:pt idx="903">
                  <c:v>903</c:v>
                </c:pt>
                <c:pt idx="904">
                  <c:v>904</c:v>
                </c:pt>
                <c:pt idx="905">
                  <c:v>905</c:v>
                </c:pt>
                <c:pt idx="906">
                  <c:v>906</c:v>
                </c:pt>
                <c:pt idx="907">
                  <c:v>907</c:v>
                </c:pt>
                <c:pt idx="908">
                  <c:v>908</c:v>
                </c:pt>
                <c:pt idx="909">
                  <c:v>909</c:v>
                </c:pt>
                <c:pt idx="910">
                  <c:v>910</c:v>
                </c:pt>
                <c:pt idx="911">
                  <c:v>911</c:v>
                </c:pt>
                <c:pt idx="912">
                  <c:v>912</c:v>
                </c:pt>
                <c:pt idx="913">
                  <c:v>913</c:v>
                </c:pt>
                <c:pt idx="914">
                  <c:v>914</c:v>
                </c:pt>
                <c:pt idx="915">
                  <c:v>915</c:v>
                </c:pt>
                <c:pt idx="916">
                  <c:v>916</c:v>
                </c:pt>
                <c:pt idx="917">
                  <c:v>917</c:v>
                </c:pt>
                <c:pt idx="918">
                  <c:v>918</c:v>
                </c:pt>
                <c:pt idx="919">
                  <c:v>919</c:v>
                </c:pt>
                <c:pt idx="920">
                  <c:v>920</c:v>
                </c:pt>
                <c:pt idx="921">
                  <c:v>921</c:v>
                </c:pt>
                <c:pt idx="922">
                  <c:v>922</c:v>
                </c:pt>
                <c:pt idx="923">
                  <c:v>923</c:v>
                </c:pt>
                <c:pt idx="924">
                  <c:v>924</c:v>
                </c:pt>
                <c:pt idx="925">
                  <c:v>925</c:v>
                </c:pt>
                <c:pt idx="926">
                  <c:v>926</c:v>
                </c:pt>
                <c:pt idx="927">
                  <c:v>927</c:v>
                </c:pt>
                <c:pt idx="928">
                  <c:v>928</c:v>
                </c:pt>
                <c:pt idx="929">
                  <c:v>929</c:v>
                </c:pt>
                <c:pt idx="930">
                  <c:v>930</c:v>
                </c:pt>
                <c:pt idx="931">
                  <c:v>931</c:v>
                </c:pt>
                <c:pt idx="932">
                  <c:v>932</c:v>
                </c:pt>
                <c:pt idx="933">
                  <c:v>933</c:v>
                </c:pt>
                <c:pt idx="934">
                  <c:v>934</c:v>
                </c:pt>
                <c:pt idx="935">
                  <c:v>935</c:v>
                </c:pt>
                <c:pt idx="936">
                  <c:v>936</c:v>
                </c:pt>
                <c:pt idx="937">
                  <c:v>937</c:v>
                </c:pt>
                <c:pt idx="938">
                  <c:v>938</c:v>
                </c:pt>
                <c:pt idx="939">
                  <c:v>939</c:v>
                </c:pt>
                <c:pt idx="940">
                  <c:v>940</c:v>
                </c:pt>
                <c:pt idx="941">
                  <c:v>941</c:v>
                </c:pt>
                <c:pt idx="942">
                  <c:v>942</c:v>
                </c:pt>
                <c:pt idx="943">
                  <c:v>943</c:v>
                </c:pt>
                <c:pt idx="944">
                  <c:v>944</c:v>
                </c:pt>
                <c:pt idx="945">
                  <c:v>945</c:v>
                </c:pt>
                <c:pt idx="946">
                  <c:v>946</c:v>
                </c:pt>
                <c:pt idx="947">
                  <c:v>947</c:v>
                </c:pt>
                <c:pt idx="948">
                  <c:v>948</c:v>
                </c:pt>
                <c:pt idx="949">
                  <c:v>949</c:v>
                </c:pt>
                <c:pt idx="950">
                  <c:v>950</c:v>
                </c:pt>
                <c:pt idx="951">
                  <c:v>951</c:v>
                </c:pt>
                <c:pt idx="952">
                  <c:v>952</c:v>
                </c:pt>
                <c:pt idx="953">
                  <c:v>953</c:v>
                </c:pt>
                <c:pt idx="954">
                  <c:v>954</c:v>
                </c:pt>
                <c:pt idx="955">
                  <c:v>955</c:v>
                </c:pt>
                <c:pt idx="956">
                  <c:v>956</c:v>
                </c:pt>
                <c:pt idx="957">
                  <c:v>957</c:v>
                </c:pt>
                <c:pt idx="958">
                  <c:v>958</c:v>
                </c:pt>
                <c:pt idx="959">
                  <c:v>959</c:v>
                </c:pt>
                <c:pt idx="960">
                  <c:v>960</c:v>
                </c:pt>
                <c:pt idx="961">
                  <c:v>961</c:v>
                </c:pt>
                <c:pt idx="962">
                  <c:v>962</c:v>
                </c:pt>
                <c:pt idx="963">
                  <c:v>963</c:v>
                </c:pt>
                <c:pt idx="964">
                  <c:v>964</c:v>
                </c:pt>
                <c:pt idx="965">
                  <c:v>965</c:v>
                </c:pt>
                <c:pt idx="966">
                  <c:v>966</c:v>
                </c:pt>
                <c:pt idx="967">
                  <c:v>967</c:v>
                </c:pt>
                <c:pt idx="968">
                  <c:v>968</c:v>
                </c:pt>
                <c:pt idx="969">
                  <c:v>969</c:v>
                </c:pt>
                <c:pt idx="970">
                  <c:v>970</c:v>
                </c:pt>
                <c:pt idx="971">
                  <c:v>971</c:v>
                </c:pt>
                <c:pt idx="972">
                  <c:v>972</c:v>
                </c:pt>
                <c:pt idx="973">
                  <c:v>973</c:v>
                </c:pt>
                <c:pt idx="974">
                  <c:v>974</c:v>
                </c:pt>
                <c:pt idx="975">
                  <c:v>975</c:v>
                </c:pt>
                <c:pt idx="976">
                  <c:v>976</c:v>
                </c:pt>
                <c:pt idx="977">
                  <c:v>977</c:v>
                </c:pt>
                <c:pt idx="978">
                  <c:v>978</c:v>
                </c:pt>
                <c:pt idx="979">
                  <c:v>979</c:v>
                </c:pt>
                <c:pt idx="980">
                  <c:v>980</c:v>
                </c:pt>
                <c:pt idx="981">
                  <c:v>981</c:v>
                </c:pt>
                <c:pt idx="982">
                  <c:v>982</c:v>
                </c:pt>
                <c:pt idx="983">
                  <c:v>983</c:v>
                </c:pt>
                <c:pt idx="984">
                  <c:v>984</c:v>
                </c:pt>
                <c:pt idx="985">
                  <c:v>985</c:v>
                </c:pt>
                <c:pt idx="986">
                  <c:v>986</c:v>
                </c:pt>
                <c:pt idx="987">
                  <c:v>987</c:v>
                </c:pt>
                <c:pt idx="988">
                  <c:v>988</c:v>
                </c:pt>
                <c:pt idx="989">
                  <c:v>989</c:v>
                </c:pt>
                <c:pt idx="990">
                  <c:v>990</c:v>
                </c:pt>
                <c:pt idx="991">
                  <c:v>991</c:v>
                </c:pt>
                <c:pt idx="992">
                  <c:v>992</c:v>
                </c:pt>
                <c:pt idx="993">
                  <c:v>993</c:v>
                </c:pt>
                <c:pt idx="994">
                  <c:v>994</c:v>
                </c:pt>
                <c:pt idx="995">
                  <c:v>995</c:v>
                </c:pt>
                <c:pt idx="996">
                  <c:v>996</c:v>
                </c:pt>
                <c:pt idx="997">
                  <c:v>997</c:v>
                </c:pt>
                <c:pt idx="998">
                  <c:v>998</c:v>
                </c:pt>
                <c:pt idx="999">
                  <c:v>999</c:v>
                </c:pt>
                <c:pt idx="1000">
                  <c:v>1000</c:v>
                </c:pt>
                <c:pt idx="1001">
                  <c:v>1001</c:v>
                </c:pt>
                <c:pt idx="1002">
                  <c:v>1002</c:v>
                </c:pt>
                <c:pt idx="1003">
                  <c:v>1003</c:v>
                </c:pt>
                <c:pt idx="1004">
                  <c:v>1004</c:v>
                </c:pt>
                <c:pt idx="1005">
                  <c:v>1005</c:v>
                </c:pt>
                <c:pt idx="1006">
                  <c:v>1006</c:v>
                </c:pt>
                <c:pt idx="1007">
                  <c:v>1007</c:v>
                </c:pt>
                <c:pt idx="1008">
                  <c:v>1008</c:v>
                </c:pt>
                <c:pt idx="1009">
                  <c:v>1009</c:v>
                </c:pt>
                <c:pt idx="1010">
                  <c:v>1010</c:v>
                </c:pt>
                <c:pt idx="1011">
                  <c:v>1011</c:v>
                </c:pt>
                <c:pt idx="1012">
                  <c:v>1012</c:v>
                </c:pt>
                <c:pt idx="1013">
                  <c:v>1013</c:v>
                </c:pt>
                <c:pt idx="1014">
                  <c:v>1014</c:v>
                </c:pt>
                <c:pt idx="1015">
                  <c:v>1015</c:v>
                </c:pt>
                <c:pt idx="1016">
                  <c:v>1016</c:v>
                </c:pt>
                <c:pt idx="1017">
                  <c:v>1017</c:v>
                </c:pt>
                <c:pt idx="1018">
                  <c:v>1018</c:v>
                </c:pt>
                <c:pt idx="1019">
                  <c:v>1019</c:v>
                </c:pt>
                <c:pt idx="1020">
                  <c:v>1020</c:v>
                </c:pt>
                <c:pt idx="1021">
                  <c:v>1021</c:v>
                </c:pt>
                <c:pt idx="1022">
                  <c:v>1022</c:v>
                </c:pt>
                <c:pt idx="1023">
                  <c:v>1023</c:v>
                </c:pt>
                <c:pt idx="1024">
                  <c:v>1024</c:v>
                </c:pt>
                <c:pt idx="1025">
                  <c:v>1025</c:v>
                </c:pt>
                <c:pt idx="1026">
                  <c:v>1026</c:v>
                </c:pt>
                <c:pt idx="1027">
                  <c:v>1027</c:v>
                </c:pt>
                <c:pt idx="1028">
                  <c:v>1028</c:v>
                </c:pt>
                <c:pt idx="1029">
                  <c:v>1029</c:v>
                </c:pt>
                <c:pt idx="1030">
                  <c:v>1030</c:v>
                </c:pt>
                <c:pt idx="1031">
                  <c:v>1031</c:v>
                </c:pt>
                <c:pt idx="1032">
                  <c:v>1032</c:v>
                </c:pt>
                <c:pt idx="1033">
                  <c:v>1033</c:v>
                </c:pt>
                <c:pt idx="1034">
                  <c:v>1034</c:v>
                </c:pt>
                <c:pt idx="1035">
                  <c:v>1035</c:v>
                </c:pt>
                <c:pt idx="1036">
                  <c:v>1036</c:v>
                </c:pt>
                <c:pt idx="1037">
                  <c:v>1037</c:v>
                </c:pt>
                <c:pt idx="1038">
                  <c:v>1038</c:v>
                </c:pt>
                <c:pt idx="1039">
                  <c:v>1039</c:v>
                </c:pt>
                <c:pt idx="1040">
                  <c:v>1040</c:v>
                </c:pt>
                <c:pt idx="1041">
                  <c:v>1041</c:v>
                </c:pt>
                <c:pt idx="1042">
                  <c:v>1042</c:v>
                </c:pt>
                <c:pt idx="1043">
                  <c:v>1043</c:v>
                </c:pt>
                <c:pt idx="1044">
                  <c:v>1044</c:v>
                </c:pt>
                <c:pt idx="1045">
                  <c:v>1045</c:v>
                </c:pt>
                <c:pt idx="1046">
                  <c:v>1046</c:v>
                </c:pt>
                <c:pt idx="1047">
                  <c:v>1047</c:v>
                </c:pt>
                <c:pt idx="1048">
                  <c:v>1048</c:v>
                </c:pt>
                <c:pt idx="1049">
                  <c:v>1049</c:v>
                </c:pt>
                <c:pt idx="1050">
                  <c:v>1050</c:v>
                </c:pt>
                <c:pt idx="1051">
                  <c:v>1051</c:v>
                </c:pt>
                <c:pt idx="1052">
                  <c:v>1052</c:v>
                </c:pt>
                <c:pt idx="1053">
                  <c:v>1053</c:v>
                </c:pt>
                <c:pt idx="1054">
                  <c:v>1054</c:v>
                </c:pt>
                <c:pt idx="1055">
                  <c:v>1055</c:v>
                </c:pt>
                <c:pt idx="1056">
                  <c:v>1056</c:v>
                </c:pt>
                <c:pt idx="1057">
                  <c:v>1057</c:v>
                </c:pt>
                <c:pt idx="1058">
                  <c:v>1058</c:v>
                </c:pt>
                <c:pt idx="1059">
                  <c:v>1059</c:v>
                </c:pt>
                <c:pt idx="1060">
                  <c:v>1060</c:v>
                </c:pt>
                <c:pt idx="1061">
                  <c:v>1061</c:v>
                </c:pt>
                <c:pt idx="1062">
                  <c:v>1062</c:v>
                </c:pt>
                <c:pt idx="1063">
                  <c:v>1063</c:v>
                </c:pt>
                <c:pt idx="1064">
                  <c:v>1064</c:v>
                </c:pt>
                <c:pt idx="1065">
                  <c:v>1065</c:v>
                </c:pt>
                <c:pt idx="1066">
                  <c:v>1066</c:v>
                </c:pt>
                <c:pt idx="1067">
                  <c:v>1067</c:v>
                </c:pt>
                <c:pt idx="1068">
                  <c:v>1068</c:v>
                </c:pt>
                <c:pt idx="1069">
                  <c:v>1069</c:v>
                </c:pt>
                <c:pt idx="1070">
                  <c:v>1070</c:v>
                </c:pt>
                <c:pt idx="1071">
                  <c:v>1071</c:v>
                </c:pt>
                <c:pt idx="1072">
                  <c:v>1072</c:v>
                </c:pt>
                <c:pt idx="1073">
                  <c:v>1073</c:v>
                </c:pt>
                <c:pt idx="1074">
                  <c:v>1074</c:v>
                </c:pt>
                <c:pt idx="1075">
                  <c:v>1075</c:v>
                </c:pt>
                <c:pt idx="1076">
                  <c:v>1076</c:v>
                </c:pt>
                <c:pt idx="1077">
                  <c:v>1077</c:v>
                </c:pt>
                <c:pt idx="1078">
                  <c:v>1078</c:v>
                </c:pt>
                <c:pt idx="1079">
                  <c:v>1079</c:v>
                </c:pt>
                <c:pt idx="1080">
                  <c:v>1080</c:v>
                </c:pt>
                <c:pt idx="1081">
                  <c:v>1081</c:v>
                </c:pt>
                <c:pt idx="1082">
                  <c:v>1082</c:v>
                </c:pt>
                <c:pt idx="1083">
                  <c:v>1083</c:v>
                </c:pt>
                <c:pt idx="1084">
                  <c:v>1084</c:v>
                </c:pt>
                <c:pt idx="1085">
                  <c:v>1085</c:v>
                </c:pt>
                <c:pt idx="1086">
                  <c:v>1086</c:v>
                </c:pt>
                <c:pt idx="1087">
                  <c:v>1087</c:v>
                </c:pt>
                <c:pt idx="1088">
                  <c:v>1088</c:v>
                </c:pt>
                <c:pt idx="1089">
                  <c:v>1089</c:v>
                </c:pt>
                <c:pt idx="1090">
                  <c:v>1090</c:v>
                </c:pt>
                <c:pt idx="1091">
                  <c:v>1091</c:v>
                </c:pt>
                <c:pt idx="1092">
                  <c:v>1092</c:v>
                </c:pt>
                <c:pt idx="1093">
                  <c:v>1093</c:v>
                </c:pt>
                <c:pt idx="1094">
                  <c:v>1094</c:v>
                </c:pt>
                <c:pt idx="1095">
                  <c:v>1095</c:v>
                </c:pt>
                <c:pt idx="1096">
                  <c:v>1096</c:v>
                </c:pt>
                <c:pt idx="1097">
                  <c:v>1097</c:v>
                </c:pt>
                <c:pt idx="1098">
                  <c:v>1098</c:v>
                </c:pt>
                <c:pt idx="1099">
                  <c:v>1099</c:v>
                </c:pt>
                <c:pt idx="1100">
                  <c:v>1100</c:v>
                </c:pt>
                <c:pt idx="1101">
                  <c:v>1101</c:v>
                </c:pt>
                <c:pt idx="1102">
                  <c:v>1102</c:v>
                </c:pt>
                <c:pt idx="1103">
                  <c:v>1103</c:v>
                </c:pt>
                <c:pt idx="1104">
                  <c:v>1104</c:v>
                </c:pt>
                <c:pt idx="1105">
                  <c:v>1105</c:v>
                </c:pt>
                <c:pt idx="1106">
                  <c:v>1106</c:v>
                </c:pt>
                <c:pt idx="1107">
                  <c:v>1107</c:v>
                </c:pt>
                <c:pt idx="1108">
                  <c:v>1108</c:v>
                </c:pt>
                <c:pt idx="1109">
                  <c:v>1109</c:v>
                </c:pt>
                <c:pt idx="1110">
                  <c:v>1110</c:v>
                </c:pt>
                <c:pt idx="1111">
                  <c:v>1111</c:v>
                </c:pt>
                <c:pt idx="1112">
                  <c:v>1112</c:v>
                </c:pt>
                <c:pt idx="1113">
                  <c:v>1113</c:v>
                </c:pt>
                <c:pt idx="1114">
                  <c:v>1114</c:v>
                </c:pt>
                <c:pt idx="1115">
                  <c:v>1115</c:v>
                </c:pt>
                <c:pt idx="1116">
                  <c:v>1116</c:v>
                </c:pt>
                <c:pt idx="1117">
                  <c:v>1117</c:v>
                </c:pt>
                <c:pt idx="1118">
                  <c:v>1118</c:v>
                </c:pt>
                <c:pt idx="1119">
                  <c:v>1119</c:v>
                </c:pt>
                <c:pt idx="1120">
                  <c:v>1120</c:v>
                </c:pt>
                <c:pt idx="1121">
                  <c:v>1121</c:v>
                </c:pt>
                <c:pt idx="1122">
                  <c:v>1122</c:v>
                </c:pt>
                <c:pt idx="1123">
                  <c:v>1123</c:v>
                </c:pt>
                <c:pt idx="1124">
                  <c:v>1124</c:v>
                </c:pt>
                <c:pt idx="1125">
                  <c:v>1125</c:v>
                </c:pt>
                <c:pt idx="1126">
                  <c:v>1126</c:v>
                </c:pt>
                <c:pt idx="1127">
                  <c:v>1127</c:v>
                </c:pt>
                <c:pt idx="1128">
                  <c:v>1128</c:v>
                </c:pt>
                <c:pt idx="1129">
                  <c:v>1129</c:v>
                </c:pt>
                <c:pt idx="1130">
                  <c:v>1130</c:v>
                </c:pt>
                <c:pt idx="1131">
                  <c:v>1131</c:v>
                </c:pt>
                <c:pt idx="1132">
                  <c:v>1132</c:v>
                </c:pt>
                <c:pt idx="1133">
                  <c:v>1133</c:v>
                </c:pt>
                <c:pt idx="1134">
                  <c:v>1134</c:v>
                </c:pt>
                <c:pt idx="1135">
                  <c:v>1135</c:v>
                </c:pt>
                <c:pt idx="1136">
                  <c:v>1136</c:v>
                </c:pt>
                <c:pt idx="1137">
                  <c:v>1137</c:v>
                </c:pt>
                <c:pt idx="1138">
                  <c:v>1138</c:v>
                </c:pt>
                <c:pt idx="1139">
                  <c:v>1139</c:v>
                </c:pt>
                <c:pt idx="1140">
                  <c:v>1140</c:v>
                </c:pt>
                <c:pt idx="1141">
                  <c:v>1141</c:v>
                </c:pt>
                <c:pt idx="1142">
                  <c:v>1142</c:v>
                </c:pt>
                <c:pt idx="1143">
                  <c:v>1143</c:v>
                </c:pt>
                <c:pt idx="1144">
                  <c:v>1144</c:v>
                </c:pt>
                <c:pt idx="1145">
                  <c:v>1145</c:v>
                </c:pt>
                <c:pt idx="1146">
                  <c:v>1146</c:v>
                </c:pt>
                <c:pt idx="1147">
                  <c:v>1147</c:v>
                </c:pt>
                <c:pt idx="1148">
                  <c:v>1148</c:v>
                </c:pt>
                <c:pt idx="1149">
                  <c:v>1149</c:v>
                </c:pt>
                <c:pt idx="1150">
                  <c:v>1150</c:v>
                </c:pt>
                <c:pt idx="1151">
                  <c:v>1151</c:v>
                </c:pt>
                <c:pt idx="1152">
                  <c:v>1152</c:v>
                </c:pt>
                <c:pt idx="1153">
                  <c:v>1153</c:v>
                </c:pt>
                <c:pt idx="1154">
                  <c:v>1154</c:v>
                </c:pt>
                <c:pt idx="1155">
                  <c:v>1155</c:v>
                </c:pt>
                <c:pt idx="1156">
                  <c:v>1156</c:v>
                </c:pt>
                <c:pt idx="1157">
                  <c:v>1157</c:v>
                </c:pt>
                <c:pt idx="1158">
                  <c:v>1158</c:v>
                </c:pt>
                <c:pt idx="1159">
                  <c:v>1159</c:v>
                </c:pt>
                <c:pt idx="1160">
                  <c:v>1160</c:v>
                </c:pt>
                <c:pt idx="1161">
                  <c:v>1161</c:v>
                </c:pt>
                <c:pt idx="1162">
                  <c:v>1162</c:v>
                </c:pt>
                <c:pt idx="1163">
                  <c:v>1163</c:v>
                </c:pt>
                <c:pt idx="1164">
                  <c:v>1164</c:v>
                </c:pt>
                <c:pt idx="1165">
                  <c:v>1165</c:v>
                </c:pt>
                <c:pt idx="1166">
                  <c:v>1166</c:v>
                </c:pt>
                <c:pt idx="1167">
                  <c:v>1167</c:v>
                </c:pt>
                <c:pt idx="1168">
                  <c:v>1168</c:v>
                </c:pt>
                <c:pt idx="1169">
                  <c:v>1169</c:v>
                </c:pt>
                <c:pt idx="1170">
                  <c:v>1170</c:v>
                </c:pt>
                <c:pt idx="1171">
                  <c:v>1171</c:v>
                </c:pt>
                <c:pt idx="1172">
                  <c:v>1172</c:v>
                </c:pt>
                <c:pt idx="1173">
                  <c:v>1173</c:v>
                </c:pt>
                <c:pt idx="1174">
                  <c:v>1174</c:v>
                </c:pt>
                <c:pt idx="1175">
                  <c:v>1175</c:v>
                </c:pt>
                <c:pt idx="1176">
                  <c:v>1176</c:v>
                </c:pt>
                <c:pt idx="1177">
                  <c:v>1177</c:v>
                </c:pt>
                <c:pt idx="1178">
                  <c:v>1178</c:v>
                </c:pt>
                <c:pt idx="1179">
                  <c:v>1179</c:v>
                </c:pt>
                <c:pt idx="1180">
                  <c:v>1180</c:v>
                </c:pt>
                <c:pt idx="1181">
                  <c:v>1181</c:v>
                </c:pt>
                <c:pt idx="1182">
                  <c:v>1182</c:v>
                </c:pt>
                <c:pt idx="1183">
                  <c:v>1183</c:v>
                </c:pt>
                <c:pt idx="1184">
                  <c:v>1184</c:v>
                </c:pt>
                <c:pt idx="1185">
                  <c:v>1185</c:v>
                </c:pt>
                <c:pt idx="1186">
                  <c:v>1186</c:v>
                </c:pt>
                <c:pt idx="1187">
                  <c:v>1187</c:v>
                </c:pt>
                <c:pt idx="1188">
                  <c:v>1188</c:v>
                </c:pt>
                <c:pt idx="1189">
                  <c:v>1189</c:v>
                </c:pt>
                <c:pt idx="1190">
                  <c:v>1190</c:v>
                </c:pt>
                <c:pt idx="1191">
                  <c:v>1191</c:v>
                </c:pt>
                <c:pt idx="1192">
                  <c:v>1192</c:v>
                </c:pt>
                <c:pt idx="1193">
                  <c:v>1193</c:v>
                </c:pt>
                <c:pt idx="1194">
                  <c:v>1194</c:v>
                </c:pt>
                <c:pt idx="1195">
                  <c:v>1195</c:v>
                </c:pt>
                <c:pt idx="1196">
                  <c:v>1196</c:v>
                </c:pt>
                <c:pt idx="1197">
                  <c:v>1197</c:v>
                </c:pt>
                <c:pt idx="1198">
                  <c:v>1198</c:v>
                </c:pt>
                <c:pt idx="1199">
                  <c:v>1199</c:v>
                </c:pt>
                <c:pt idx="1200">
                  <c:v>1200</c:v>
                </c:pt>
                <c:pt idx="1201">
                  <c:v>1201</c:v>
                </c:pt>
                <c:pt idx="1202">
                  <c:v>1202</c:v>
                </c:pt>
                <c:pt idx="1203">
                  <c:v>1203</c:v>
                </c:pt>
                <c:pt idx="1204">
                  <c:v>1204</c:v>
                </c:pt>
                <c:pt idx="1205">
                  <c:v>1205</c:v>
                </c:pt>
                <c:pt idx="1206">
                  <c:v>1206</c:v>
                </c:pt>
                <c:pt idx="1207">
                  <c:v>1207</c:v>
                </c:pt>
                <c:pt idx="1208">
                  <c:v>1208</c:v>
                </c:pt>
                <c:pt idx="1209">
                  <c:v>1209</c:v>
                </c:pt>
                <c:pt idx="1210">
                  <c:v>1210</c:v>
                </c:pt>
                <c:pt idx="1211">
                  <c:v>1211</c:v>
                </c:pt>
                <c:pt idx="1212">
                  <c:v>1212</c:v>
                </c:pt>
                <c:pt idx="1213">
                  <c:v>1213</c:v>
                </c:pt>
                <c:pt idx="1214">
                  <c:v>1214</c:v>
                </c:pt>
                <c:pt idx="1215">
                  <c:v>1215</c:v>
                </c:pt>
                <c:pt idx="1216">
                  <c:v>1216</c:v>
                </c:pt>
                <c:pt idx="1217">
                  <c:v>1217</c:v>
                </c:pt>
                <c:pt idx="1218">
                  <c:v>1218</c:v>
                </c:pt>
                <c:pt idx="1219">
                  <c:v>1219</c:v>
                </c:pt>
                <c:pt idx="1220">
                  <c:v>1220</c:v>
                </c:pt>
                <c:pt idx="1221">
                  <c:v>1221</c:v>
                </c:pt>
                <c:pt idx="1222">
                  <c:v>1222</c:v>
                </c:pt>
                <c:pt idx="1223">
                  <c:v>1223</c:v>
                </c:pt>
                <c:pt idx="1224">
                  <c:v>1224</c:v>
                </c:pt>
                <c:pt idx="1225">
                  <c:v>1225</c:v>
                </c:pt>
                <c:pt idx="1226">
                  <c:v>1226</c:v>
                </c:pt>
                <c:pt idx="1227">
                  <c:v>1227</c:v>
                </c:pt>
                <c:pt idx="1228">
                  <c:v>1228</c:v>
                </c:pt>
                <c:pt idx="1229">
                  <c:v>1229</c:v>
                </c:pt>
                <c:pt idx="1230">
                  <c:v>1230</c:v>
                </c:pt>
                <c:pt idx="1231">
                  <c:v>1231</c:v>
                </c:pt>
                <c:pt idx="1232">
                  <c:v>1232</c:v>
                </c:pt>
                <c:pt idx="1233">
                  <c:v>1233</c:v>
                </c:pt>
                <c:pt idx="1234">
                  <c:v>1234</c:v>
                </c:pt>
                <c:pt idx="1235">
                  <c:v>1235</c:v>
                </c:pt>
                <c:pt idx="1236">
                  <c:v>1236</c:v>
                </c:pt>
                <c:pt idx="1237">
                  <c:v>1237</c:v>
                </c:pt>
                <c:pt idx="1238">
                  <c:v>1238</c:v>
                </c:pt>
                <c:pt idx="1239">
                  <c:v>1239</c:v>
                </c:pt>
                <c:pt idx="1240">
                  <c:v>1240</c:v>
                </c:pt>
                <c:pt idx="1241">
                  <c:v>1241</c:v>
                </c:pt>
                <c:pt idx="1242">
                  <c:v>1242</c:v>
                </c:pt>
                <c:pt idx="1243">
                  <c:v>1243</c:v>
                </c:pt>
                <c:pt idx="1244">
                  <c:v>1244</c:v>
                </c:pt>
                <c:pt idx="1245">
                  <c:v>1245</c:v>
                </c:pt>
                <c:pt idx="1246">
                  <c:v>1246</c:v>
                </c:pt>
                <c:pt idx="1247">
                  <c:v>1247</c:v>
                </c:pt>
                <c:pt idx="1248">
                  <c:v>1248</c:v>
                </c:pt>
                <c:pt idx="1249">
                  <c:v>1249</c:v>
                </c:pt>
                <c:pt idx="1250">
                  <c:v>1250</c:v>
                </c:pt>
                <c:pt idx="1251">
                  <c:v>1251</c:v>
                </c:pt>
                <c:pt idx="1252">
                  <c:v>1252</c:v>
                </c:pt>
                <c:pt idx="1253">
                  <c:v>1253</c:v>
                </c:pt>
                <c:pt idx="1254">
                  <c:v>1254</c:v>
                </c:pt>
                <c:pt idx="1255">
                  <c:v>1255</c:v>
                </c:pt>
                <c:pt idx="1256">
                  <c:v>1256</c:v>
                </c:pt>
                <c:pt idx="1257">
                  <c:v>1257</c:v>
                </c:pt>
                <c:pt idx="1258">
                  <c:v>1258</c:v>
                </c:pt>
                <c:pt idx="1259">
                  <c:v>1259</c:v>
                </c:pt>
                <c:pt idx="1260">
                  <c:v>1260</c:v>
                </c:pt>
                <c:pt idx="1261">
                  <c:v>1261</c:v>
                </c:pt>
                <c:pt idx="1262">
                  <c:v>1262</c:v>
                </c:pt>
                <c:pt idx="1263">
                  <c:v>1263</c:v>
                </c:pt>
                <c:pt idx="1264">
                  <c:v>1264</c:v>
                </c:pt>
                <c:pt idx="1265">
                  <c:v>1265</c:v>
                </c:pt>
                <c:pt idx="1266">
                  <c:v>1266</c:v>
                </c:pt>
                <c:pt idx="1267">
                  <c:v>1267</c:v>
                </c:pt>
                <c:pt idx="1268">
                  <c:v>1268</c:v>
                </c:pt>
                <c:pt idx="1269">
                  <c:v>1269</c:v>
                </c:pt>
                <c:pt idx="1270">
                  <c:v>1270</c:v>
                </c:pt>
                <c:pt idx="1271">
                  <c:v>1271</c:v>
                </c:pt>
                <c:pt idx="1272">
                  <c:v>1272</c:v>
                </c:pt>
                <c:pt idx="1273">
                  <c:v>1273</c:v>
                </c:pt>
                <c:pt idx="1274">
                  <c:v>1274</c:v>
                </c:pt>
                <c:pt idx="1275">
                  <c:v>1275</c:v>
                </c:pt>
                <c:pt idx="1276">
                  <c:v>1276</c:v>
                </c:pt>
                <c:pt idx="1277">
                  <c:v>1277</c:v>
                </c:pt>
                <c:pt idx="1278">
                  <c:v>1278</c:v>
                </c:pt>
                <c:pt idx="1279">
                  <c:v>1279</c:v>
                </c:pt>
                <c:pt idx="1280">
                  <c:v>1280</c:v>
                </c:pt>
                <c:pt idx="1281">
                  <c:v>1281</c:v>
                </c:pt>
                <c:pt idx="1282">
                  <c:v>1282</c:v>
                </c:pt>
                <c:pt idx="1283">
                  <c:v>1283</c:v>
                </c:pt>
                <c:pt idx="1284">
                  <c:v>1284</c:v>
                </c:pt>
                <c:pt idx="1285">
                  <c:v>1285</c:v>
                </c:pt>
                <c:pt idx="1286">
                  <c:v>1286</c:v>
                </c:pt>
                <c:pt idx="1287">
                  <c:v>1287</c:v>
                </c:pt>
                <c:pt idx="1288">
                  <c:v>1288</c:v>
                </c:pt>
                <c:pt idx="1289">
                  <c:v>1289</c:v>
                </c:pt>
                <c:pt idx="1290">
                  <c:v>1290</c:v>
                </c:pt>
                <c:pt idx="1291">
                  <c:v>1291</c:v>
                </c:pt>
                <c:pt idx="1292">
                  <c:v>1292</c:v>
                </c:pt>
                <c:pt idx="1293">
                  <c:v>1293</c:v>
                </c:pt>
                <c:pt idx="1294">
                  <c:v>1294</c:v>
                </c:pt>
                <c:pt idx="1295">
                  <c:v>1295</c:v>
                </c:pt>
                <c:pt idx="1296">
                  <c:v>1296</c:v>
                </c:pt>
                <c:pt idx="1297">
                  <c:v>1297</c:v>
                </c:pt>
                <c:pt idx="1298">
                  <c:v>1298</c:v>
                </c:pt>
                <c:pt idx="1299">
                  <c:v>1299</c:v>
                </c:pt>
                <c:pt idx="1300">
                  <c:v>1300</c:v>
                </c:pt>
                <c:pt idx="1301">
                  <c:v>1301</c:v>
                </c:pt>
                <c:pt idx="1302">
                  <c:v>1302</c:v>
                </c:pt>
                <c:pt idx="1303">
                  <c:v>1303</c:v>
                </c:pt>
                <c:pt idx="1304">
                  <c:v>1304</c:v>
                </c:pt>
                <c:pt idx="1305">
                  <c:v>1305</c:v>
                </c:pt>
                <c:pt idx="1306">
                  <c:v>1306</c:v>
                </c:pt>
                <c:pt idx="1307">
                  <c:v>1307</c:v>
                </c:pt>
                <c:pt idx="1308">
                  <c:v>1308</c:v>
                </c:pt>
                <c:pt idx="1309">
                  <c:v>1309</c:v>
                </c:pt>
                <c:pt idx="1310">
                  <c:v>1310</c:v>
                </c:pt>
                <c:pt idx="1311">
                  <c:v>1311</c:v>
                </c:pt>
                <c:pt idx="1312">
                  <c:v>1312</c:v>
                </c:pt>
                <c:pt idx="1313">
                  <c:v>1313</c:v>
                </c:pt>
                <c:pt idx="1314">
                  <c:v>1314</c:v>
                </c:pt>
                <c:pt idx="1315">
                  <c:v>1315</c:v>
                </c:pt>
                <c:pt idx="1316">
                  <c:v>1316</c:v>
                </c:pt>
                <c:pt idx="1317">
                  <c:v>1317</c:v>
                </c:pt>
                <c:pt idx="1318">
                  <c:v>1318</c:v>
                </c:pt>
                <c:pt idx="1319">
                  <c:v>1319</c:v>
                </c:pt>
                <c:pt idx="1320">
                  <c:v>1320</c:v>
                </c:pt>
                <c:pt idx="1321">
                  <c:v>1321</c:v>
                </c:pt>
                <c:pt idx="1322">
                  <c:v>1322</c:v>
                </c:pt>
                <c:pt idx="1323">
                  <c:v>1323</c:v>
                </c:pt>
                <c:pt idx="1324">
                  <c:v>1324</c:v>
                </c:pt>
                <c:pt idx="1325">
                  <c:v>1325</c:v>
                </c:pt>
                <c:pt idx="1326">
                  <c:v>1326</c:v>
                </c:pt>
                <c:pt idx="1327">
                  <c:v>1327</c:v>
                </c:pt>
                <c:pt idx="1328">
                  <c:v>1328</c:v>
                </c:pt>
                <c:pt idx="1329">
                  <c:v>1329</c:v>
                </c:pt>
                <c:pt idx="1330">
                  <c:v>1330</c:v>
                </c:pt>
                <c:pt idx="1331">
                  <c:v>1331</c:v>
                </c:pt>
                <c:pt idx="1332">
                  <c:v>1332</c:v>
                </c:pt>
                <c:pt idx="1333">
                  <c:v>1333</c:v>
                </c:pt>
                <c:pt idx="1334">
                  <c:v>1334</c:v>
                </c:pt>
                <c:pt idx="1335">
                  <c:v>1335</c:v>
                </c:pt>
                <c:pt idx="1336">
                  <c:v>1336</c:v>
                </c:pt>
                <c:pt idx="1337">
                  <c:v>1337</c:v>
                </c:pt>
                <c:pt idx="1338">
                  <c:v>1338</c:v>
                </c:pt>
                <c:pt idx="1339">
                  <c:v>1339</c:v>
                </c:pt>
                <c:pt idx="1340">
                  <c:v>1340</c:v>
                </c:pt>
                <c:pt idx="1341">
                  <c:v>1341</c:v>
                </c:pt>
                <c:pt idx="1342">
                  <c:v>1342</c:v>
                </c:pt>
                <c:pt idx="1343">
                  <c:v>1343</c:v>
                </c:pt>
                <c:pt idx="1344">
                  <c:v>1344</c:v>
                </c:pt>
                <c:pt idx="1345">
                  <c:v>1345</c:v>
                </c:pt>
                <c:pt idx="1346">
                  <c:v>1346</c:v>
                </c:pt>
                <c:pt idx="1347">
                  <c:v>1347</c:v>
                </c:pt>
                <c:pt idx="1348">
                  <c:v>1348</c:v>
                </c:pt>
                <c:pt idx="1349">
                  <c:v>1349</c:v>
                </c:pt>
                <c:pt idx="1350">
                  <c:v>1350</c:v>
                </c:pt>
                <c:pt idx="1351">
                  <c:v>1351</c:v>
                </c:pt>
                <c:pt idx="1352">
                  <c:v>1352</c:v>
                </c:pt>
                <c:pt idx="1353">
                  <c:v>1353</c:v>
                </c:pt>
                <c:pt idx="1354">
                  <c:v>1354</c:v>
                </c:pt>
                <c:pt idx="1355">
                  <c:v>1355</c:v>
                </c:pt>
                <c:pt idx="1356">
                  <c:v>1356</c:v>
                </c:pt>
                <c:pt idx="1357">
                  <c:v>1357</c:v>
                </c:pt>
                <c:pt idx="1358">
                  <c:v>1358</c:v>
                </c:pt>
                <c:pt idx="1359">
                  <c:v>1359</c:v>
                </c:pt>
                <c:pt idx="1360">
                  <c:v>1360</c:v>
                </c:pt>
                <c:pt idx="1361">
                  <c:v>1361</c:v>
                </c:pt>
                <c:pt idx="1362">
                  <c:v>1362</c:v>
                </c:pt>
                <c:pt idx="1363">
                  <c:v>1363</c:v>
                </c:pt>
                <c:pt idx="1364">
                  <c:v>1364</c:v>
                </c:pt>
              </c:numCache>
            </c:numRef>
          </c:xVal>
          <c:yVal>
            <c:numRef>
              <c:f>Sheet3!$AX$2:$AX$1366</c:f>
              <c:numCache>
                <c:formatCode>General</c:formatCode>
                <c:ptCount val="1365"/>
                <c:pt idx="0">
                  <c:v>1.0007087710416405</c:v>
                </c:pt>
                <c:pt idx="1">
                  <c:v>1.0008207902707438</c:v>
                </c:pt>
                <c:pt idx="2">
                  <c:v>1.0008770349011864</c:v>
                </c:pt>
                <c:pt idx="3">
                  <c:v>1.0010636000863646</c:v>
                </c:pt>
                <c:pt idx="4">
                  <c:v>1.0012202802708199</c:v>
                </c:pt>
                <c:pt idx="5">
                  <c:v>1.0013284525004376</c:v>
                </c:pt>
                <c:pt idx="6">
                  <c:v>1.0013371184069777</c:v>
                </c:pt>
                <c:pt idx="7">
                  <c:v>1.0014518564404338</c:v>
                </c:pt>
                <c:pt idx="8">
                  <c:v>1.0014791076050753</c:v>
                </c:pt>
                <c:pt idx="9">
                  <c:v>1.0014957243931</c:v>
                </c:pt>
                <c:pt idx="10">
                  <c:v>1.0015882739999538</c:v>
                </c:pt>
                <c:pt idx="11">
                  <c:v>1.0016548376420398</c:v>
                </c:pt>
                <c:pt idx="12">
                  <c:v>1.0017213305419828</c:v>
                </c:pt>
                <c:pt idx="13">
                  <c:v>1.0018667148399485</c:v>
                </c:pt>
                <c:pt idx="14">
                  <c:v>1.0018767159787298</c:v>
                </c:pt>
                <c:pt idx="15">
                  <c:v>1.0019308788753172</c:v>
                </c:pt>
                <c:pt idx="16">
                  <c:v>1.0019312545901249</c:v>
                </c:pt>
                <c:pt idx="17">
                  <c:v>1.0021341491339752</c:v>
                </c:pt>
                <c:pt idx="18">
                  <c:v>1.0022715635618891</c:v>
                </c:pt>
                <c:pt idx="19">
                  <c:v>1.0022906125607012</c:v>
                </c:pt>
                <c:pt idx="20">
                  <c:v>1.0024503235192781</c:v>
                </c:pt>
                <c:pt idx="21">
                  <c:v>1.0024592017487661</c:v>
                </c:pt>
                <c:pt idx="22">
                  <c:v>1.0025023187509658</c:v>
                </c:pt>
                <c:pt idx="23">
                  <c:v>1.0027977973524678</c:v>
                </c:pt>
                <c:pt idx="24">
                  <c:v>1.0030426345635761</c:v>
                </c:pt>
                <c:pt idx="25">
                  <c:v>1.0030567972653139</c:v>
                </c:pt>
                <c:pt idx="26">
                  <c:v>1.0031349469655444</c:v>
                </c:pt>
                <c:pt idx="27">
                  <c:v>1.0032086447098758</c:v>
                </c:pt>
                <c:pt idx="28">
                  <c:v>1.0032597240263721</c:v>
                </c:pt>
                <c:pt idx="29">
                  <c:v>1.0033522794425762</c:v>
                </c:pt>
                <c:pt idx="30">
                  <c:v>1.0034747744737722</c:v>
                </c:pt>
                <c:pt idx="31">
                  <c:v>1.0035008728334176</c:v>
                </c:pt>
                <c:pt idx="32">
                  <c:v>1.0037047049753178</c:v>
                </c:pt>
                <c:pt idx="33">
                  <c:v>1.0037518844114708</c:v>
                </c:pt>
                <c:pt idx="34">
                  <c:v>1.0037947489830739</c:v>
                </c:pt>
                <c:pt idx="35">
                  <c:v>1.0038777572721633</c:v>
                </c:pt>
                <c:pt idx="36">
                  <c:v>1.0039060449195158</c:v>
                </c:pt>
                <c:pt idx="37">
                  <c:v>1.0039400785326218</c:v>
                </c:pt>
                <c:pt idx="38">
                  <c:v>1.0039445751333955</c:v>
                </c:pt>
                <c:pt idx="39">
                  <c:v>1.0039450308287181</c:v>
                </c:pt>
                <c:pt idx="40">
                  <c:v>1.0040403455990126</c:v>
                </c:pt>
                <c:pt idx="41">
                  <c:v>1.0042922629831834</c:v>
                </c:pt>
                <c:pt idx="42">
                  <c:v>1.0043788160456737</c:v>
                </c:pt>
                <c:pt idx="43">
                  <c:v>1.0044041140545792</c:v>
                </c:pt>
                <c:pt idx="44">
                  <c:v>1.0044509969109801</c:v>
                </c:pt>
                <c:pt idx="45">
                  <c:v>1.0045209685219141</c:v>
                </c:pt>
                <c:pt idx="46">
                  <c:v>1.0046024623173397</c:v>
                </c:pt>
                <c:pt idx="47">
                  <c:v>1.0046782665791198</c:v>
                </c:pt>
                <c:pt idx="48">
                  <c:v>1.0047465707594514</c:v>
                </c:pt>
                <c:pt idx="49">
                  <c:v>1.0047618131445253</c:v>
                </c:pt>
                <c:pt idx="50">
                  <c:v>1.0048405828217881</c:v>
                </c:pt>
                <c:pt idx="51">
                  <c:v>1.0048538108802003</c:v>
                </c:pt>
                <c:pt idx="52">
                  <c:v>1.0048698557705118</c:v>
                </c:pt>
                <c:pt idx="53">
                  <c:v>1.004950394611374</c:v>
                </c:pt>
                <c:pt idx="54">
                  <c:v>1.0049677258587044</c:v>
                </c:pt>
                <c:pt idx="55">
                  <c:v>1.0050309742819601</c:v>
                </c:pt>
                <c:pt idx="56">
                  <c:v>1.0050555250891142</c:v>
                </c:pt>
                <c:pt idx="57">
                  <c:v>1.0051500307325523</c:v>
                </c:pt>
                <c:pt idx="58">
                  <c:v>1.0051739888713562</c:v>
                </c:pt>
                <c:pt idx="59">
                  <c:v>1.0053743415101339</c:v>
                </c:pt>
                <c:pt idx="60">
                  <c:v>1.0053864676412523</c:v>
                </c:pt>
                <c:pt idx="61">
                  <c:v>1.0053974121996267</c:v>
                </c:pt>
                <c:pt idx="62">
                  <c:v>1.0054149579717695</c:v>
                </c:pt>
                <c:pt idx="63">
                  <c:v>1.005441111709152</c:v>
                </c:pt>
                <c:pt idx="64">
                  <c:v>1.0054428643615143</c:v>
                </c:pt>
                <c:pt idx="65">
                  <c:v>1.0054586094662961</c:v>
                </c:pt>
                <c:pt idx="66">
                  <c:v>1.0054675909943358</c:v>
                </c:pt>
                <c:pt idx="67">
                  <c:v>1.0054973920222114</c:v>
                </c:pt>
                <c:pt idx="68">
                  <c:v>1.0055732079953672</c:v>
                </c:pt>
                <c:pt idx="69">
                  <c:v>1.0055908303784915</c:v>
                </c:pt>
                <c:pt idx="70">
                  <c:v>1.005597556701548</c:v>
                </c:pt>
                <c:pt idx="71">
                  <c:v>1.0056323124055915</c:v>
                </c:pt>
                <c:pt idx="72">
                  <c:v>1.0056851291234961</c:v>
                </c:pt>
                <c:pt idx="73">
                  <c:v>1.0056985999632886</c:v>
                </c:pt>
                <c:pt idx="74">
                  <c:v>1.0057301436390258</c:v>
                </c:pt>
                <c:pt idx="75">
                  <c:v>1.0057639005543395</c:v>
                </c:pt>
                <c:pt idx="76">
                  <c:v>1.0057992243687492</c:v>
                </c:pt>
                <c:pt idx="77">
                  <c:v>1.0060119018584461</c:v>
                </c:pt>
                <c:pt idx="78">
                  <c:v>1.0060848335756085</c:v>
                </c:pt>
                <c:pt idx="79">
                  <c:v>1.0061011539405842</c:v>
                </c:pt>
                <c:pt idx="80">
                  <c:v>1.0061464053604716</c:v>
                </c:pt>
                <c:pt idx="81">
                  <c:v>1.0061795672186657</c:v>
                </c:pt>
                <c:pt idx="82">
                  <c:v>1.006198309716416</c:v>
                </c:pt>
                <c:pt idx="83">
                  <c:v>1.0062051670846213</c:v>
                </c:pt>
                <c:pt idx="84">
                  <c:v>1.0062356748011325</c:v>
                </c:pt>
                <c:pt idx="85">
                  <c:v>1.0062633027398558</c:v>
                </c:pt>
                <c:pt idx="86">
                  <c:v>1.0062763437221178</c:v>
                </c:pt>
                <c:pt idx="87">
                  <c:v>1.006319952873854</c:v>
                </c:pt>
                <c:pt idx="88">
                  <c:v>1.0063329478495511</c:v>
                </c:pt>
                <c:pt idx="89">
                  <c:v>1.0063507780556717</c:v>
                </c:pt>
                <c:pt idx="90">
                  <c:v>1.0064682190392358</c:v>
                </c:pt>
                <c:pt idx="91">
                  <c:v>1.0065395931229664</c:v>
                </c:pt>
                <c:pt idx="92">
                  <c:v>1.0065542329090638</c:v>
                </c:pt>
                <c:pt idx="93">
                  <c:v>1.0065610299579102</c:v>
                </c:pt>
                <c:pt idx="94">
                  <c:v>1.0065659881812221</c:v>
                </c:pt>
                <c:pt idx="95">
                  <c:v>1.0065822625346434</c:v>
                </c:pt>
                <c:pt idx="96">
                  <c:v>1.006605945350816</c:v>
                </c:pt>
                <c:pt idx="97">
                  <c:v>1.0066241824584896</c:v>
                </c:pt>
                <c:pt idx="98">
                  <c:v>1.0066373895158161</c:v>
                </c:pt>
                <c:pt idx="99">
                  <c:v>1.0066379442160871</c:v>
                </c:pt>
                <c:pt idx="100">
                  <c:v>1.0066891909142748</c:v>
                </c:pt>
                <c:pt idx="101">
                  <c:v>1.0067132711939635</c:v>
                </c:pt>
                <c:pt idx="102">
                  <c:v>1.0067281681348408</c:v>
                </c:pt>
                <c:pt idx="103">
                  <c:v>1.0067283572573091</c:v>
                </c:pt>
                <c:pt idx="104">
                  <c:v>1.0067287565359586</c:v>
                </c:pt>
                <c:pt idx="105">
                  <c:v>1.006739581841616</c:v>
                </c:pt>
                <c:pt idx="106">
                  <c:v>1.0067942098761518</c:v>
                </c:pt>
                <c:pt idx="107">
                  <c:v>1.0068473060857106</c:v>
                </c:pt>
                <c:pt idx="108">
                  <c:v>1.0069913024209141</c:v>
                </c:pt>
                <c:pt idx="109">
                  <c:v>1.0072291864355978</c:v>
                </c:pt>
                <c:pt idx="110">
                  <c:v>1.007266345850639</c:v>
                </c:pt>
                <c:pt idx="111">
                  <c:v>1.0073181129215611</c:v>
                </c:pt>
                <c:pt idx="112">
                  <c:v>1.0073408673814355</c:v>
                </c:pt>
                <c:pt idx="113">
                  <c:v>1.0073496459621718</c:v>
                </c:pt>
                <c:pt idx="114">
                  <c:v>1.0074001483693114</c:v>
                </c:pt>
                <c:pt idx="115">
                  <c:v>1.0074415897563813</c:v>
                </c:pt>
                <c:pt idx="116">
                  <c:v>1.0074546172880543</c:v>
                </c:pt>
                <c:pt idx="117">
                  <c:v>1.0074711188170864</c:v>
                </c:pt>
                <c:pt idx="118">
                  <c:v>1.0074957017654214</c:v>
                </c:pt>
                <c:pt idx="119">
                  <c:v>1.007497799558825</c:v>
                </c:pt>
                <c:pt idx="120">
                  <c:v>1.0075016949893878</c:v>
                </c:pt>
                <c:pt idx="121">
                  <c:v>1.0075059453032105</c:v>
                </c:pt>
                <c:pt idx="122">
                  <c:v>1.0075219554458656</c:v>
                </c:pt>
                <c:pt idx="123">
                  <c:v>1.0075448476984168</c:v>
                </c:pt>
                <c:pt idx="124">
                  <c:v>1.0075996841689654</c:v>
                </c:pt>
                <c:pt idx="125">
                  <c:v>1.0076171709466921</c:v>
                </c:pt>
                <c:pt idx="126">
                  <c:v>1.0076268219022191</c:v>
                </c:pt>
                <c:pt idx="127">
                  <c:v>1.0076509205785118</c:v>
                </c:pt>
                <c:pt idx="128">
                  <c:v>1.0076674481971959</c:v>
                </c:pt>
                <c:pt idx="129">
                  <c:v>1.0076987850354808</c:v>
                </c:pt>
                <c:pt idx="130">
                  <c:v>1.0077181512757651</c:v>
                </c:pt>
                <c:pt idx="131">
                  <c:v>1.0077911298081457</c:v>
                </c:pt>
                <c:pt idx="132">
                  <c:v>1.0077995801128268</c:v>
                </c:pt>
                <c:pt idx="133">
                  <c:v>1.0079341436288518</c:v>
                </c:pt>
                <c:pt idx="134">
                  <c:v>1.0079626609683399</c:v>
                </c:pt>
                <c:pt idx="135">
                  <c:v>1.0079775125205375</c:v>
                </c:pt>
                <c:pt idx="136">
                  <c:v>1.007979922147098</c:v>
                </c:pt>
                <c:pt idx="137">
                  <c:v>1.0079990685218598</c:v>
                </c:pt>
                <c:pt idx="138">
                  <c:v>1.0080106172466679</c:v>
                </c:pt>
                <c:pt idx="139">
                  <c:v>1.0081236949388486</c:v>
                </c:pt>
                <c:pt idx="140">
                  <c:v>1.008266141073882</c:v>
                </c:pt>
                <c:pt idx="141">
                  <c:v>1.008269463493344</c:v>
                </c:pt>
                <c:pt idx="142">
                  <c:v>1.008270317013483</c:v>
                </c:pt>
                <c:pt idx="143">
                  <c:v>1.008290858910726</c:v>
                </c:pt>
                <c:pt idx="144">
                  <c:v>1.0083091271106819</c:v>
                </c:pt>
                <c:pt idx="145">
                  <c:v>1.0083600699063597</c:v>
                </c:pt>
                <c:pt idx="146">
                  <c:v>1.0083610409185619</c:v>
                </c:pt>
                <c:pt idx="147">
                  <c:v>1.0083743271570478</c:v>
                </c:pt>
                <c:pt idx="148">
                  <c:v>1.0084004356442713</c:v>
                </c:pt>
                <c:pt idx="149">
                  <c:v>1.0084069179123138</c:v>
                </c:pt>
                <c:pt idx="150">
                  <c:v>1.0084198279293348</c:v>
                </c:pt>
                <c:pt idx="151">
                  <c:v>1.0084508114555473</c:v>
                </c:pt>
                <c:pt idx="152">
                  <c:v>1.008469834954776</c:v>
                </c:pt>
                <c:pt idx="153">
                  <c:v>1.0085103178189478</c:v>
                </c:pt>
                <c:pt idx="154">
                  <c:v>1.0085342140189484</c:v>
                </c:pt>
                <c:pt idx="155">
                  <c:v>1.008535506368172</c:v>
                </c:pt>
                <c:pt idx="156">
                  <c:v>1.0085356914855879</c:v>
                </c:pt>
                <c:pt idx="157">
                  <c:v>1.0085833649829101</c:v>
                </c:pt>
                <c:pt idx="158">
                  <c:v>1.0086539138834942</c:v>
                </c:pt>
                <c:pt idx="159">
                  <c:v>1.0087304791941758</c:v>
                </c:pt>
                <c:pt idx="160">
                  <c:v>1.0087420330040628</c:v>
                </c:pt>
                <c:pt idx="161">
                  <c:v>1.0087521134364841</c:v>
                </c:pt>
                <c:pt idx="162">
                  <c:v>1.008927203717257</c:v>
                </c:pt>
                <c:pt idx="163">
                  <c:v>1.0089609389160781</c:v>
                </c:pt>
                <c:pt idx="164">
                  <c:v>1.0089672598247408</c:v>
                </c:pt>
                <c:pt idx="165">
                  <c:v>1.0089788641413908</c:v>
                </c:pt>
                <c:pt idx="166">
                  <c:v>1.0090708435787721</c:v>
                </c:pt>
                <c:pt idx="167">
                  <c:v>1.0091848335560565</c:v>
                </c:pt>
                <c:pt idx="168">
                  <c:v>1.0092400872016118</c:v>
                </c:pt>
                <c:pt idx="169">
                  <c:v>1.0093089746620301</c:v>
                </c:pt>
                <c:pt idx="170">
                  <c:v>1.0093394585433271</c:v>
                </c:pt>
                <c:pt idx="171">
                  <c:v>1.0093414499169895</c:v>
                </c:pt>
                <c:pt idx="172">
                  <c:v>1.0093427760732661</c:v>
                </c:pt>
                <c:pt idx="173">
                  <c:v>1.0096244519409274</c:v>
                </c:pt>
                <c:pt idx="174">
                  <c:v>1.0096385302484732</c:v>
                </c:pt>
                <c:pt idx="175">
                  <c:v>1.0096467926638588</c:v>
                </c:pt>
                <c:pt idx="176">
                  <c:v>1.0096986875346534</c:v>
                </c:pt>
                <c:pt idx="177">
                  <c:v>1.0097824188195104</c:v>
                </c:pt>
                <c:pt idx="178">
                  <c:v>1.0098268334112335</c:v>
                </c:pt>
                <c:pt idx="179">
                  <c:v>1.0098507338744818</c:v>
                </c:pt>
                <c:pt idx="180">
                  <c:v>1.0098586681703257</c:v>
                </c:pt>
                <c:pt idx="181">
                  <c:v>1.0098729067801233</c:v>
                </c:pt>
                <c:pt idx="182">
                  <c:v>1.0100302921176898</c:v>
                </c:pt>
                <c:pt idx="183">
                  <c:v>1.010096228331411</c:v>
                </c:pt>
                <c:pt idx="184">
                  <c:v>1.0100996288337567</c:v>
                </c:pt>
                <c:pt idx="185">
                  <c:v>1.0102039635804121</c:v>
                </c:pt>
                <c:pt idx="186">
                  <c:v>1.0103569632981426</c:v>
                </c:pt>
                <c:pt idx="187">
                  <c:v>1.0103794467058522</c:v>
                </c:pt>
                <c:pt idx="188">
                  <c:v>1.0105626401345278</c:v>
                </c:pt>
                <c:pt idx="189">
                  <c:v>1.0105731062615499</c:v>
                </c:pt>
                <c:pt idx="190">
                  <c:v>1.0105791336366845</c:v>
                </c:pt>
                <c:pt idx="191">
                  <c:v>1.0105924764156464</c:v>
                </c:pt>
                <c:pt idx="192">
                  <c:v>1.0106178752374919</c:v>
                </c:pt>
                <c:pt idx="193">
                  <c:v>1.0106508653828123</c:v>
                </c:pt>
                <c:pt idx="194">
                  <c:v>1.0106649309032645</c:v>
                </c:pt>
                <c:pt idx="195">
                  <c:v>1.0106953617164804</c:v>
                </c:pt>
                <c:pt idx="196">
                  <c:v>1.0107145260041714</c:v>
                </c:pt>
                <c:pt idx="197">
                  <c:v>1.0107424083554348</c:v>
                </c:pt>
                <c:pt idx="198">
                  <c:v>1.0107429649797093</c:v>
                </c:pt>
                <c:pt idx="199">
                  <c:v>1.0107513516872786</c:v>
                </c:pt>
                <c:pt idx="200">
                  <c:v>1.0108717158358398</c:v>
                </c:pt>
                <c:pt idx="201">
                  <c:v>1.0109805275012749</c:v>
                </c:pt>
                <c:pt idx="202">
                  <c:v>1.0110522292333421</c:v>
                </c:pt>
                <c:pt idx="203">
                  <c:v>1.0110671167077763</c:v>
                </c:pt>
                <c:pt idx="204">
                  <c:v>1.0110900408057899</c:v>
                </c:pt>
                <c:pt idx="205">
                  <c:v>1.0111979194652507</c:v>
                </c:pt>
                <c:pt idx="206">
                  <c:v>1.0112529338006011</c:v>
                </c:pt>
                <c:pt idx="207">
                  <c:v>1.0112776606613987</c:v>
                </c:pt>
                <c:pt idx="208">
                  <c:v>1.0112837926080698</c:v>
                </c:pt>
                <c:pt idx="209">
                  <c:v>1.011372717772173</c:v>
                </c:pt>
                <c:pt idx="210">
                  <c:v>1.0114003218687693</c:v>
                </c:pt>
                <c:pt idx="211">
                  <c:v>1.0114017112278662</c:v>
                </c:pt>
                <c:pt idx="212">
                  <c:v>1.0114167876316214</c:v>
                </c:pt>
                <c:pt idx="213">
                  <c:v>1.0114536178774116</c:v>
                </c:pt>
                <c:pt idx="214">
                  <c:v>1.0114737567022478</c:v>
                </c:pt>
                <c:pt idx="215">
                  <c:v>1.0114901421366338</c:v>
                </c:pt>
                <c:pt idx="216">
                  <c:v>1.0115017206898975</c:v>
                </c:pt>
                <c:pt idx="217">
                  <c:v>1.0115280540694114</c:v>
                </c:pt>
                <c:pt idx="218">
                  <c:v>1.0115392684803104</c:v>
                </c:pt>
                <c:pt idx="219">
                  <c:v>1.0115846935024915</c:v>
                </c:pt>
                <c:pt idx="220">
                  <c:v>1.0116115809179518</c:v>
                </c:pt>
                <c:pt idx="221">
                  <c:v>1.0116523822260468</c:v>
                </c:pt>
                <c:pt idx="222">
                  <c:v>1.0116874001031737</c:v>
                </c:pt>
                <c:pt idx="223">
                  <c:v>1.01181191480605</c:v>
                </c:pt>
                <c:pt idx="224">
                  <c:v>1.0118278179937954</c:v>
                </c:pt>
                <c:pt idx="225">
                  <c:v>1.0119398168690219</c:v>
                </c:pt>
                <c:pt idx="226">
                  <c:v>1.0119521441816</c:v>
                </c:pt>
                <c:pt idx="227">
                  <c:v>1.0120597708432364</c:v>
                </c:pt>
                <c:pt idx="228">
                  <c:v>1.0120816820783796</c:v>
                </c:pt>
                <c:pt idx="229">
                  <c:v>1.0121627318718418</c:v>
                </c:pt>
                <c:pt idx="230">
                  <c:v>1.0121798532706578</c:v>
                </c:pt>
                <c:pt idx="231">
                  <c:v>1.0121895023259897</c:v>
                </c:pt>
                <c:pt idx="232">
                  <c:v>1.0121979521550644</c:v>
                </c:pt>
                <c:pt idx="233">
                  <c:v>1.0122515998652761</c:v>
                </c:pt>
                <c:pt idx="234">
                  <c:v>1.0122733477488794</c:v>
                </c:pt>
                <c:pt idx="235">
                  <c:v>1.0123061095283321</c:v>
                </c:pt>
                <c:pt idx="236">
                  <c:v>1.0123087675700859</c:v>
                </c:pt>
                <c:pt idx="237">
                  <c:v>1.0123241754346848</c:v>
                </c:pt>
                <c:pt idx="238">
                  <c:v>1.0123449932651039</c:v>
                </c:pt>
                <c:pt idx="239">
                  <c:v>1.01234504238774</c:v>
                </c:pt>
                <c:pt idx="240">
                  <c:v>1.0124779764921681</c:v>
                </c:pt>
                <c:pt idx="241">
                  <c:v>1.0124852018026442</c:v>
                </c:pt>
                <c:pt idx="242">
                  <c:v>1.0125087042918541</c:v>
                </c:pt>
                <c:pt idx="243">
                  <c:v>1.0125619498772729</c:v>
                </c:pt>
                <c:pt idx="244">
                  <c:v>1.0125854993160084</c:v>
                </c:pt>
                <c:pt idx="245">
                  <c:v>1.0126775864069302</c:v>
                </c:pt>
                <c:pt idx="246">
                  <c:v>1.0127338907560093</c:v>
                </c:pt>
                <c:pt idx="247">
                  <c:v>1.0127432039498079</c:v>
                </c:pt>
                <c:pt idx="248">
                  <c:v>1.0128413738510929</c:v>
                </c:pt>
                <c:pt idx="249">
                  <c:v>1.0129271156905826</c:v>
                </c:pt>
                <c:pt idx="250">
                  <c:v>1.0129302260151918</c:v>
                </c:pt>
                <c:pt idx="251">
                  <c:v>1.012935444808456</c:v>
                </c:pt>
                <c:pt idx="252">
                  <c:v>1.0129561547645785</c:v>
                </c:pt>
                <c:pt idx="253">
                  <c:v>1.0129615805954348</c:v>
                </c:pt>
                <c:pt idx="254">
                  <c:v>1.0130122783718927</c:v>
                </c:pt>
                <c:pt idx="255">
                  <c:v>1.0130492926844494</c:v>
                </c:pt>
                <c:pt idx="256">
                  <c:v>1.013119615397573</c:v>
                </c:pt>
                <c:pt idx="257">
                  <c:v>1.0132068851244613</c:v>
                </c:pt>
                <c:pt idx="258">
                  <c:v>1.0132350884424814</c:v>
                </c:pt>
                <c:pt idx="259">
                  <c:v>1.0133103989656438</c:v>
                </c:pt>
                <c:pt idx="260">
                  <c:v>1.0133234551107628</c:v>
                </c:pt>
                <c:pt idx="261">
                  <c:v>1.013343619290989</c:v>
                </c:pt>
                <c:pt idx="262">
                  <c:v>1.0133778938342817</c:v>
                </c:pt>
                <c:pt idx="263">
                  <c:v>1.0134385563967061</c:v>
                </c:pt>
                <c:pt idx="264">
                  <c:v>1.0134771934358444</c:v>
                </c:pt>
                <c:pt idx="265">
                  <c:v>1.0134946426007814</c:v>
                </c:pt>
                <c:pt idx="266">
                  <c:v>1.0135029784512082</c:v>
                </c:pt>
                <c:pt idx="267">
                  <c:v>1.0135200103188278</c:v>
                </c:pt>
                <c:pt idx="268">
                  <c:v>1.0135340744558148</c:v>
                </c:pt>
                <c:pt idx="269">
                  <c:v>1.0135900174080918</c:v>
                </c:pt>
                <c:pt idx="270">
                  <c:v>1.0136168353600816</c:v>
                </c:pt>
                <c:pt idx="271">
                  <c:v>1.0136687738537853</c:v>
                </c:pt>
                <c:pt idx="272">
                  <c:v>1.0136869524035046</c:v>
                </c:pt>
                <c:pt idx="273">
                  <c:v>1.0137017435630999</c:v>
                </c:pt>
                <c:pt idx="274">
                  <c:v>1.0137545934183239</c:v>
                </c:pt>
                <c:pt idx="275">
                  <c:v>1.0137815622385193</c:v>
                </c:pt>
                <c:pt idx="276">
                  <c:v>1.0138158846506244</c:v>
                </c:pt>
                <c:pt idx="277">
                  <c:v>1.0138945352377338</c:v>
                </c:pt>
                <c:pt idx="278">
                  <c:v>1.013946708891289</c:v>
                </c:pt>
                <c:pt idx="279">
                  <c:v>1.0139743286407192</c:v>
                </c:pt>
                <c:pt idx="280">
                  <c:v>1.0139928900990796</c:v>
                </c:pt>
                <c:pt idx="281">
                  <c:v>1.0140205843904775</c:v>
                </c:pt>
                <c:pt idx="282">
                  <c:v>1.0140223468287131</c:v>
                </c:pt>
                <c:pt idx="283">
                  <c:v>1.0140644361833955</c:v>
                </c:pt>
                <c:pt idx="284">
                  <c:v>1.0140792385781519</c:v>
                </c:pt>
                <c:pt idx="285">
                  <c:v>1.0140970213134841</c:v>
                </c:pt>
                <c:pt idx="286">
                  <c:v>1.0141444219929809</c:v>
                </c:pt>
                <c:pt idx="287">
                  <c:v>1.014194659364047</c:v>
                </c:pt>
                <c:pt idx="288">
                  <c:v>1.0142167178912627</c:v>
                </c:pt>
                <c:pt idx="289">
                  <c:v>1.014250987541784</c:v>
                </c:pt>
                <c:pt idx="290">
                  <c:v>1.0142912597556464</c:v>
                </c:pt>
                <c:pt idx="291">
                  <c:v>1.0143035655792401</c:v>
                </c:pt>
                <c:pt idx="292">
                  <c:v>1.0143105386895641</c:v>
                </c:pt>
                <c:pt idx="293">
                  <c:v>1.0143451868258104</c:v>
                </c:pt>
                <c:pt idx="294">
                  <c:v>1.0144661086651499</c:v>
                </c:pt>
                <c:pt idx="295">
                  <c:v>1.0144906012644765</c:v>
                </c:pt>
                <c:pt idx="296">
                  <c:v>1.0145117751093706</c:v>
                </c:pt>
                <c:pt idx="297">
                  <c:v>1.0145289268931521</c:v>
                </c:pt>
                <c:pt idx="298">
                  <c:v>1.0145454545454546</c:v>
                </c:pt>
                <c:pt idx="299">
                  <c:v>1.0145826349312816</c:v>
                </c:pt>
                <c:pt idx="300">
                  <c:v>1.014586280056577</c:v>
                </c:pt>
                <c:pt idx="301">
                  <c:v>1.0145904299644739</c:v>
                </c:pt>
                <c:pt idx="302">
                  <c:v>1.0146995347944938</c:v>
                </c:pt>
                <c:pt idx="303">
                  <c:v>1.0147291162530248</c:v>
                </c:pt>
                <c:pt idx="304">
                  <c:v>1.0147556219877965</c:v>
                </c:pt>
                <c:pt idx="305">
                  <c:v>1.014757499445452</c:v>
                </c:pt>
                <c:pt idx="306">
                  <c:v>1.0148307075516019</c:v>
                </c:pt>
                <c:pt idx="307">
                  <c:v>1.0148327939590076</c:v>
                </c:pt>
                <c:pt idx="308">
                  <c:v>1.014965548765004</c:v>
                </c:pt>
                <c:pt idx="309">
                  <c:v>1.0149668096314355</c:v>
                </c:pt>
                <c:pt idx="310">
                  <c:v>1.014992359044474</c:v>
                </c:pt>
                <c:pt idx="311">
                  <c:v>1.0150272837795782</c:v>
                </c:pt>
                <c:pt idx="312">
                  <c:v>1.015031133528244</c:v>
                </c:pt>
                <c:pt idx="313">
                  <c:v>1.0150555451621812</c:v>
                </c:pt>
                <c:pt idx="314">
                  <c:v>1.0150598323067341</c:v>
                </c:pt>
                <c:pt idx="315">
                  <c:v>1.0150857378495093</c:v>
                </c:pt>
                <c:pt idx="316">
                  <c:v>1.0151087691482663</c:v>
                </c:pt>
                <c:pt idx="317">
                  <c:v>1.0151678715910482</c:v>
                </c:pt>
                <c:pt idx="318">
                  <c:v>1.0152122435064637</c:v>
                </c:pt>
                <c:pt idx="319">
                  <c:v>1.0152156503832512</c:v>
                </c:pt>
                <c:pt idx="320">
                  <c:v>1.0152541972655778</c:v>
                </c:pt>
                <c:pt idx="321">
                  <c:v>1.0153190073646132</c:v>
                </c:pt>
                <c:pt idx="322">
                  <c:v>1.0153784654454818</c:v>
                </c:pt>
                <c:pt idx="323">
                  <c:v>1.015380590588518</c:v>
                </c:pt>
                <c:pt idx="324">
                  <c:v>1.0154686169413414</c:v>
                </c:pt>
                <c:pt idx="325">
                  <c:v>1.0154785920325755</c:v>
                </c:pt>
                <c:pt idx="326">
                  <c:v>1.0154807069491996</c:v>
                </c:pt>
                <c:pt idx="327">
                  <c:v>1.0155553000689812</c:v>
                </c:pt>
                <c:pt idx="328">
                  <c:v>1.0155867916893868</c:v>
                </c:pt>
                <c:pt idx="329">
                  <c:v>1.0156084862104613</c:v>
                </c:pt>
                <c:pt idx="330">
                  <c:v>1.015616403076455</c:v>
                </c:pt>
                <c:pt idx="331">
                  <c:v>1.0156188425716786</c:v>
                </c:pt>
                <c:pt idx="332">
                  <c:v>1.0156398545996794</c:v>
                </c:pt>
                <c:pt idx="333">
                  <c:v>1.015655470301992</c:v>
                </c:pt>
                <c:pt idx="334">
                  <c:v>1.0156663523256115</c:v>
                </c:pt>
                <c:pt idx="335">
                  <c:v>1.0156815440289504</c:v>
                </c:pt>
                <c:pt idx="336">
                  <c:v>1.0157059640329189</c:v>
                </c:pt>
                <c:pt idx="337">
                  <c:v>1.0157138787550197</c:v>
                </c:pt>
                <c:pt idx="338">
                  <c:v>1.0157622957758365</c:v>
                </c:pt>
                <c:pt idx="339">
                  <c:v>1.0158715103228038</c:v>
                </c:pt>
                <c:pt idx="340">
                  <c:v>1.0159272097053718</c:v>
                </c:pt>
                <c:pt idx="341">
                  <c:v>1.0159788224787907</c:v>
                </c:pt>
                <c:pt idx="342">
                  <c:v>1.0160055295756734</c:v>
                </c:pt>
                <c:pt idx="343">
                  <c:v>1.0160269928300296</c:v>
                </c:pt>
                <c:pt idx="344">
                  <c:v>1.0160376737140224</c:v>
                </c:pt>
                <c:pt idx="345">
                  <c:v>1.0160423612473062</c:v>
                </c:pt>
                <c:pt idx="346">
                  <c:v>1.0160455373006645</c:v>
                </c:pt>
                <c:pt idx="347">
                  <c:v>1.0160852347727736</c:v>
                </c:pt>
                <c:pt idx="348">
                  <c:v>1.0161191682683905</c:v>
                </c:pt>
                <c:pt idx="349">
                  <c:v>1.0161401404070027</c:v>
                </c:pt>
                <c:pt idx="350">
                  <c:v>1.0161778441995171</c:v>
                </c:pt>
                <c:pt idx="351">
                  <c:v>1.0161848143041208</c:v>
                </c:pt>
                <c:pt idx="352">
                  <c:v>1.0162590919221184</c:v>
                </c:pt>
                <c:pt idx="353">
                  <c:v>1.0163430863184759</c:v>
                </c:pt>
                <c:pt idx="354">
                  <c:v>1.0163723699343761</c:v>
                </c:pt>
                <c:pt idx="355">
                  <c:v>1.0163753795988599</c:v>
                </c:pt>
                <c:pt idx="356">
                  <c:v>1.0164145101933524</c:v>
                </c:pt>
                <c:pt idx="357">
                  <c:v>1.0164235548352241</c:v>
                </c:pt>
                <c:pt idx="358">
                  <c:v>1.0164318525141007</c:v>
                </c:pt>
                <c:pt idx="359">
                  <c:v>1.016490659448293</c:v>
                </c:pt>
                <c:pt idx="360">
                  <c:v>1.0164977330453153</c:v>
                </c:pt>
                <c:pt idx="361">
                  <c:v>1.0165298184961098</c:v>
                </c:pt>
                <c:pt idx="362">
                  <c:v>1.0166008056414035</c:v>
                </c:pt>
                <c:pt idx="363">
                  <c:v>1.0166900570250978</c:v>
                </c:pt>
                <c:pt idx="364">
                  <c:v>1.016712616195379</c:v>
                </c:pt>
                <c:pt idx="365">
                  <c:v>1.016719201313566</c:v>
                </c:pt>
                <c:pt idx="366">
                  <c:v>1.0167701559673397</c:v>
                </c:pt>
                <c:pt idx="367">
                  <c:v>1.0167715150057592</c:v>
                </c:pt>
                <c:pt idx="368">
                  <c:v>1.0167923437297177</c:v>
                </c:pt>
                <c:pt idx="369">
                  <c:v>1.0167940221166658</c:v>
                </c:pt>
                <c:pt idx="370">
                  <c:v>1.0168293921778819</c:v>
                </c:pt>
                <c:pt idx="371">
                  <c:v>1.0169263927600138</c:v>
                </c:pt>
                <c:pt idx="372">
                  <c:v>1.0170174348619616</c:v>
                </c:pt>
                <c:pt idx="373">
                  <c:v>1.0170196415252131</c:v>
                </c:pt>
                <c:pt idx="374">
                  <c:v>1.0170902716914978</c:v>
                </c:pt>
                <c:pt idx="375">
                  <c:v>1.0171146941874336</c:v>
                </c:pt>
                <c:pt idx="376">
                  <c:v>1.0171599104700322</c:v>
                </c:pt>
                <c:pt idx="377">
                  <c:v>1.0172418942191834</c:v>
                </c:pt>
                <c:pt idx="378">
                  <c:v>1.0172814308541338</c:v>
                </c:pt>
                <c:pt idx="379">
                  <c:v>1.0172871839318716</c:v>
                </c:pt>
                <c:pt idx="380">
                  <c:v>1.017322179397337</c:v>
                </c:pt>
                <c:pt idx="381">
                  <c:v>1.0173689163050859</c:v>
                </c:pt>
                <c:pt idx="382">
                  <c:v>1.0174039373814039</c:v>
                </c:pt>
                <c:pt idx="383">
                  <c:v>1.0174381020104692</c:v>
                </c:pt>
                <c:pt idx="384">
                  <c:v>1.0175156138568928</c:v>
                </c:pt>
                <c:pt idx="385">
                  <c:v>1.017559809208314</c:v>
                </c:pt>
                <c:pt idx="386">
                  <c:v>1.0176127346276387</c:v>
                </c:pt>
                <c:pt idx="387">
                  <c:v>1.0176708753354762</c:v>
                </c:pt>
                <c:pt idx="388">
                  <c:v>1.0177279154012835</c:v>
                </c:pt>
                <c:pt idx="389">
                  <c:v>1.0177451515522831</c:v>
                </c:pt>
                <c:pt idx="390">
                  <c:v>1.0177739626595299</c:v>
                </c:pt>
                <c:pt idx="391">
                  <c:v>1.0178877699107296</c:v>
                </c:pt>
                <c:pt idx="392">
                  <c:v>1.0179246699703728</c:v>
                </c:pt>
                <c:pt idx="393">
                  <c:v>1.0179431599229278</c:v>
                </c:pt>
                <c:pt idx="394">
                  <c:v>1.017986522360629</c:v>
                </c:pt>
                <c:pt idx="395">
                  <c:v>1.0182023012366941</c:v>
                </c:pt>
                <c:pt idx="396">
                  <c:v>1.0182303474998942</c:v>
                </c:pt>
                <c:pt idx="397">
                  <c:v>1.0183663011171458</c:v>
                </c:pt>
                <c:pt idx="398">
                  <c:v>1.0184288758517281</c:v>
                </c:pt>
                <c:pt idx="399">
                  <c:v>1.0184716525583932</c:v>
                </c:pt>
                <c:pt idx="400">
                  <c:v>1.0184752930637979</c:v>
                </c:pt>
                <c:pt idx="401">
                  <c:v>1.0185256525498416</c:v>
                </c:pt>
                <c:pt idx="402">
                  <c:v>1.0186063447271398</c:v>
                </c:pt>
                <c:pt idx="403">
                  <c:v>1.018732562774014</c:v>
                </c:pt>
                <c:pt idx="404">
                  <c:v>1.0187326322672039</c:v>
                </c:pt>
                <c:pt idx="405">
                  <c:v>1.0187646895296778</c:v>
                </c:pt>
                <c:pt idx="406">
                  <c:v>1.0187647690655208</c:v>
                </c:pt>
                <c:pt idx="407">
                  <c:v>1.018773716796485</c:v>
                </c:pt>
                <c:pt idx="408">
                  <c:v>1.018785915230058</c:v>
                </c:pt>
                <c:pt idx="409">
                  <c:v>1.018816120632362</c:v>
                </c:pt>
                <c:pt idx="410">
                  <c:v>1.0188210054122553</c:v>
                </c:pt>
                <c:pt idx="411">
                  <c:v>1.0189010929110678</c:v>
                </c:pt>
                <c:pt idx="412">
                  <c:v>1.0189372465221738</c:v>
                </c:pt>
                <c:pt idx="413">
                  <c:v>1.0189607352358496</c:v>
                </c:pt>
                <c:pt idx="414">
                  <c:v>1.0189923964772158</c:v>
                </c:pt>
                <c:pt idx="415">
                  <c:v>1.0189924652842639</c:v>
                </c:pt>
                <c:pt idx="416">
                  <c:v>1.0190110194040496</c:v>
                </c:pt>
                <c:pt idx="417">
                  <c:v>1.0190636428104576</c:v>
                </c:pt>
                <c:pt idx="418">
                  <c:v>1.0191024788912701</c:v>
                </c:pt>
                <c:pt idx="419">
                  <c:v>1.0191135550549852</c:v>
                </c:pt>
                <c:pt idx="420">
                  <c:v>1.0191299558388158</c:v>
                </c:pt>
                <c:pt idx="421">
                  <c:v>1.019176557197488</c:v>
                </c:pt>
                <c:pt idx="422">
                  <c:v>1.0191912972085326</c:v>
                </c:pt>
                <c:pt idx="423">
                  <c:v>1.0192359533253739</c:v>
                </c:pt>
                <c:pt idx="424">
                  <c:v>1.0193152499825675</c:v>
                </c:pt>
                <c:pt idx="425">
                  <c:v>1.019346946172899</c:v>
                </c:pt>
                <c:pt idx="426">
                  <c:v>1.0193532677510471</c:v>
                </c:pt>
                <c:pt idx="427">
                  <c:v>1.0193926134032794</c:v>
                </c:pt>
                <c:pt idx="428">
                  <c:v>1.0194517409365997</c:v>
                </c:pt>
                <c:pt idx="429">
                  <c:v>1.019462554430197</c:v>
                </c:pt>
                <c:pt idx="430">
                  <c:v>1.0194922978350862</c:v>
                </c:pt>
                <c:pt idx="431">
                  <c:v>1.0195981098754237</c:v>
                </c:pt>
                <c:pt idx="432">
                  <c:v>1.019621236222088</c:v>
                </c:pt>
                <c:pt idx="433">
                  <c:v>1.0196256515558335</c:v>
                </c:pt>
                <c:pt idx="434">
                  <c:v>1.0196407113067889</c:v>
                </c:pt>
                <c:pt idx="435">
                  <c:v>1.0196729401736244</c:v>
                </c:pt>
                <c:pt idx="436">
                  <c:v>1.0196891480095176</c:v>
                </c:pt>
                <c:pt idx="437">
                  <c:v>1.0196951508891394</c:v>
                </c:pt>
                <c:pt idx="438">
                  <c:v>1.0197101518651046</c:v>
                </c:pt>
                <c:pt idx="439">
                  <c:v>1.0197127675572712</c:v>
                </c:pt>
                <c:pt idx="440">
                  <c:v>1.0198207713762315</c:v>
                </c:pt>
                <c:pt idx="441">
                  <c:v>1.0199491788978639</c:v>
                </c:pt>
                <c:pt idx="442">
                  <c:v>1.0199529260725395</c:v>
                </c:pt>
                <c:pt idx="443">
                  <c:v>1.019961702909</c:v>
                </c:pt>
                <c:pt idx="444">
                  <c:v>1.0199903914882638</c:v>
                </c:pt>
                <c:pt idx="445">
                  <c:v>1.0200911940723854</c:v>
                </c:pt>
                <c:pt idx="446">
                  <c:v>1.0201246552961174</c:v>
                </c:pt>
                <c:pt idx="447">
                  <c:v>1.0201685132355869</c:v>
                </c:pt>
                <c:pt idx="448">
                  <c:v>1.0203037418058929</c:v>
                </c:pt>
                <c:pt idx="449">
                  <c:v>1.0203090447830041</c:v>
                </c:pt>
                <c:pt idx="450">
                  <c:v>1.0203476220655061</c:v>
                </c:pt>
                <c:pt idx="451">
                  <c:v>1.0204110893766065</c:v>
                </c:pt>
                <c:pt idx="452">
                  <c:v>1.020411970462495</c:v>
                </c:pt>
                <c:pt idx="453">
                  <c:v>1.0204241502236524</c:v>
                </c:pt>
                <c:pt idx="454">
                  <c:v>1.0204795718843265</c:v>
                </c:pt>
                <c:pt idx="455">
                  <c:v>1.0205392414155088</c:v>
                </c:pt>
                <c:pt idx="456">
                  <c:v>1.0205949415192332</c:v>
                </c:pt>
                <c:pt idx="457">
                  <c:v>1.0206231419274798</c:v>
                </c:pt>
                <c:pt idx="458">
                  <c:v>1.0206806758311633</c:v>
                </c:pt>
                <c:pt idx="459">
                  <c:v>1.0207125419591101</c:v>
                </c:pt>
                <c:pt idx="460">
                  <c:v>1.0207746386160772</c:v>
                </c:pt>
                <c:pt idx="461">
                  <c:v>1.0207968190022758</c:v>
                </c:pt>
                <c:pt idx="462">
                  <c:v>1.0208108356982037</c:v>
                </c:pt>
                <c:pt idx="463">
                  <c:v>1.0208508256367252</c:v>
                </c:pt>
                <c:pt idx="464">
                  <c:v>1.0208697142734677</c:v>
                </c:pt>
                <c:pt idx="465">
                  <c:v>1.0209384691611767</c:v>
                </c:pt>
                <c:pt idx="466">
                  <c:v>1.0209548999291038</c:v>
                </c:pt>
                <c:pt idx="467">
                  <c:v>1.0209817938753998</c:v>
                </c:pt>
                <c:pt idx="468">
                  <c:v>1.02104848444206</c:v>
                </c:pt>
                <c:pt idx="469">
                  <c:v>1.0210771593496795</c:v>
                </c:pt>
                <c:pt idx="470">
                  <c:v>1.0210784313725489</c:v>
                </c:pt>
                <c:pt idx="471">
                  <c:v>1.0210961737331954</c:v>
                </c:pt>
                <c:pt idx="472">
                  <c:v>1.021117282893288</c:v>
                </c:pt>
                <c:pt idx="473">
                  <c:v>1.0211201124064178</c:v>
                </c:pt>
                <c:pt idx="474">
                  <c:v>1.0211496746203899</c:v>
                </c:pt>
                <c:pt idx="475">
                  <c:v>1.0211682992457878</c:v>
                </c:pt>
                <c:pt idx="476">
                  <c:v>1.0212113972306713</c:v>
                </c:pt>
                <c:pt idx="477">
                  <c:v>1.0212223472065978</c:v>
                </c:pt>
                <c:pt idx="478">
                  <c:v>1.021270986374585</c:v>
                </c:pt>
                <c:pt idx="479">
                  <c:v>1.0212977396726424</c:v>
                </c:pt>
                <c:pt idx="480">
                  <c:v>1.0213680875922928</c:v>
                </c:pt>
                <c:pt idx="481">
                  <c:v>1.0213918551722898</c:v>
                </c:pt>
                <c:pt idx="482">
                  <c:v>1.0213954527680018</c:v>
                </c:pt>
                <c:pt idx="483">
                  <c:v>1.0215397691688288</c:v>
                </c:pt>
                <c:pt idx="484">
                  <c:v>1.0215481454306732</c:v>
                </c:pt>
                <c:pt idx="485">
                  <c:v>1.0215756630265211</c:v>
                </c:pt>
                <c:pt idx="486">
                  <c:v>1.0216092214449541</c:v>
                </c:pt>
                <c:pt idx="487">
                  <c:v>1.0216339811801938</c:v>
                </c:pt>
                <c:pt idx="488">
                  <c:v>1.021687203392506</c:v>
                </c:pt>
                <c:pt idx="489">
                  <c:v>1.0217134707126339</c:v>
                </c:pt>
                <c:pt idx="490">
                  <c:v>1.0217898832684797</c:v>
                </c:pt>
                <c:pt idx="491">
                  <c:v>1.0218321481692778</c:v>
                </c:pt>
                <c:pt idx="492">
                  <c:v>1.0218423114142199</c:v>
                </c:pt>
                <c:pt idx="493">
                  <c:v>1.0218994380184903</c:v>
                </c:pt>
                <c:pt idx="494">
                  <c:v>1.0219607630755898</c:v>
                </c:pt>
                <c:pt idx="495">
                  <c:v>1.0220345671217741</c:v>
                </c:pt>
                <c:pt idx="496">
                  <c:v>1.0221433640880091</c:v>
                </c:pt>
                <c:pt idx="497">
                  <c:v>1.0221696327148775</c:v>
                </c:pt>
                <c:pt idx="498">
                  <c:v>1.0221852237252893</c:v>
                </c:pt>
                <c:pt idx="499">
                  <c:v>1.0221924477741473</c:v>
                </c:pt>
                <c:pt idx="500">
                  <c:v>1.0222095604382588</c:v>
                </c:pt>
                <c:pt idx="501">
                  <c:v>1.0222444499522005</c:v>
                </c:pt>
                <c:pt idx="502">
                  <c:v>1.0223192113778312</c:v>
                </c:pt>
                <c:pt idx="503">
                  <c:v>1.0223355256541766</c:v>
                </c:pt>
                <c:pt idx="504">
                  <c:v>1.0223660862274038</c:v>
                </c:pt>
                <c:pt idx="505">
                  <c:v>1.0225180162655847</c:v>
                </c:pt>
                <c:pt idx="506">
                  <c:v>1.0225517259983281</c:v>
                </c:pt>
                <c:pt idx="507">
                  <c:v>1.0225932863693268</c:v>
                </c:pt>
                <c:pt idx="508">
                  <c:v>1.02268595125738</c:v>
                </c:pt>
                <c:pt idx="509">
                  <c:v>1.0227869945483783</c:v>
                </c:pt>
                <c:pt idx="510">
                  <c:v>1.0229999461989558</c:v>
                </c:pt>
                <c:pt idx="511">
                  <c:v>1.0230165994092439</c:v>
                </c:pt>
                <c:pt idx="512">
                  <c:v>1.0230483828654919</c:v>
                </c:pt>
                <c:pt idx="513">
                  <c:v>1.0230728837353851</c:v>
                </c:pt>
                <c:pt idx="514">
                  <c:v>1.0231006214888021</c:v>
                </c:pt>
                <c:pt idx="515">
                  <c:v>1.0232103973205975</c:v>
                </c:pt>
                <c:pt idx="516">
                  <c:v>1.0232203903241104</c:v>
                </c:pt>
                <c:pt idx="517">
                  <c:v>1.0232367137550218</c:v>
                </c:pt>
                <c:pt idx="518">
                  <c:v>1.0232373588360972</c:v>
                </c:pt>
                <c:pt idx="519">
                  <c:v>1.0233004625185442</c:v>
                </c:pt>
                <c:pt idx="520">
                  <c:v>1.0233219213611371</c:v>
                </c:pt>
                <c:pt idx="521">
                  <c:v>1.0233797954414647</c:v>
                </c:pt>
                <c:pt idx="522">
                  <c:v>1.0234035215450361</c:v>
                </c:pt>
                <c:pt idx="523">
                  <c:v>1.0234131313779604</c:v>
                </c:pt>
                <c:pt idx="524">
                  <c:v>1.023456005546248</c:v>
                </c:pt>
                <c:pt idx="525">
                  <c:v>1.0234645412304253</c:v>
                </c:pt>
                <c:pt idx="526">
                  <c:v>1.0234975236918449</c:v>
                </c:pt>
                <c:pt idx="527">
                  <c:v>1.0235144474836473</c:v>
                </c:pt>
                <c:pt idx="528">
                  <c:v>1.0235162069933108</c:v>
                </c:pt>
                <c:pt idx="529">
                  <c:v>1.0235635174310558</c:v>
                </c:pt>
                <c:pt idx="530">
                  <c:v>1.0237073305143118</c:v>
                </c:pt>
                <c:pt idx="531">
                  <c:v>1.0237881166090124</c:v>
                </c:pt>
                <c:pt idx="532">
                  <c:v>1.0238170690645487</c:v>
                </c:pt>
                <c:pt idx="533">
                  <c:v>1.0238481129891148</c:v>
                </c:pt>
                <c:pt idx="534">
                  <c:v>1.0238604021835478</c:v>
                </c:pt>
                <c:pt idx="535">
                  <c:v>1.023997117839629</c:v>
                </c:pt>
                <c:pt idx="536">
                  <c:v>1.0240498034076015</c:v>
                </c:pt>
                <c:pt idx="537">
                  <c:v>1.0240635698043441</c:v>
                </c:pt>
                <c:pt idx="538">
                  <c:v>1.024113587689379</c:v>
                </c:pt>
                <c:pt idx="539">
                  <c:v>1.0241398049366481</c:v>
                </c:pt>
                <c:pt idx="540">
                  <c:v>1.0241456363116481</c:v>
                </c:pt>
                <c:pt idx="541">
                  <c:v>1.024189935792146</c:v>
                </c:pt>
                <c:pt idx="542">
                  <c:v>1.0242005746593761</c:v>
                </c:pt>
                <c:pt idx="543">
                  <c:v>1.024270838474066</c:v>
                </c:pt>
                <c:pt idx="544">
                  <c:v>1.0243486050894552</c:v>
                </c:pt>
                <c:pt idx="545">
                  <c:v>1.0243938649886399</c:v>
                </c:pt>
                <c:pt idx="546">
                  <c:v>1.0244010774873882</c:v>
                </c:pt>
                <c:pt idx="547">
                  <c:v>1.02444659359553</c:v>
                </c:pt>
                <c:pt idx="548">
                  <c:v>1.0244481729239761</c:v>
                </c:pt>
                <c:pt idx="549">
                  <c:v>1.0246002083205679</c:v>
                </c:pt>
                <c:pt idx="550">
                  <c:v>1.0246432398018603</c:v>
                </c:pt>
                <c:pt idx="551">
                  <c:v>1.0246559406916711</c:v>
                </c:pt>
                <c:pt idx="552">
                  <c:v>1.0247964164568779</c:v>
                </c:pt>
                <c:pt idx="553">
                  <c:v>1.0248092169730079</c:v>
                </c:pt>
                <c:pt idx="554">
                  <c:v>1.0248293477782178</c:v>
                </c:pt>
                <c:pt idx="555">
                  <c:v>1.0248436951901414</c:v>
                </c:pt>
                <c:pt idx="556">
                  <c:v>1.0250061860471855</c:v>
                </c:pt>
                <c:pt idx="557">
                  <c:v>1.0250074669418165</c:v>
                </c:pt>
                <c:pt idx="558">
                  <c:v>1.0250210664197097</c:v>
                </c:pt>
                <c:pt idx="559">
                  <c:v>1.0250444192462567</c:v>
                </c:pt>
                <c:pt idx="560">
                  <c:v>1.025046149140916</c:v>
                </c:pt>
                <c:pt idx="561">
                  <c:v>1.025073832690522</c:v>
                </c:pt>
                <c:pt idx="562">
                  <c:v>1.0250900840784718</c:v>
                </c:pt>
                <c:pt idx="563">
                  <c:v>1.0252425432065368</c:v>
                </c:pt>
                <c:pt idx="564">
                  <c:v>1.0252661542840849</c:v>
                </c:pt>
                <c:pt idx="565">
                  <c:v>1.0253341656083859</c:v>
                </c:pt>
                <c:pt idx="566">
                  <c:v>1.0253619492290178</c:v>
                </c:pt>
                <c:pt idx="567">
                  <c:v>1.0253869043913519</c:v>
                </c:pt>
                <c:pt idx="568">
                  <c:v>1.0254088350064039</c:v>
                </c:pt>
                <c:pt idx="569">
                  <c:v>1.0256162606313968</c:v>
                </c:pt>
                <c:pt idx="570">
                  <c:v>1.0256500816740979</c:v>
                </c:pt>
                <c:pt idx="571">
                  <c:v>1.0257023979957052</c:v>
                </c:pt>
                <c:pt idx="572">
                  <c:v>1.0257114943893058</c:v>
                </c:pt>
                <c:pt idx="573">
                  <c:v>1.0257207761878446</c:v>
                </c:pt>
                <c:pt idx="574">
                  <c:v>1.0261380613139421</c:v>
                </c:pt>
                <c:pt idx="575">
                  <c:v>1.0263592937974342</c:v>
                </c:pt>
                <c:pt idx="576">
                  <c:v>1.0264066668045244</c:v>
                </c:pt>
                <c:pt idx="577">
                  <c:v>1.0264786101648138</c:v>
                </c:pt>
                <c:pt idx="578">
                  <c:v>1.026551640043897</c:v>
                </c:pt>
                <c:pt idx="579">
                  <c:v>1.0265749664419421</c:v>
                </c:pt>
                <c:pt idx="580">
                  <c:v>1.0266006326114079</c:v>
                </c:pt>
                <c:pt idx="581">
                  <c:v>1.0266962296054916</c:v>
                </c:pt>
                <c:pt idx="582">
                  <c:v>1.0266971710150041</c:v>
                </c:pt>
                <c:pt idx="583">
                  <c:v>1.026707896695872</c:v>
                </c:pt>
                <c:pt idx="584">
                  <c:v>1.0267583592320746</c:v>
                </c:pt>
                <c:pt idx="585">
                  <c:v>1.026778629992066</c:v>
                </c:pt>
                <c:pt idx="586">
                  <c:v>1.0267903404415275</c:v>
                </c:pt>
                <c:pt idx="587">
                  <c:v>1.0267996910938999</c:v>
                </c:pt>
                <c:pt idx="588">
                  <c:v>1.0268587167405765</c:v>
                </c:pt>
                <c:pt idx="589">
                  <c:v>1.0268658937054314</c:v>
                </c:pt>
                <c:pt idx="590">
                  <c:v>1.0268811387215862</c:v>
                </c:pt>
                <c:pt idx="591">
                  <c:v>1.0269172116634426</c:v>
                </c:pt>
                <c:pt idx="592">
                  <c:v>1.0269507050953954</c:v>
                </c:pt>
                <c:pt idx="593">
                  <c:v>1.0271266434430804</c:v>
                </c:pt>
                <c:pt idx="594">
                  <c:v>1.0271492816003778</c:v>
                </c:pt>
                <c:pt idx="595">
                  <c:v>1.0272691377523318</c:v>
                </c:pt>
                <c:pt idx="596">
                  <c:v>1.0272823049791582</c:v>
                </c:pt>
                <c:pt idx="597">
                  <c:v>1.0275375951960619</c:v>
                </c:pt>
                <c:pt idx="598">
                  <c:v>1.0275393897441103</c:v>
                </c:pt>
                <c:pt idx="599">
                  <c:v>1.0275613260479668</c:v>
                </c:pt>
                <c:pt idx="600">
                  <c:v>1.0276486733760295</c:v>
                </c:pt>
                <c:pt idx="601">
                  <c:v>1.0277212357035987</c:v>
                </c:pt>
                <c:pt idx="602">
                  <c:v>1.0277992731832</c:v>
                </c:pt>
                <c:pt idx="603">
                  <c:v>1.0278072068537047</c:v>
                </c:pt>
                <c:pt idx="604">
                  <c:v>1.0278431652281428</c:v>
                </c:pt>
                <c:pt idx="605">
                  <c:v>1.0278737239163569</c:v>
                </c:pt>
                <c:pt idx="606">
                  <c:v>1.0279188192974398</c:v>
                </c:pt>
                <c:pt idx="607">
                  <c:v>1.0279243760089365</c:v>
                </c:pt>
                <c:pt idx="608">
                  <c:v>1.0280363646271353</c:v>
                </c:pt>
                <c:pt idx="609">
                  <c:v>1.028110810041696</c:v>
                </c:pt>
                <c:pt idx="610">
                  <c:v>1.0282034868396279</c:v>
                </c:pt>
                <c:pt idx="611">
                  <c:v>1.0282777179763187</c:v>
                </c:pt>
                <c:pt idx="612">
                  <c:v>1.0282907700991188</c:v>
                </c:pt>
                <c:pt idx="613">
                  <c:v>1.0283235544857341</c:v>
                </c:pt>
                <c:pt idx="614">
                  <c:v>1.0283414734814611</c:v>
                </c:pt>
                <c:pt idx="615">
                  <c:v>1.0284332664166762</c:v>
                </c:pt>
                <c:pt idx="616">
                  <c:v>1.0284909808560161</c:v>
                </c:pt>
                <c:pt idx="617">
                  <c:v>1.0285362179926025</c:v>
                </c:pt>
                <c:pt idx="618">
                  <c:v>1.0285633216684005</c:v>
                </c:pt>
                <c:pt idx="619">
                  <c:v>1.0286446864938394</c:v>
                </c:pt>
                <c:pt idx="620">
                  <c:v>1.028699027380221</c:v>
                </c:pt>
                <c:pt idx="621">
                  <c:v>1.0287587639574141</c:v>
                </c:pt>
                <c:pt idx="622">
                  <c:v>1.0288076311605723</c:v>
                </c:pt>
                <c:pt idx="623">
                  <c:v>1.0288109532874499</c:v>
                </c:pt>
                <c:pt idx="624">
                  <c:v>1.0288743938255578</c:v>
                </c:pt>
                <c:pt idx="625">
                  <c:v>1.0289082149025788</c:v>
                </c:pt>
                <c:pt idx="626">
                  <c:v>1.0289122698735724</c:v>
                </c:pt>
                <c:pt idx="627">
                  <c:v>1.0289840276939919</c:v>
                </c:pt>
                <c:pt idx="628">
                  <c:v>1.0290468675827207</c:v>
                </c:pt>
                <c:pt idx="629">
                  <c:v>1.0291941477786306</c:v>
                </c:pt>
                <c:pt idx="630">
                  <c:v>1.0292009207497541</c:v>
                </c:pt>
                <c:pt idx="631">
                  <c:v>1.0292737634753151</c:v>
                </c:pt>
                <c:pt idx="632">
                  <c:v>1.029335334417254</c:v>
                </c:pt>
                <c:pt idx="633">
                  <c:v>1.0294197910156078</c:v>
                </c:pt>
                <c:pt idx="634">
                  <c:v>1.0294554552206716</c:v>
                </c:pt>
                <c:pt idx="635">
                  <c:v>1.0294818403876178</c:v>
                </c:pt>
                <c:pt idx="636">
                  <c:v>1.0296054470444811</c:v>
                </c:pt>
                <c:pt idx="637">
                  <c:v>1.0296238878403841</c:v>
                </c:pt>
                <c:pt idx="638">
                  <c:v>1.0296687502851622</c:v>
                </c:pt>
                <c:pt idx="639">
                  <c:v>1.0298594847775175</c:v>
                </c:pt>
                <c:pt idx="640">
                  <c:v>1.0299320900740363</c:v>
                </c:pt>
                <c:pt idx="641">
                  <c:v>1.0299586776859475</c:v>
                </c:pt>
                <c:pt idx="642">
                  <c:v>1.0300321977072193</c:v>
                </c:pt>
                <c:pt idx="643">
                  <c:v>1.0300343885249508</c:v>
                </c:pt>
                <c:pt idx="644">
                  <c:v>1.0303278110680301</c:v>
                </c:pt>
                <c:pt idx="645">
                  <c:v>1.0304437292249249</c:v>
                </c:pt>
                <c:pt idx="646">
                  <c:v>1.0305528412766176</c:v>
                </c:pt>
                <c:pt idx="647">
                  <c:v>1.0305755395683491</c:v>
                </c:pt>
                <c:pt idx="648">
                  <c:v>1.0306589585946022</c:v>
                </c:pt>
                <c:pt idx="649">
                  <c:v>1.030695894744718</c:v>
                </c:pt>
                <c:pt idx="650">
                  <c:v>1.0307742512166398</c:v>
                </c:pt>
                <c:pt idx="651">
                  <c:v>1.0308498151814018</c:v>
                </c:pt>
                <c:pt idx="652">
                  <c:v>1.0308842458805376</c:v>
                </c:pt>
                <c:pt idx="653">
                  <c:v>1.0309074339278741</c:v>
                </c:pt>
                <c:pt idx="654">
                  <c:v>1.0309724218161944</c:v>
                </c:pt>
                <c:pt idx="655">
                  <c:v>1.0310734212697261</c:v>
                </c:pt>
                <c:pt idx="656">
                  <c:v>1.0310773108700568</c:v>
                </c:pt>
                <c:pt idx="657">
                  <c:v>1.0311127787524459</c:v>
                </c:pt>
                <c:pt idx="658">
                  <c:v>1.0311356149341138</c:v>
                </c:pt>
                <c:pt idx="659">
                  <c:v>1.0312936946534357</c:v>
                </c:pt>
                <c:pt idx="660">
                  <c:v>1.0314074844750789</c:v>
                </c:pt>
                <c:pt idx="661">
                  <c:v>1.0314264748109618</c:v>
                </c:pt>
                <c:pt idx="662">
                  <c:v>1.0315225517069524</c:v>
                </c:pt>
                <c:pt idx="663">
                  <c:v>1.0315529753265635</c:v>
                </c:pt>
                <c:pt idx="664">
                  <c:v>1.0315595234864725</c:v>
                </c:pt>
                <c:pt idx="665">
                  <c:v>1.0316239034001458</c:v>
                </c:pt>
                <c:pt idx="666">
                  <c:v>1.0317296772002891</c:v>
                </c:pt>
                <c:pt idx="667">
                  <c:v>1.0317620282404618</c:v>
                </c:pt>
                <c:pt idx="668">
                  <c:v>1.0317635495163042</c:v>
                </c:pt>
                <c:pt idx="669">
                  <c:v>1.0317868901526457</c:v>
                </c:pt>
                <c:pt idx="670">
                  <c:v>1.0318184070971865</c:v>
                </c:pt>
                <c:pt idx="671">
                  <c:v>1.0318199371103878</c:v>
                </c:pt>
                <c:pt idx="672">
                  <c:v>1.0318861629938951</c:v>
                </c:pt>
                <c:pt idx="673">
                  <c:v>1.0319648238723378</c:v>
                </c:pt>
                <c:pt idx="674">
                  <c:v>1.0319734298319541</c:v>
                </c:pt>
                <c:pt idx="675">
                  <c:v>1.032186699042223</c:v>
                </c:pt>
                <c:pt idx="676">
                  <c:v>1.0324469662899844</c:v>
                </c:pt>
                <c:pt idx="677">
                  <c:v>1.032467972615742</c:v>
                </c:pt>
                <c:pt idx="678">
                  <c:v>1.0324819079865337</c:v>
                </c:pt>
                <c:pt idx="679">
                  <c:v>1.0325261243268335</c:v>
                </c:pt>
                <c:pt idx="680">
                  <c:v>1.0326396288253779</c:v>
                </c:pt>
                <c:pt idx="681">
                  <c:v>1.0326532091472473</c:v>
                </c:pt>
                <c:pt idx="682">
                  <c:v>1.0326698162474615</c:v>
                </c:pt>
                <c:pt idx="683">
                  <c:v>1.0326929519540682</c:v>
                </c:pt>
                <c:pt idx="684">
                  <c:v>1.0327508708031625</c:v>
                </c:pt>
                <c:pt idx="685">
                  <c:v>1.0328196443691757</c:v>
                </c:pt>
                <c:pt idx="686">
                  <c:v>1.0328732961147158</c:v>
                </c:pt>
                <c:pt idx="687">
                  <c:v>1.032881636320933</c:v>
                </c:pt>
                <c:pt idx="688">
                  <c:v>1.0329205347535095</c:v>
                </c:pt>
                <c:pt idx="689">
                  <c:v>1.0329484652210645</c:v>
                </c:pt>
                <c:pt idx="690">
                  <c:v>1.0330196203541218</c:v>
                </c:pt>
                <c:pt idx="691">
                  <c:v>1.033039146098113</c:v>
                </c:pt>
                <c:pt idx="692">
                  <c:v>1.0331711192769888</c:v>
                </c:pt>
                <c:pt idx="693">
                  <c:v>1.0332185687061106</c:v>
                </c:pt>
                <c:pt idx="694">
                  <c:v>1.0333054968806799</c:v>
                </c:pt>
                <c:pt idx="695">
                  <c:v>1.0333490937746226</c:v>
                </c:pt>
                <c:pt idx="696">
                  <c:v>1.0333807143839699</c:v>
                </c:pt>
                <c:pt idx="697">
                  <c:v>1.0334318693693694</c:v>
                </c:pt>
                <c:pt idx="698">
                  <c:v>1.0335629728138831</c:v>
                </c:pt>
                <c:pt idx="699">
                  <c:v>1.0336435711823508</c:v>
                </c:pt>
                <c:pt idx="700">
                  <c:v>1.0336480431224058</c:v>
                </c:pt>
                <c:pt idx="701">
                  <c:v>1.0339230429013682</c:v>
                </c:pt>
                <c:pt idx="702">
                  <c:v>1.0339506172839468</c:v>
                </c:pt>
                <c:pt idx="703">
                  <c:v>1.0339627628333137</c:v>
                </c:pt>
                <c:pt idx="704">
                  <c:v>1.0340702061426779</c:v>
                </c:pt>
                <c:pt idx="705">
                  <c:v>1.0341129795322177</c:v>
                </c:pt>
                <c:pt idx="706">
                  <c:v>1.0341708834990986</c:v>
                </c:pt>
                <c:pt idx="707">
                  <c:v>1.0343011332973557</c:v>
                </c:pt>
                <c:pt idx="708">
                  <c:v>1.0343302817527331</c:v>
                </c:pt>
                <c:pt idx="709">
                  <c:v>1.0344549380665404</c:v>
                </c:pt>
                <c:pt idx="710">
                  <c:v>1.0344777690081561</c:v>
                </c:pt>
                <c:pt idx="711">
                  <c:v>1.0345212863988198</c:v>
                </c:pt>
                <c:pt idx="712">
                  <c:v>1.0345218006640873</c:v>
                </c:pt>
                <c:pt idx="713">
                  <c:v>1.0345474542278581</c:v>
                </c:pt>
                <c:pt idx="714">
                  <c:v>1.0346088603969781</c:v>
                </c:pt>
                <c:pt idx="715">
                  <c:v>1.0346169449987221</c:v>
                </c:pt>
                <c:pt idx="716">
                  <c:v>1.0346569724086503</c:v>
                </c:pt>
                <c:pt idx="717">
                  <c:v>1.034709572960939</c:v>
                </c:pt>
                <c:pt idx="718">
                  <c:v>1.0347231818695746</c:v>
                </c:pt>
                <c:pt idx="719">
                  <c:v>1.0347403255217165</c:v>
                </c:pt>
                <c:pt idx="720">
                  <c:v>1.0347600372428958</c:v>
                </c:pt>
                <c:pt idx="721">
                  <c:v>1.0348352044185627</c:v>
                </c:pt>
                <c:pt idx="722">
                  <c:v>1.0348410091042439</c:v>
                </c:pt>
                <c:pt idx="723">
                  <c:v>1.0348656881750198</c:v>
                </c:pt>
                <c:pt idx="724">
                  <c:v>1.0349123873749349</c:v>
                </c:pt>
                <c:pt idx="725">
                  <c:v>1.0349602643726024</c:v>
                </c:pt>
                <c:pt idx="726">
                  <c:v>1.0351247483682058</c:v>
                </c:pt>
                <c:pt idx="727">
                  <c:v>1.0352199349215223</c:v>
                </c:pt>
                <c:pt idx="728">
                  <c:v>1.0352711557228496</c:v>
                </c:pt>
                <c:pt idx="729">
                  <c:v>1.035305100568616</c:v>
                </c:pt>
                <c:pt idx="730">
                  <c:v>1.0353366926248226</c:v>
                </c:pt>
                <c:pt idx="731">
                  <c:v>1.0353418361274136</c:v>
                </c:pt>
                <c:pt idx="732">
                  <c:v>1.0354256379796734</c:v>
                </c:pt>
                <c:pt idx="733">
                  <c:v>1.0356022792526172</c:v>
                </c:pt>
                <c:pt idx="734">
                  <c:v>1.0356425975153258</c:v>
                </c:pt>
                <c:pt idx="735">
                  <c:v>1.035772753211035</c:v>
                </c:pt>
                <c:pt idx="736">
                  <c:v>1.03595700289169</c:v>
                </c:pt>
                <c:pt idx="737">
                  <c:v>1.0360145998891148</c:v>
                </c:pt>
                <c:pt idx="738">
                  <c:v>1.0360263855217906</c:v>
                </c:pt>
                <c:pt idx="739">
                  <c:v>1.0360429931286641</c:v>
                </c:pt>
                <c:pt idx="740">
                  <c:v>1.0360834429618522</c:v>
                </c:pt>
                <c:pt idx="741">
                  <c:v>1.0361104722138681</c:v>
                </c:pt>
                <c:pt idx="742">
                  <c:v>1.036115250136465</c:v>
                </c:pt>
                <c:pt idx="743">
                  <c:v>1.0361398819467678</c:v>
                </c:pt>
                <c:pt idx="744">
                  <c:v>1.0361755609354921</c:v>
                </c:pt>
                <c:pt idx="745">
                  <c:v>1.0363341741701608</c:v>
                </c:pt>
                <c:pt idx="746">
                  <c:v>1.0364517654476673</c:v>
                </c:pt>
                <c:pt idx="747">
                  <c:v>1.0364535450619863</c:v>
                </c:pt>
                <c:pt idx="748">
                  <c:v>1.036455228677958</c:v>
                </c:pt>
                <c:pt idx="749">
                  <c:v>1.0365652034604294</c:v>
                </c:pt>
                <c:pt idx="750">
                  <c:v>1.0368102315373047</c:v>
                </c:pt>
                <c:pt idx="751">
                  <c:v>1.037106968925936</c:v>
                </c:pt>
                <c:pt idx="752">
                  <c:v>1.0371842529559261</c:v>
                </c:pt>
                <c:pt idx="753">
                  <c:v>1.0373434613015835</c:v>
                </c:pt>
                <c:pt idx="754">
                  <c:v>1.0375836856142358</c:v>
                </c:pt>
                <c:pt idx="755">
                  <c:v>1.0377944763973685</c:v>
                </c:pt>
                <c:pt idx="756">
                  <c:v>1.037818181818182</c:v>
                </c:pt>
                <c:pt idx="757">
                  <c:v>1.0379006321392887</c:v>
                </c:pt>
                <c:pt idx="758">
                  <c:v>1.0380044416878413</c:v>
                </c:pt>
                <c:pt idx="759">
                  <c:v>1.038026956644911</c:v>
                </c:pt>
                <c:pt idx="760">
                  <c:v>1.0381550161475182</c:v>
                </c:pt>
                <c:pt idx="761">
                  <c:v>1.0383994582087026</c:v>
                </c:pt>
                <c:pt idx="762">
                  <c:v>1.038435296793268</c:v>
                </c:pt>
                <c:pt idx="763">
                  <c:v>1.0386002485124577</c:v>
                </c:pt>
                <c:pt idx="764">
                  <c:v>1.0387543527480239</c:v>
                </c:pt>
                <c:pt idx="765">
                  <c:v>1.0388237321466578</c:v>
                </c:pt>
                <c:pt idx="766">
                  <c:v>1.038854117390194</c:v>
                </c:pt>
                <c:pt idx="767">
                  <c:v>1.0388821385176201</c:v>
                </c:pt>
                <c:pt idx="768">
                  <c:v>1.0389010798009859</c:v>
                </c:pt>
                <c:pt idx="769">
                  <c:v>1.038913988577274</c:v>
                </c:pt>
                <c:pt idx="770">
                  <c:v>1.0390740209226139</c:v>
                </c:pt>
                <c:pt idx="771">
                  <c:v>1.03917441781519</c:v>
                </c:pt>
                <c:pt idx="772">
                  <c:v>1.0392380462890092</c:v>
                </c:pt>
                <c:pt idx="773">
                  <c:v>1.0392799486511193</c:v>
                </c:pt>
                <c:pt idx="774">
                  <c:v>1.0393646493874236</c:v>
                </c:pt>
                <c:pt idx="775">
                  <c:v>1.0394666336919336</c:v>
                </c:pt>
                <c:pt idx="776">
                  <c:v>1.0395762596767619</c:v>
                </c:pt>
                <c:pt idx="777">
                  <c:v>1.0397268452087918</c:v>
                </c:pt>
                <c:pt idx="778">
                  <c:v>1.039831454075637</c:v>
                </c:pt>
                <c:pt idx="779">
                  <c:v>1.0398916679942602</c:v>
                </c:pt>
                <c:pt idx="780">
                  <c:v>1.0399377531747058</c:v>
                </c:pt>
                <c:pt idx="781">
                  <c:v>1.0399561745516281</c:v>
                </c:pt>
                <c:pt idx="782">
                  <c:v>1.0399995262123038</c:v>
                </c:pt>
                <c:pt idx="783">
                  <c:v>1.0400248353549018</c:v>
                </c:pt>
                <c:pt idx="784">
                  <c:v>1.0400683057531559</c:v>
                </c:pt>
                <c:pt idx="785">
                  <c:v>1.0401358581037585</c:v>
                </c:pt>
                <c:pt idx="786">
                  <c:v>1.0402091828338422</c:v>
                </c:pt>
                <c:pt idx="787">
                  <c:v>1.04028584382219</c:v>
                </c:pt>
                <c:pt idx="788">
                  <c:v>1.0403365053812301</c:v>
                </c:pt>
                <c:pt idx="789">
                  <c:v>1.0403688476993458</c:v>
                </c:pt>
                <c:pt idx="790">
                  <c:v>1.0404483372566826</c:v>
                </c:pt>
                <c:pt idx="791">
                  <c:v>1.0404497155616395</c:v>
                </c:pt>
                <c:pt idx="792">
                  <c:v>1.0406028163951684</c:v>
                </c:pt>
                <c:pt idx="793">
                  <c:v>1.0406073107550609</c:v>
                </c:pt>
                <c:pt idx="794">
                  <c:v>1.0406357681681309</c:v>
                </c:pt>
                <c:pt idx="795">
                  <c:v>1.0406763843664728</c:v>
                </c:pt>
                <c:pt idx="796">
                  <c:v>1.0407201895844158</c:v>
                </c:pt>
                <c:pt idx="797">
                  <c:v>1.040786201220276</c:v>
                </c:pt>
                <c:pt idx="798">
                  <c:v>1.0408601887921454</c:v>
                </c:pt>
                <c:pt idx="799">
                  <c:v>1.040998041847806</c:v>
                </c:pt>
                <c:pt idx="800">
                  <c:v>1.0411260816224575</c:v>
                </c:pt>
                <c:pt idx="801">
                  <c:v>1.0411950003369046</c:v>
                </c:pt>
                <c:pt idx="802">
                  <c:v>1.0414906421845085</c:v>
                </c:pt>
                <c:pt idx="803">
                  <c:v>1.041519614991979</c:v>
                </c:pt>
                <c:pt idx="804">
                  <c:v>1.04155895368707</c:v>
                </c:pt>
                <c:pt idx="805">
                  <c:v>1.0415925002966655</c:v>
                </c:pt>
                <c:pt idx="806">
                  <c:v>1.0417103607382561</c:v>
                </c:pt>
                <c:pt idx="807">
                  <c:v>1.0417579708557072</c:v>
                </c:pt>
                <c:pt idx="808">
                  <c:v>1.041767361806972</c:v>
                </c:pt>
                <c:pt idx="809">
                  <c:v>1.0418946824987054</c:v>
                </c:pt>
                <c:pt idx="810">
                  <c:v>1.0419282094201845</c:v>
                </c:pt>
                <c:pt idx="811">
                  <c:v>1.0419625764219107</c:v>
                </c:pt>
                <c:pt idx="812">
                  <c:v>1.0420026350461133</c:v>
                </c:pt>
                <c:pt idx="813">
                  <c:v>1.042003094328676</c:v>
                </c:pt>
                <c:pt idx="814">
                  <c:v>1.0421947757663286</c:v>
                </c:pt>
                <c:pt idx="815">
                  <c:v>1.0423178516398861</c:v>
                </c:pt>
                <c:pt idx="816">
                  <c:v>1.0425038551602033</c:v>
                </c:pt>
                <c:pt idx="817">
                  <c:v>1.0425346371670969</c:v>
                </c:pt>
                <c:pt idx="818">
                  <c:v>1.042625676246542</c:v>
                </c:pt>
                <c:pt idx="819">
                  <c:v>1.0426671387788555</c:v>
                </c:pt>
                <c:pt idx="820">
                  <c:v>1.04274186680293</c:v>
                </c:pt>
                <c:pt idx="821">
                  <c:v>1.0427627614466821</c:v>
                </c:pt>
                <c:pt idx="822">
                  <c:v>1.0427836846192988</c:v>
                </c:pt>
                <c:pt idx="823">
                  <c:v>1.0428919560943608</c:v>
                </c:pt>
                <c:pt idx="824">
                  <c:v>1.0429156123159478</c:v>
                </c:pt>
                <c:pt idx="825">
                  <c:v>1.0429374297489726</c:v>
                </c:pt>
                <c:pt idx="826">
                  <c:v>1.0430219127174074</c:v>
                </c:pt>
                <c:pt idx="827">
                  <c:v>1.0432513488481499</c:v>
                </c:pt>
                <c:pt idx="828">
                  <c:v>1.0433734006179598</c:v>
                </c:pt>
                <c:pt idx="829">
                  <c:v>1.0433934486566059</c:v>
                </c:pt>
                <c:pt idx="830">
                  <c:v>1.0437030415770778</c:v>
                </c:pt>
                <c:pt idx="831">
                  <c:v>1.04374744410313</c:v>
                </c:pt>
                <c:pt idx="832">
                  <c:v>1.0437561758893279</c:v>
                </c:pt>
                <c:pt idx="833">
                  <c:v>1.0438910670763983</c:v>
                </c:pt>
                <c:pt idx="834">
                  <c:v>1.0439735423811858</c:v>
                </c:pt>
                <c:pt idx="835">
                  <c:v>1.0443674894926893</c:v>
                </c:pt>
                <c:pt idx="836">
                  <c:v>1.0443839809540003</c:v>
                </c:pt>
                <c:pt idx="837">
                  <c:v>1.0446476771140958</c:v>
                </c:pt>
                <c:pt idx="838">
                  <c:v>1.0446676926312166</c:v>
                </c:pt>
                <c:pt idx="839">
                  <c:v>1.044684912846193</c:v>
                </c:pt>
                <c:pt idx="840">
                  <c:v>1.0448884729692209</c:v>
                </c:pt>
                <c:pt idx="841">
                  <c:v>1.0449088092387881</c:v>
                </c:pt>
                <c:pt idx="842">
                  <c:v>1.0449154949581025</c:v>
                </c:pt>
                <c:pt idx="843">
                  <c:v>1.04515269269964</c:v>
                </c:pt>
                <c:pt idx="844">
                  <c:v>1.045190713101158</c:v>
                </c:pt>
                <c:pt idx="845">
                  <c:v>1.0452056288862241</c:v>
                </c:pt>
                <c:pt idx="846">
                  <c:v>1.0452947216661654</c:v>
                </c:pt>
                <c:pt idx="847">
                  <c:v>1.0453161264835182</c:v>
                </c:pt>
                <c:pt idx="848">
                  <c:v>1.0453321836421374</c:v>
                </c:pt>
                <c:pt idx="849">
                  <c:v>1.0454597756256592</c:v>
                </c:pt>
                <c:pt idx="850">
                  <c:v>1.0455279039804706</c:v>
                </c:pt>
                <c:pt idx="851">
                  <c:v>1.0456243194007644</c:v>
                </c:pt>
                <c:pt idx="852">
                  <c:v>1.0456288911947818</c:v>
                </c:pt>
                <c:pt idx="853">
                  <c:v>1.0458312307260975</c:v>
                </c:pt>
                <c:pt idx="854">
                  <c:v>1.0459981802435838</c:v>
                </c:pt>
                <c:pt idx="855">
                  <c:v>1.0462636562272396</c:v>
                </c:pt>
                <c:pt idx="856">
                  <c:v>1.0463375343504251</c:v>
                </c:pt>
                <c:pt idx="857">
                  <c:v>1.0463814904492872</c:v>
                </c:pt>
                <c:pt idx="858">
                  <c:v>1.0464495886985681</c:v>
                </c:pt>
                <c:pt idx="859">
                  <c:v>1.0465691845341818</c:v>
                </c:pt>
                <c:pt idx="860">
                  <c:v>1.0466200695030727</c:v>
                </c:pt>
                <c:pt idx="861">
                  <c:v>1.0466878083157189</c:v>
                </c:pt>
                <c:pt idx="862">
                  <c:v>1.0466964666884309</c:v>
                </c:pt>
                <c:pt idx="863">
                  <c:v>1.0467488369605931</c:v>
                </c:pt>
                <c:pt idx="864">
                  <c:v>1.0469549707904668</c:v>
                </c:pt>
                <c:pt idx="865">
                  <c:v>1.0470704371170259</c:v>
                </c:pt>
                <c:pt idx="866">
                  <c:v>1.0470740590853898</c:v>
                </c:pt>
                <c:pt idx="867">
                  <c:v>1.0471904747075249</c:v>
                </c:pt>
                <c:pt idx="868">
                  <c:v>1.0472070163046676</c:v>
                </c:pt>
                <c:pt idx="869">
                  <c:v>1.0474303007579198</c:v>
                </c:pt>
                <c:pt idx="870">
                  <c:v>1.0476298290189758</c:v>
                </c:pt>
                <c:pt idx="871">
                  <c:v>1.0476552752502968</c:v>
                </c:pt>
                <c:pt idx="872">
                  <c:v>1.0478176096986545</c:v>
                </c:pt>
                <c:pt idx="873">
                  <c:v>1.0479134641468515</c:v>
                </c:pt>
                <c:pt idx="874">
                  <c:v>1.047951922638326</c:v>
                </c:pt>
                <c:pt idx="875">
                  <c:v>1.04801611227278</c:v>
                </c:pt>
                <c:pt idx="876">
                  <c:v>1.0480208509122275</c:v>
                </c:pt>
                <c:pt idx="877">
                  <c:v>1.0480349344978181</c:v>
                </c:pt>
                <c:pt idx="878">
                  <c:v>1.0481021723561721</c:v>
                </c:pt>
                <c:pt idx="879">
                  <c:v>1.048115867726229</c:v>
                </c:pt>
                <c:pt idx="880">
                  <c:v>1.0481799797775559</c:v>
                </c:pt>
                <c:pt idx="881">
                  <c:v>1.0481855965777929</c:v>
                </c:pt>
                <c:pt idx="882">
                  <c:v>1.0483922872697038</c:v>
                </c:pt>
                <c:pt idx="883">
                  <c:v>1.0484121184148121</c:v>
                </c:pt>
                <c:pt idx="884">
                  <c:v>1.0484710782921518</c:v>
                </c:pt>
                <c:pt idx="885">
                  <c:v>1.0484748579393131</c:v>
                </c:pt>
                <c:pt idx="886">
                  <c:v>1.0489354568315181</c:v>
                </c:pt>
                <c:pt idx="887">
                  <c:v>1.049278091650973</c:v>
                </c:pt>
                <c:pt idx="888">
                  <c:v>1.0494425549715405</c:v>
                </c:pt>
                <c:pt idx="889">
                  <c:v>1.0494438082774398</c:v>
                </c:pt>
                <c:pt idx="890">
                  <c:v>1.0495626145671364</c:v>
                </c:pt>
                <c:pt idx="891">
                  <c:v>1.0495778147438461</c:v>
                </c:pt>
                <c:pt idx="892">
                  <c:v>1.0497327242686365</c:v>
                </c:pt>
                <c:pt idx="893">
                  <c:v>1.049958109659602</c:v>
                </c:pt>
                <c:pt idx="894">
                  <c:v>1.0500452215857745</c:v>
                </c:pt>
                <c:pt idx="895">
                  <c:v>1.0505034361515133</c:v>
                </c:pt>
                <c:pt idx="896">
                  <c:v>1.0505294081645138</c:v>
                </c:pt>
                <c:pt idx="897">
                  <c:v>1.0506500656418118</c:v>
                </c:pt>
                <c:pt idx="898">
                  <c:v>1.0506750146742321</c:v>
                </c:pt>
                <c:pt idx="899">
                  <c:v>1.0507717428140098</c:v>
                </c:pt>
                <c:pt idx="900">
                  <c:v>1.050783265667748</c:v>
                </c:pt>
                <c:pt idx="901">
                  <c:v>1.0512406852577398</c:v>
                </c:pt>
                <c:pt idx="902">
                  <c:v>1.0513153179869272</c:v>
                </c:pt>
                <c:pt idx="903">
                  <c:v>1.0513709423258746</c:v>
                </c:pt>
                <c:pt idx="904">
                  <c:v>1.0513897483837837</c:v>
                </c:pt>
                <c:pt idx="905">
                  <c:v>1.0514278996581718</c:v>
                </c:pt>
                <c:pt idx="906">
                  <c:v>1.0515587052593858</c:v>
                </c:pt>
                <c:pt idx="907">
                  <c:v>1.051721267119005</c:v>
                </c:pt>
                <c:pt idx="908">
                  <c:v>1.0520269143079577</c:v>
                </c:pt>
                <c:pt idx="909">
                  <c:v>1.0521163656418067</c:v>
                </c:pt>
                <c:pt idx="910">
                  <c:v>1.0521663465517801</c:v>
                </c:pt>
                <c:pt idx="911">
                  <c:v>1.0523032265751082</c:v>
                </c:pt>
                <c:pt idx="912">
                  <c:v>1.0526152677250369</c:v>
                </c:pt>
                <c:pt idx="913">
                  <c:v>1.0529086722947048</c:v>
                </c:pt>
                <c:pt idx="914">
                  <c:v>1.0531366097017303</c:v>
                </c:pt>
                <c:pt idx="915">
                  <c:v>1.0531565599384085</c:v>
                </c:pt>
                <c:pt idx="916">
                  <c:v>1.0531837118354936</c:v>
                </c:pt>
                <c:pt idx="917">
                  <c:v>1.0532682593338138</c:v>
                </c:pt>
                <c:pt idx="918">
                  <c:v>1.0534532472882054</c:v>
                </c:pt>
                <c:pt idx="919">
                  <c:v>1.0537250039571544</c:v>
                </c:pt>
                <c:pt idx="920">
                  <c:v>1.0537889557135047</c:v>
                </c:pt>
                <c:pt idx="921">
                  <c:v>1.0538102112140979</c:v>
                </c:pt>
                <c:pt idx="922">
                  <c:v>1.0538727463250777</c:v>
                </c:pt>
                <c:pt idx="923">
                  <c:v>1.0539856312008211</c:v>
                </c:pt>
                <c:pt idx="924">
                  <c:v>1.0541682325346318</c:v>
                </c:pt>
                <c:pt idx="925">
                  <c:v>1.0542977338068693</c:v>
                </c:pt>
                <c:pt idx="926">
                  <c:v>1.0543669313291715</c:v>
                </c:pt>
                <c:pt idx="927">
                  <c:v>1.0543865515213735</c:v>
                </c:pt>
                <c:pt idx="928">
                  <c:v>1.0546271705822281</c:v>
                </c:pt>
                <c:pt idx="929">
                  <c:v>1.0546593328165201</c:v>
                </c:pt>
                <c:pt idx="930">
                  <c:v>1.054674819571054</c:v>
                </c:pt>
                <c:pt idx="931">
                  <c:v>1.054900427170447</c:v>
                </c:pt>
                <c:pt idx="932">
                  <c:v>1.0550858498279421</c:v>
                </c:pt>
                <c:pt idx="933">
                  <c:v>1.0552110492565709</c:v>
                </c:pt>
                <c:pt idx="934">
                  <c:v>1.055262269420828</c:v>
                </c:pt>
                <c:pt idx="935">
                  <c:v>1.0552788265279145</c:v>
                </c:pt>
                <c:pt idx="936">
                  <c:v>1.0553144006278199</c:v>
                </c:pt>
                <c:pt idx="937">
                  <c:v>1.0554609403924458</c:v>
                </c:pt>
                <c:pt idx="938">
                  <c:v>1.0555166056451373</c:v>
                </c:pt>
                <c:pt idx="939">
                  <c:v>1.0556938785775358</c:v>
                </c:pt>
                <c:pt idx="940">
                  <c:v>1.0557319762040132</c:v>
                </c:pt>
                <c:pt idx="941">
                  <c:v>1.0557666227433176</c:v>
                </c:pt>
                <c:pt idx="942">
                  <c:v>1.0561082877247852</c:v>
                </c:pt>
                <c:pt idx="943">
                  <c:v>1.0561775351205485</c:v>
                </c:pt>
                <c:pt idx="944">
                  <c:v>1.0563043041894846</c:v>
                </c:pt>
                <c:pt idx="945">
                  <c:v>1.0564207974279864</c:v>
                </c:pt>
                <c:pt idx="946">
                  <c:v>1.0566155732679341</c:v>
                </c:pt>
                <c:pt idx="947">
                  <c:v>1.0566744154857171</c:v>
                </c:pt>
                <c:pt idx="948">
                  <c:v>1.0567571150336001</c:v>
                </c:pt>
                <c:pt idx="949">
                  <c:v>1.0568301948165129</c:v>
                </c:pt>
                <c:pt idx="950">
                  <c:v>1.0568754040013117</c:v>
                </c:pt>
                <c:pt idx="951">
                  <c:v>1.0570475304928109</c:v>
                </c:pt>
                <c:pt idx="952">
                  <c:v>1.0570564691551381</c:v>
                </c:pt>
                <c:pt idx="953">
                  <c:v>1.0570657300843214</c:v>
                </c:pt>
                <c:pt idx="954">
                  <c:v>1.0571097050238412</c:v>
                </c:pt>
                <c:pt idx="955">
                  <c:v>1.0571167147420986</c:v>
                </c:pt>
                <c:pt idx="956">
                  <c:v>1.0571354763348835</c:v>
                </c:pt>
                <c:pt idx="957">
                  <c:v>1.0573027265777641</c:v>
                </c:pt>
                <c:pt idx="958">
                  <c:v>1.0573034326960165</c:v>
                </c:pt>
                <c:pt idx="959">
                  <c:v>1.0576450730458062</c:v>
                </c:pt>
                <c:pt idx="960">
                  <c:v>1.0578146261194235</c:v>
                </c:pt>
                <c:pt idx="961">
                  <c:v>1.0579188353617981</c:v>
                </c:pt>
                <c:pt idx="962">
                  <c:v>1.0579973420275139</c:v>
                </c:pt>
                <c:pt idx="963">
                  <c:v>1.0580435628682285</c:v>
                </c:pt>
                <c:pt idx="964">
                  <c:v>1.0580657474116131</c:v>
                </c:pt>
                <c:pt idx="965">
                  <c:v>1.0582554772441677</c:v>
                </c:pt>
                <c:pt idx="966">
                  <c:v>1.0583423445071889</c:v>
                </c:pt>
                <c:pt idx="967">
                  <c:v>1.0583728877919121</c:v>
                </c:pt>
                <c:pt idx="968">
                  <c:v>1.0583795440542205</c:v>
                </c:pt>
                <c:pt idx="969">
                  <c:v>1.0583855107786724</c:v>
                </c:pt>
                <c:pt idx="970">
                  <c:v>1.0590414501735828</c:v>
                </c:pt>
                <c:pt idx="971">
                  <c:v>1.0590467209986303</c:v>
                </c:pt>
                <c:pt idx="972">
                  <c:v>1.0593910513055858</c:v>
                </c:pt>
                <c:pt idx="973">
                  <c:v>1.0595403970032888</c:v>
                </c:pt>
                <c:pt idx="974">
                  <c:v>1.0596948335861516</c:v>
                </c:pt>
                <c:pt idx="975">
                  <c:v>1.0597571826296606</c:v>
                </c:pt>
                <c:pt idx="976">
                  <c:v>1.0597972539458478</c:v>
                </c:pt>
                <c:pt idx="977">
                  <c:v>1.0599459696105784</c:v>
                </c:pt>
                <c:pt idx="978">
                  <c:v>1.0600282813296833</c:v>
                </c:pt>
                <c:pt idx="979">
                  <c:v>1.0601296880476649</c:v>
                </c:pt>
                <c:pt idx="980">
                  <c:v>1.0601407648118824</c:v>
                </c:pt>
                <c:pt idx="981">
                  <c:v>1.0602915740054362</c:v>
                </c:pt>
                <c:pt idx="982">
                  <c:v>1.0602946398786144</c:v>
                </c:pt>
                <c:pt idx="983">
                  <c:v>1.0603407585608355</c:v>
                </c:pt>
                <c:pt idx="984">
                  <c:v>1.0603604783918845</c:v>
                </c:pt>
                <c:pt idx="985">
                  <c:v>1.0605708707798984</c:v>
                </c:pt>
                <c:pt idx="986">
                  <c:v>1.0605836391618355</c:v>
                </c:pt>
                <c:pt idx="987">
                  <c:v>1.0607900696133523</c:v>
                </c:pt>
                <c:pt idx="988">
                  <c:v>1.0610327137902928</c:v>
                </c:pt>
                <c:pt idx="989">
                  <c:v>1.0610612319211639</c:v>
                </c:pt>
                <c:pt idx="990">
                  <c:v>1.0610808190960861</c:v>
                </c:pt>
                <c:pt idx="991">
                  <c:v>1.0615011708639739</c:v>
                </c:pt>
                <c:pt idx="992">
                  <c:v>1.0615338909045078</c:v>
                </c:pt>
                <c:pt idx="993">
                  <c:v>1.0620872685589009</c:v>
                </c:pt>
                <c:pt idx="994">
                  <c:v>1.0621632582121507</c:v>
                </c:pt>
                <c:pt idx="995">
                  <c:v>1.0623311462755693</c:v>
                </c:pt>
                <c:pt idx="996">
                  <c:v>1.0624080348826221</c:v>
                </c:pt>
                <c:pt idx="997">
                  <c:v>1.0624126459182281</c:v>
                </c:pt>
                <c:pt idx="998">
                  <c:v>1.0625045667581761</c:v>
                </c:pt>
                <c:pt idx="999">
                  <c:v>1.0625905719887523</c:v>
                </c:pt>
                <c:pt idx="1000">
                  <c:v>1.0626275236879621</c:v>
                </c:pt>
                <c:pt idx="1001">
                  <c:v>1.0626705112565189</c:v>
                </c:pt>
                <c:pt idx="1002">
                  <c:v>1.0627444522211698</c:v>
                </c:pt>
                <c:pt idx="1003">
                  <c:v>1.0627925246467638</c:v>
                </c:pt>
                <c:pt idx="1004">
                  <c:v>1.0630090591755319</c:v>
                </c:pt>
                <c:pt idx="1005">
                  <c:v>1.0632949287852673</c:v>
                </c:pt>
                <c:pt idx="1006">
                  <c:v>1.0633258618849399</c:v>
                </c:pt>
                <c:pt idx="1007">
                  <c:v>1.0633518858819953</c:v>
                </c:pt>
                <c:pt idx="1008">
                  <c:v>1.0633811006732223</c:v>
                </c:pt>
                <c:pt idx="1009">
                  <c:v>1.0635241756018614</c:v>
                </c:pt>
                <c:pt idx="1010">
                  <c:v>1.0636042402826795</c:v>
                </c:pt>
                <c:pt idx="1011">
                  <c:v>1.0636240386807279</c:v>
                </c:pt>
                <c:pt idx="1012">
                  <c:v>1.06381994110223</c:v>
                </c:pt>
                <c:pt idx="1013">
                  <c:v>1.0640348266111057</c:v>
                </c:pt>
                <c:pt idx="1014">
                  <c:v>1.0641221034363841</c:v>
                </c:pt>
                <c:pt idx="1015">
                  <c:v>1.0642995421442398</c:v>
                </c:pt>
                <c:pt idx="1016">
                  <c:v>1.0644531035618283</c:v>
                </c:pt>
                <c:pt idx="1017">
                  <c:v>1.0648328007185106</c:v>
                </c:pt>
                <c:pt idx="1018">
                  <c:v>1.0648510604730963</c:v>
                </c:pt>
                <c:pt idx="1019">
                  <c:v>1.0649031511997689</c:v>
                </c:pt>
                <c:pt idx="1020">
                  <c:v>1.0649276543713064</c:v>
                </c:pt>
                <c:pt idx="1021">
                  <c:v>1.0650073359882641</c:v>
                </c:pt>
                <c:pt idx="1022">
                  <c:v>1.0651570415400236</c:v>
                </c:pt>
                <c:pt idx="1023">
                  <c:v>1.0653245392637745</c:v>
                </c:pt>
                <c:pt idx="1024">
                  <c:v>1.0655043757059854</c:v>
                </c:pt>
                <c:pt idx="1025">
                  <c:v>1.0657523279821346</c:v>
                </c:pt>
                <c:pt idx="1026">
                  <c:v>1.0662184034152049</c:v>
                </c:pt>
                <c:pt idx="1027">
                  <c:v>1.0663168611480964</c:v>
                </c:pt>
                <c:pt idx="1028">
                  <c:v>1.066336371088288</c:v>
                </c:pt>
                <c:pt idx="1029">
                  <c:v>1.066398191634113</c:v>
                </c:pt>
                <c:pt idx="1030">
                  <c:v>1.066455808664132</c:v>
                </c:pt>
                <c:pt idx="1031">
                  <c:v>1.0666857034075765</c:v>
                </c:pt>
                <c:pt idx="1032">
                  <c:v>1.0667270531400959</c:v>
                </c:pt>
                <c:pt idx="1033">
                  <c:v>1.0668181996316211</c:v>
                </c:pt>
                <c:pt idx="1034">
                  <c:v>1.0669392161140991</c:v>
                </c:pt>
                <c:pt idx="1035">
                  <c:v>1.0671480222563821</c:v>
                </c:pt>
                <c:pt idx="1036">
                  <c:v>1.0673131430087683</c:v>
                </c:pt>
                <c:pt idx="1037">
                  <c:v>1.0674057007756239</c:v>
                </c:pt>
                <c:pt idx="1038">
                  <c:v>1.067534076827757</c:v>
                </c:pt>
                <c:pt idx="1039">
                  <c:v>1.0676976785555456</c:v>
                </c:pt>
                <c:pt idx="1040">
                  <c:v>1.0677917588647763</c:v>
                </c:pt>
                <c:pt idx="1041">
                  <c:v>1.067959094194741</c:v>
                </c:pt>
                <c:pt idx="1042">
                  <c:v>1.0680223723772269</c:v>
                </c:pt>
                <c:pt idx="1043">
                  <c:v>1.0682164985406319</c:v>
                </c:pt>
                <c:pt idx="1044">
                  <c:v>1.0684063068774412</c:v>
                </c:pt>
                <c:pt idx="1045">
                  <c:v>1.0685470746195815</c:v>
                </c:pt>
                <c:pt idx="1046">
                  <c:v>1.0686021479798762</c:v>
                </c:pt>
                <c:pt idx="1047">
                  <c:v>1.0686941518088853</c:v>
                </c:pt>
                <c:pt idx="1048">
                  <c:v>1.0688049166946738</c:v>
                </c:pt>
                <c:pt idx="1049">
                  <c:v>1.0689608778198016</c:v>
                </c:pt>
                <c:pt idx="1050">
                  <c:v>1.0692596534799796</c:v>
                </c:pt>
                <c:pt idx="1051">
                  <c:v>1.0698449454727519</c:v>
                </c:pt>
                <c:pt idx="1052">
                  <c:v>1.0701438665017089</c:v>
                </c:pt>
                <c:pt idx="1053">
                  <c:v>1.0701620366969811</c:v>
                </c:pt>
                <c:pt idx="1054">
                  <c:v>1.0702553438681299</c:v>
                </c:pt>
                <c:pt idx="1055">
                  <c:v>1.0703176083437875</c:v>
                </c:pt>
                <c:pt idx="1056">
                  <c:v>1.0703588486313362</c:v>
                </c:pt>
                <c:pt idx="1057">
                  <c:v>1.0704692941795466</c:v>
                </c:pt>
                <c:pt idx="1058">
                  <c:v>1.07077497665733</c:v>
                </c:pt>
                <c:pt idx="1059">
                  <c:v>1.0709895305639987</c:v>
                </c:pt>
                <c:pt idx="1060">
                  <c:v>1.0711102660693277</c:v>
                </c:pt>
                <c:pt idx="1061">
                  <c:v>1.0711201967063131</c:v>
                </c:pt>
                <c:pt idx="1062">
                  <c:v>1.0712057975758558</c:v>
                </c:pt>
                <c:pt idx="1063">
                  <c:v>1.0714233065526615</c:v>
                </c:pt>
                <c:pt idx="1064">
                  <c:v>1.0715365694040124</c:v>
                </c:pt>
                <c:pt idx="1065">
                  <c:v>1.0716994957113888</c:v>
                </c:pt>
                <c:pt idx="1066">
                  <c:v>1.0719931179095612</c:v>
                </c:pt>
                <c:pt idx="1067">
                  <c:v>1.0719991488833518</c:v>
                </c:pt>
                <c:pt idx="1068">
                  <c:v>1.0723340417552201</c:v>
                </c:pt>
                <c:pt idx="1069">
                  <c:v>1.0723751642971728</c:v>
                </c:pt>
                <c:pt idx="1070">
                  <c:v>1.0724775980449202</c:v>
                </c:pt>
                <c:pt idx="1071">
                  <c:v>1.0729159799203256</c:v>
                </c:pt>
                <c:pt idx="1072">
                  <c:v>1.0729609973464176</c:v>
                </c:pt>
                <c:pt idx="1073">
                  <c:v>1.0729810901001098</c:v>
                </c:pt>
                <c:pt idx="1074">
                  <c:v>1.0730698708695818</c:v>
                </c:pt>
                <c:pt idx="1075">
                  <c:v>1.0733490907336838</c:v>
                </c:pt>
                <c:pt idx="1076">
                  <c:v>1.0734616394851804</c:v>
                </c:pt>
                <c:pt idx="1077">
                  <c:v>1.0736323504304739</c:v>
                </c:pt>
                <c:pt idx="1078">
                  <c:v>1.0737680762834938</c:v>
                </c:pt>
                <c:pt idx="1079">
                  <c:v>1.0740212448188484</c:v>
                </c:pt>
                <c:pt idx="1080">
                  <c:v>1.0742223877817101</c:v>
                </c:pt>
                <c:pt idx="1081">
                  <c:v>1.0743633085418081</c:v>
                </c:pt>
                <c:pt idx="1082">
                  <c:v>1.0747147674257471</c:v>
                </c:pt>
                <c:pt idx="1083">
                  <c:v>1.0747282337688242</c:v>
                </c:pt>
                <c:pt idx="1084">
                  <c:v>1.0747345494146474</c:v>
                </c:pt>
                <c:pt idx="1085">
                  <c:v>1.0749488764928667</c:v>
                </c:pt>
                <c:pt idx="1086">
                  <c:v>1.0750637677638772</c:v>
                </c:pt>
                <c:pt idx="1087">
                  <c:v>1.0752990078036759</c:v>
                </c:pt>
                <c:pt idx="1088">
                  <c:v>1.0754198221929536</c:v>
                </c:pt>
                <c:pt idx="1089">
                  <c:v>1.0757930350283618</c:v>
                </c:pt>
                <c:pt idx="1090">
                  <c:v>1.0758436728061678</c:v>
                </c:pt>
                <c:pt idx="1091">
                  <c:v>1.0758523520909498</c:v>
                </c:pt>
                <c:pt idx="1092">
                  <c:v>1.0759077751824462</c:v>
                </c:pt>
                <c:pt idx="1093">
                  <c:v>1.0760412490724074</c:v>
                </c:pt>
                <c:pt idx="1094">
                  <c:v>1.076627504102952</c:v>
                </c:pt>
                <c:pt idx="1095">
                  <c:v>1.0766469979925786</c:v>
                </c:pt>
                <c:pt idx="1096">
                  <c:v>1.077070368597415</c:v>
                </c:pt>
                <c:pt idx="1097">
                  <c:v>1.0770720273127981</c:v>
                </c:pt>
                <c:pt idx="1098">
                  <c:v>1.0771966641229678</c:v>
                </c:pt>
                <c:pt idx="1099">
                  <c:v>1.0775838761214205</c:v>
                </c:pt>
                <c:pt idx="1100">
                  <c:v>1.077817987797806</c:v>
                </c:pt>
                <c:pt idx="1101">
                  <c:v>1.0779809802487201</c:v>
                </c:pt>
                <c:pt idx="1102">
                  <c:v>1.0780873421382469</c:v>
                </c:pt>
                <c:pt idx="1103">
                  <c:v>1.0781650201244055</c:v>
                </c:pt>
                <c:pt idx="1104">
                  <c:v>1.0786344722614818</c:v>
                </c:pt>
                <c:pt idx="1105">
                  <c:v>1.0786502118060581</c:v>
                </c:pt>
                <c:pt idx="1106">
                  <c:v>1.078695409273922</c:v>
                </c:pt>
                <c:pt idx="1107">
                  <c:v>1.0787782949437101</c:v>
                </c:pt>
                <c:pt idx="1108">
                  <c:v>1.0789430650568261</c:v>
                </c:pt>
                <c:pt idx="1109">
                  <c:v>1.0789816162648338</c:v>
                </c:pt>
                <c:pt idx="1110">
                  <c:v>1.0790515778340755</c:v>
                </c:pt>
                <c:pt idx="1111">
                  <c:v>1.079179549053616</c:v>
                </c:pt>
                <c:pt idx="1112">
                  <c:v>1.079317674280948</c:v>
                </c:pt>
                <c:pt idx="1113">
                  <c:v>1.0794233703372438</c:v>
                </c:pt>
                <c:pt idx="1114">
                  <c:v>1.0796911692655977</c:v>
                </c:pt>
                <c:pt idx="1115">
                  <c:v>1.0796956023974627</c:v>
                </c:pt>
                <c:pt idx="1116">
                  <c:v>1.0799625342878181</c:v>
                </c:pt>
                <c:pt idx="1117">
                  <c:v>1.0800157316485304</c:v>
                </c:pt>
                <c:pt idx="1118">
                  <c:v>1.0800921117984381</c:v>
                </c:pt>
                <c:pt idx="1119">
                  <c:v>1.08031141605141</c:v>
                </c:pt>
                <c:pt idx="1120">
                  <c:v>1.0803160425970457</c:v>
                </c:pt>
                <c:pt idx="1121">
                  <c:v>1.0805179291847971</c:v>
                </c:pt>
                <c:pt idx="1122">
                  <c:v>1.0808867488568243</c:v>
                </c:pt>
                <c:pt idx="1123">
                  <c:v>1.0810022343425281</c:v>
                </c:pt>
                <c:pt idx="1124">
                  <c:v>1.0810892011256539</c:v>
                </c:pt>
                <c:pt idx="1125">
                  <c:v>1.0811603569564239</c:v>
                </c:pt>
                <c:pt idx="1126">
                  <c:v>1.0815404807246898</c:v>
                </c:pt>
                <c:pt idx="1127">
                  <c:v>1.0815949587136018</c:v>
                </c:pt>
                <c:pt idx="1128">
                  <c:v>1.0816958678389714</c:v>
                </c:pt>
                <c:pt idx="1129">
                  <c:v>1.0817034262727161</c:v>
                </c:pt>
                <c:pt idx="1130">
                  <c:v>1.0817076689540968</c:v>
                </c:pt>
                <c:pt idx="1131">
                  <c:v>1.0817368933736278</c:v>
                </c:pt>
                <c:pt idx="1132">
                  <c:v>1.0817663992160218</c:v>
                </c:pt>
                <c:pt idx="1133">
                  <c:v>1.081835387798731</c:v>
                </c:pt>
                <c:pt idx="1134">
                  <c:v>1.0820807577711569</c:v>
                </c:pt>
                <c:pt idx="1135">
                  <c:v>1.0821585814113237</c:v>
                </c:pt>
                <c:pt idx="1136">
                  <c:v>1.0822946278883299</c:v>
                </c:pt>
                <c:pt idx="1137">
                  <c:v>1.0823737141102421</c:v>
                </c:pt>
                <c:pt idx="1138">
                  <c:v>1.0826308476146358</c:v>
                </c:pt>
                <c:pt idx="1139">
                  <c:v>1.0826346573815298</c:v>
                </c:pt>
                <c:pt idx="1140">
                  <c:v>1.0829090537572157</c:v>
                </c:pt>
                <c:pt idx="1141">
                  <c:v>1.0829425957117529</c:v>
                </c:pt>
                <c:pt idx="1142">
                  <c:v>1.0829663212435241</c:v>
                </c:pt>
                <c:pt idx="1143">
                  <c:v>1.0830250719276613</c:v>
                </c:pt>
                <c:pt idx="1144">
                  <c:v>1.0830456607926195</c:v>
                </c:pt>
                <c:pt idx="1145">
                  <c:v>1.0834485141672427</c:v>
                </c:pt>
                <c:pt idx="1146">
                  <c:v>1.0835775585264755</c:v>
                </c:pt>
                <c:pt idx="1147">
                  <c:v>1.0835843267014522</c:v>
                </c:pt>
                <c:pt idx="1148">
                  <c:v>1.0838431220833233</c:v>
                </c:pt>
                <c:pt idx="1149">
                  <c:v>1.0839849440061529</c:v>
                </c:pt>
                <c:pt idx="1150">
                  <c:v>1.0840516142194114</c:v>
                </c:pt>
                <c:pt idx="1151">
                  <c:v>1.0841455273698295</c:v>
                </c:pt>
                <c:pt idx="1152">
                  <c:v>1.0842691561809408</c:v>
                </c:pt>
                <c:pt idx="1153">
                  <c:v>1.0843761870053075</c:v>
                </c:pt>
                <c:pt idx="1154">
                  <c:v>1.0845884504834071</c:v>
                </c:pt>
                <c:pt idx="1155">
                  <c:v>1.0848211964603238</c:v>
                </c:pt>
                <c:pt idx="1156">
                  <c:v>1.0851482256729788</c:v>
                </c:pt>
                <c:pt idx="1157">
                  <c:v>1.0852621608068238</c:v>
                </c:pt>
                <c:pt idx="1158">
                  <c:v>1.0854096383909788</c:v>
                </c:pt>
                <c:pt idx="1159">
                  <c:v>1.0854324769132333</c:v>
                </c:pt>
                <c:pt idx="1160">
                  <c:v>1.0855053013018401</c:v>
                </c:pt>
                <c:pt idx="1161">
                  <c:v>1.08555870937844</c:v>
                </c:pt>
                <c:pt idx="1162">
                  <c:v>1.0855774139935068</c:v>
                </c:pt>
                <c:pt idx="1163">
                  <c:v>1.085729029184981</c:v>
                </c:pt>
                <c:pt idx="1164">
                  <c:v>1.0860073787456141</c:v>
                </c:pt>
                <c:pt idx="1165">
                  <c:v>1.0862535224070569</c:v>
                </c:pt>
                <c:pt idx="1166">
                  <c:v>1.0862934323546816</c:v>
                </c:pt>
                <c:pt idx="1167">
                  <c:v>1.0865910046237921</c:v>
                </c:pt>
                <c:pt idx="1168">
                  <c:v>1.086684256816183</c:v>
                </c:pt>
                <c:pt idx="1169">
                  <c:v>1.08676912132403</c:v>
                </c:pt>
                <c:pt idx="1170">
                  <c:v>1.0869485606665064</c:v>
                </c:pt>
                <c:pt idx="1171">
                  <c:v>1.0869713739154199</c:v>
                </c:pt>
                <c:pt idx="1172">
                  <c:v>1.0879562156966098</c:v>
                </c:pt>
                <c:pt idx="1173">
                  <c:v>1.0879843615835725</c:v>
                </c:pt>
                <c:pt idx="1174">
                  <c:v>1.0882211132807791</c:v>
                </c:pt>
                <c:pt idx="1175">
                  <c:v>1.0888333818594174</c:v>
                </c:pt>
                <c:pt idx="1176">
                  <c:v>1.0895202145624281</c:v>
                </c:pt>
                <c:pt idx="1177">
                  <c:v>1.0896200822291029</c:v>
                </c:pt>
                <c:pt idx="1178">
                  <c:v>1.0900729554035291</c:v>
                </c:pt>
                <c:pt idx="1179">
                  <c:v>1.0901037711971653</c:v>
                </c:pt>
                <c:pt idx="1180">
                  <c:v>1.0901208301553531</c:v>
                </c:pt>
                <c:pt idx="1181">
                  <c:v>1.0903219845706102</c:v>
                </c:pt>
                <c:pt idx="1182">
                  <c:v>1.0903519052294828</c:v>
                </c:pt>
                <c:pt idx="1183">
                  <c:v>1.0907004438670564</c:v>
                </c:pt>
                <c:pt idx="1184">
                  <c:v>1.0907474974272617</c:v>
                </c:pt>
                <c:pt idx="1185">
                  <c:v>1.0907744123331877</c:v>
                </c:pt>
                <c:pt idx="1186">
                  <c:v>1.0908365898397001</c:v>
                </c:pt>
                <c:pt idx="1187">
                  <c:v>1.0913497351959756</c:v>
                </c:pt>
                <c:pt idx="1188">
                  <c:v>1.0915698178664324</c:v>
                </c:pt>
                <c:pt idx="1189">
                  <c:v>1.091637765867145</c:v>
                </c:pt>
                <c:pt idx="1190">
                  <c:v>1.0916934382394212</c:v>
                </c:pt>
                <c:pt idx="1191">
                  <c:v>1.0922103249070942</c:v>
                </c:pt>
                <c:pt idx="1192">
                  <c:v>1.0924778208171941</c:v>
                </c:pt>
                <c:pt idx="1193">
                  <c:v>1.09251772904842</c:v>
                </c:pt>
                <c:pt idx="1194">
                  <c:v>1.0925484827743555</c:v>
                </c:pt>
                <c:pt idx="1195">
                  <c:v>1.0925681404367138</c:v>
                </c:pt>
                <c:pt idx="1196">
                  <c:v>1.0926541112998303</c:v>
                </c:pt>
                <c:pt idx="1197">
                  <c:v>1.092822361238672</c:v>
                </c:pt>
                <c:pt idx="1198">
                  <c:v>1.092845848705928</c:v>
                </c:pt>
                <c:pt idx="1199">
                  <c:v>1.0930473432283501</c:v>
                </c:pt>
                <c:pt idx="1200">
                  <c:v>1.093102132530632</c:v>
                </c:pt>
                <c:pt idx="1201">
                  <c:v>1.0935877252755031</c:v>
                </c:pt>
                <c:pt idx="1202">
                  <c:v>1.0941071146453254</c:v>
                </c:pt>
                <c:pt idx="1203">
                  <c:v>1.0942681592458545</c:v>
                </c:pt>
                <c:pt idx="1204">
                  <c:v>1.0942977431550005</c:v>
                </c:pt>
                <c:pt idx="1205">
                  <c:v>1.094309959803484</c:v>
                </c:pt>
                <c:pt idx="1206">
                  <c:v>1.0946925356778161</c:v>
                </c:pt>
                <c:pt idx="1207">
                  <c:v>1.0947101279720661</c:v>
                </c:pt>
                <c:pt idx="1208">
                  <c:v>1.0949564508002021</c:v>
                </c:pt>
                <c:pt idx="1209">
                  <c:v>1.0951154797756486</c:v>
                </c:pt>
                <c:pt idx="1210">
                  <c:v>1.0952660982064069</c:v>
                </c:pt>
                <c:pt idx="1211">
                  <c:v>1.0953783635601329</c:v>
                </c:pt>
                <c:pt idx="1212">
                  <c:v>1.0954049251078954</c:v>
                </c:pt>
                <c:pt idx="1213">
                  <c:v>1.0954216055277763</c:v>
                </c:pt>
                <c:pt idx="1214">
                  <c:v>1.0954798653823836</c:v>
                </c:pt>
                <c:pt idx="1215">
                  <c:v>1.0954951303030627</c:v>
                </c:pt>
                <c:pt idx="1216">
                  <c:v>1.0957887776003612</c:v>
                </c:pt>
                <c:pt idx="1217">
                  <c:v>1.0958349349294378</c:v>
                </c:pt>
                <c:pt idx="1218">
                  <c:v>1.095990264529449</c:v>
                </c:pt>
                <c:pt idx="1219">
                  <c:v>1.0964533408514241</c:v>
                </c:pt>
                <c:pt idx="1220">
                  <c:v>1.0964881531970141</c:v>
                </c:pt>
                <c:pt idx="1221">
                  <c:v>1.0970788522725636</c:v>
                </c:pt>
                <c:pt idx="1222">
                  <c:v>1.097387612931316</c:v>
                </c:pt>
                <c:pt idx="1223">
                  <c:v>1.0975860982525858</c:v>
                </c:pt>
                <c:pt idx="1224">
                  <c:v>1.0976091124393785</c:v>
                </c:pt>
                <c:pt idx="1225">
                  <c:v>1.097873084901652</c:v>
                </c:pt>
                <c:pt idx="1226">
                  <c:v>1.0982034351454266</c:v>
                </c:pt>
                <c:pt idx="1227">
                  <c:v>1.0990506367979562</c:v>
                </c:pt>
                <c:pt idx="1228">
                  <c:v>1.0991222626119337</c:v>
                </c:pt>
                <c:pt idx="1229">
                  <c:v>1.0994228192961151</c:v>
                </c:pt>
                <c:pt idx="1230">
                  <c:v>1.0995565194872461</c:v>
                </c:pt>
                <c:pt idx="1231">
                  <c:v>1.0996057297499067</c:v>
                </c:pt>
                <c:pt idx="1232">
                  <c:v>1.0998068254990339</c:v>
                </c:pt>
                <c:pt idx="1233">
                  <c:v>1.1000618731743816</c:v>
                </c:pt>
                <c:pt idx="1234">
                  <c:v>1.1001303246401457</c:v>
                </c:pt>
                <c:pt idx="1235">
                  <c:v>1.1002063290824569</c:v>
                </c:pt>
                <c:pt idx="1236">
                  <c:v>1.1002498549420361</c:v>
                </c:pt>
                <c:pt idx="1237">
                  <c:v>1.1008762833143182</c:v>
                </c:pt>
                <c:pt idx="1238">
                  <c:v>1.1014825354569271</c:v>
                </c:pt>
                <c:pt idx="1239">
                  <c:v>1.1015394475079074</c:v>
                </c:pt>
                <c:pt idx="1240">
                  <c:v>1.1017697295370739</c:v>
                </c:pt>
                <c:pt idx="1241">
                  <c:v>1.101800956758278</c:v>
                </c:pt>
                <c:pt idx="1242">
                  <c:v>1.1019374477587733</c:v>
                </c:pt>
                <c:pt idx="1243">
                  <c:v>1.1021548020358261</c:v>
                </c:pt>
                <c:pt idx="1244">
                  <c:v>1.1022020602967642</c:v>
                </c:pt>
                <c:pt idx="1245">
                  <c:v>1.1022288109600247</c:v>
                </c:pt>
                <c:pt idx="1246">
                  <c:v>1.1043565608839652</c:v>
                </c:pt>
                <c:pt idx="1247">
                  <c:v>1.1046275690535456</c:v>
                </c:pt>
                <c:pt idx="1248">
                  <c:v>1.1048618121299716</c:v>
                </c:pt>
                <c:pt idx="1249">
                  <c:v>1.1048688629349144</c:v>
                </c:pt>
                <c:pt idx="1250">
                  <c:v>1.105119750881532</c:v>
                </c:pt>
                <c:pt idx="1251">
                  <c:v>1.1053921568627461</c:v>
                </c:pt>
                <c:pt idx="1252">
                  <c:v>1.105798969072165</c:v>
                </c:pt>
                <c:pt idx="1253">
                  <c:v>1.1058753407487281</c:v>
                </c:pt>
                <c:pt idx="1254">
                  <c:v>1.1059207032863296</c:v>
                </c:pt>
                <c:pt idx="1255">
                  <c:v>1.1059448787492019</c:v>
                </c:pt>
                <c:pt idx="1256">
                  <c:v>1.1064559515803669</c:v>
                </c:pt>
                <c:pt idx="1257">
                  <c:v>1.106508352729737</c:v>
                </c:pt>
                <c:pt idx="1258">
                  <c:v>1.106985545008996</c:v>
                </c:pt>
                <c:pt idx="1259">
                  <c:v>1.1082200571728598</c:v>
                </c:pt>
                <c:pt idx="1260">
                  <c:v>1.1083390587427</c:v>
                </c:pt>
                <c:pt idx="1261">
                  <c:v>1.1086896236725781</c:v>
                </c:pt>
                <c:pt idx="1262">
                  <c:v>1.1088467290267756</c:v>
                </c:pt>
                <c:pt idx="1263">
                  <c:v>1.1101009031360189</c:v>
                </c:pt>
                <c:pt idx="1264">
                  <c:v>1.1102936410189919</c:v>
                </c:pt>
                <c:pt idx="1265">
                  <c:v>1.1104338384087684</c:v>
                </c:pt>
                <c:pt idx="1266">
                  <c:v>1.1106687824206818</c:v>
                </c:pt>
                <c:pt idx="1267">
                  <c:v>1.1109046168671353</c:v>
                </c:pt>
                <c:pt idx="1268">
                  <c:v>1.1111334573549823</c:v>
                </c:pt>
                <c:pt idx="1269">
                  <c:v>1.1113104147853101</c:v>
                </c:pt>
                <c:pt idx="1270">
                  <c:v>1.1116075081414569</c:v>
                </c:pt>
                <c:pt idx="1271">
                  <c:v>1.1117129685132949</c:v>
                </c:pt>
                <c:pt idx="1272">
                  <c:v>1.1122000719313607</c:v>
                </c:pt>
                <c:pt idx="1273">
                  <c:v>1.11247031851306</c:v>
                </c:pt>
                <c:pt idx="1274">
                  <c:v>1.1128359258844782</c:v>
                </c:pt>
                <c:pt idx="1275">
                  <c:v>1.1129345811293458</c:v>
                </c:pt>
                <c:pt idx="1276">
                  <c:v>1.1132864386615413</c:v>
                </c:pt>
                <c:pt idx="1277">
                  <c:v>1.1134383643430701</c:v>
                </c:pt>
                <c:pt idx="1278">
                  <c:v>1.113575955837252</c:v>
                </c:pt>
                <c:pt idx="1279">
                  <c:v>1.1139217020223826</c:v>
                </c:pt>
                <c:pt idx="1280">
                  <c:v>1.1146122595906613</c:v>
                </c:pt>
                <c:pt idx="1281">
                  <c:v>1.1148950496588008</c:v>
                </c:pt>
                <c:pt idx="1282">
                  <c:v>1.1153777169039121</c:v>
                </c:pt>
                <c:pt idx="1283">
                  <c:v>1.115533410786792</c:v>
                </c:pt>
                <c:pt idx="1284">
                  <c:v>1.1163658817255635</c:v>
                </c:pt>
                <c:pt idx="1285">
                  <c:v>1.1164248436428759</c:v>
                </c:pt>
                <c:pt idx="1286">
                  <c:v>1.1166730487370102</c:v>
                </c:pt>
                <c:pt idx="1287">
                  <c:v>1.1173896526009173</c:v>
                </c:pt>
                <c:pt idx="1288">
                  <c:v>1.1177578284144205</c:v>
                </c:pt>
                <c:pt idx="1289">
                  <c:v>1.1204234448795061</c:v>
                </c:pt>
                <c:pt idx="1290">
                  <c:v>1.120532187993682</c:v>
                </c:pt>
                <c:pt idx="1291">
                  <c:v>1.1207491447118378</c:v>
                </c:pt>
                <c:pt idx="1292">
                  <c:v>1.121053661312986</c:v>
                </c:pt>
                <c:pt idx="1293">
                  <c:v>1.1211420978899778</c:v>
                </c:pt>
                <c:pt idx="1294">
                  <c:v>1.1213301662707869</c:v>
                </c:pt>
                <c:pt idx="1295">
                  <c:v>1.1215870761583555</c:v>
                </c:pt>
                <c:pt idx="1296">
                  <c:v>1.1216584048862583</c:v>
                </c:pt>
                <c:pt idx="1297">
                  <c:v>1.1220575879222772</c:v>
                </c:pt>
                <c:pt idx="1298">
                  <c:v>1.1222104144527143</c:v>
                </c:pt>
                <c:pt idx="1299">
                  <c:v>1.1223194537936341</c:v>
                </c:pt>
                <c:pt idx="1300">
                  <c:v>1.1226972918444915</c:v>
                </c:pt>
                <c:pt idx="1301">
                  <c:v>1.1233640669226239</c:v>
                </c:pt>
                <c:pt idx="1302">
                  <c:v>1.124229994560344</c:v>
                </c:pt>
                <c:pt idx="1303">
                  <c:v>1.124680386438714</c:v>
                </c:pt>
                <c:pt idx="1304">
                  <c:v>1.1265075482837197</c:v>
                </c:pt>
                <c:pt idx="1305">
                  <c:v>1.1272512408414086</c:v>
                </c:pt>
                <c:pt idx="1306">
                  <c:v>1.1275795389310221</c:v>
                </c:pt>
                <c:pt idx="1307">
                  <c:v>1.128623363697939</c:v>
                </c:pt>
                <c:pt idx="1308">
                  <c:v>1.1286596046375845</c:v>
                </c:pt>
                <c:pt idx="1309">
                  <c:v>1.1290794752249798</c:v>
                </c:pt>
                <c:pt idx="1310">
                  <c:v>1.1297745399736241</c:v>
                </c:pt>
                <c:pt idx="1311">
                  <c:v>1.1305074873644838</c:v>
                </c:pt>
                <c:pt idx="1312">
                  <c:v>1.1315382872211093</c:v>
                </c:pt>
                <c:pt idx="1313">
                  <c:v>1.132641901498308</c:v>
                </c:pt>
                <c:pt idx="1314">
                  <c:v>1.1326809071233661</c:v>
                </c:pt>
                <c:pt idx="1315">
                  <c:v>1.1337755490669041</c:v>
                </c:pt>
                <c:pt idx="1316">
                  <c:v>1.1344811171056808</c:v>
                </c:pt>
                <c:pt idx="1317">
                  <c:v>1.1349630933838959</c:v>
                </c:pt>
                <c:pt idx="1318">
                  <c:v>1.1362009127428743</c:v>
                </c:pt>
                <c:pt idx="1319">
                  <c:v>1.137915742793792</c:v>
                </c:pt>
                <c:pt idx="1320">
                  <c:v>1.1384351554126475</c:v>
                </c:pt>
                <c:pt idx="1321">
                  <c:v>1.1418470539072301</c:v>
                </c:pt>
                <c:pt idx="1322">
                  <c:v>1.1458898167226979</c:v>
                </c:pt>
                <c:pt idx="1323">
                  <c:v>1.1462805791313093</c:v>
                </c:pt>
                <c:pt idx="1324">
                  <c:v>1.1467542467432481</c:v>
                </c:pt>
                <c:pt idx="1325">
                  <c:v>1.1471488924156739</c:v>
                </c:pt>
                <c:pt idx="1326">
                  <c:v>1.1473729175566001</c:v>
                </c:pt>
                <c:pt idx="1327">
                  <c:v>1.148720221139035</c:v>
                </c:pt>
                <c:pt idx="1328">
                  <c:v>1.149761801645734</c:v>
                </c:pt>
                <c:pt idx="1329">
                  <c:v>1.1505109893492613</c:v>
                </c:pt>
                <c:pt idx="1330">
                  <c:v>1.1520141269823112</c:v>
                </c:pt>
                <c:pt idx="1331">
                  <c:v>1.1535052012663953</c:v>
                </c:pt>
                <c:pt idx="1332">
                  <c:v>1.1536407195035741</c:v>
                </c:pt>
                <c:pt idx="1333">
                  <c:v>1.1541846997866503</c:v>
                </c:pt>
                <c:pt idx="1334">
                  <c:v>1.1542758752630602</c:v>
                </c:pt>
                <c:pt idx="1335">
                  <c:v>1.1557729361197597</c:v>
                </c:pt>
                <c:pt idx="1336">
                  <c:v>1.1558999557532426</c:v>
                </c:pt>
                <c:pt idx="1337">
                  <c:v>1.1561361670903323</c:v>
                </c:pt>
                <c:pt idx="1338">
                  <c:v>1.1596243218542788</c:v>
                </c:pt>
                <c:pt idx="1339">
                  <c:v>1.1601937294758691</c:v>
                </c:pt>
                <c:pt idx="1340">
                  <c:v>1.1603481546996881</c:v>
                </c:pt>
                <c:pt idx="1341">
                  <c:v>1.1639841942945257</c:v>
                </c:pt>
                <c:pt idx="1342">
                  <c:v>1.1646435359238692</c:v>
                </c:pt>
                <c:pt idx="1343">
                  <c:v>1.1685787688023381</c:v>
                </c:pt>
                <c:pt idx="1344">
                  <c:v>1.16916248303204</c:v>
                </c:pt>
                <c:pt idx="1345">
                  <c:v>1.1694705840097701</c:v>
                </c:pt>
                <c:pt idx="1346">
                  <c:v>1.1700928978124059</c:v>
                </c:pt>
                <c:pt idx="1347">
                  <c:v>1.1739654745188741</c:v>
                </c:pt>
                <c:pt idx="1348">
                  <c:v>1.1777299666055101</c:v>
                </c:pt>
                <c:pt idx="1349">
                  <c:v>1.1794431400973795</c:v>
                </c:pt>
                <c:pt idx="1350">
                  <c:v>1.1818798863722064</c:v>
                </c:pt>
                <c:pt idx="1351">
                  <c:v>1.184605685465383</c:v>
                </c:pt>
                <c:pt idx="1352">
                  <c:v>1.1858732912945926</c:v>
                </c:pt>
                <c:pt idx="1353">
                  <c:v>1.1974935851089468</c:v>
                </c:pt>
                <c:pt idx="1354">
                  <c:v>1.2022093992038756</c:v>
                </c:pt>
                <c:pt idx="1355">
                  <c:v>1.2057550948191278</c:v>
                </c:pt>
                <c:pt idx="1356">
                  <c:v>1.208425170415566</c:v>
                </c:pt>
                <c:pt idx="1357">
                  <c:v>1.2109867231586831</c:v>
                </c:pt>
                <c:pt idx="1358">
                  <c:v>1.2178470905853296</c:v>
                </c:pt>
                <c:pt idx="1359">
                  <c:v>1.2240072587532023</c:v>
                </c:pt>
                <c:pt idx="1360">
                  <c:v>1.2279222005413204</c:v>
                </c:pt>
                <c:pt idx="1361">
                  <c:v>1.2439354485027068</c:v>
                </c:pt>
                <c:pt idx="1362">
                  <c:v>1.2551489588083293</c:v>
                </c:pt>
                <c:pt idx="1363">
                  <c:v>1.2599731580895928</c:v>
                </c:pt>
                <c:pt idx="1364">
                  <c:v>1.2871620307333205</c:v>
                </c:pt>
              </c:numCache>
            </c:numRef>
          </c:yVal>
          <c:smooth val="0"/>
        </c:ser>
        <c:dLbls>
          <c:showLegendKey val="0"/>
          <c:showVal val="0"/>
          <c:showCatName val="0"/>
          <c:showSerName val="0"/>
          <c:showPercent val="0"/>
          <c:showBubbleSize val="0"/>
        </c:dLbls>
        <c:axId val="254631296"/>
        <c:axId val="259667456"/>
      </c:scatterChart>
      <c:valAx>
        <c:axId val="254631296"/>
        <c:scaling>
          <c:orientation val="minMax"/>
        </c:scaling>
        <c:delete val="0"/>
        <c:axPos val="b"/>
        <c:numFmt formatCode="General" sourceLinked="1"/>
        <c:majorTickMark val="out"/>
        <c:minorTickMark val="none"/>
        <c:tickLblPos val="nextTo"/>
        <c:txPr>
          <a:bodyPr/>
          <a:lstStyle/>
          <a:p>
            <a:pPr>
              <a:defRPr sz="1600"/>
            </a:pPr>
            <a:endParaRPr lang="en-US"/>
          </a:p>
        </c:txPr>
        <c:crossAx val="259667456"/>
        <c:crosses val="autoZero"/>
        <c:crossBetween val="midCat"/>
        <c:majorUnit val="100"/>
      </c:valAx>
      <c:valAx>
        <c:axId val="259667456"/>
        <c:scaling>
          <c:orientation val="minMax"/>
          <c:min val="1"/>
        </c:scaling>
        <c:delete val="0"/>
        <c:axPos val="l"/>
        <c:majorGridlines/>
        <c:numFmt formatCode="#,##0.00" sourceLinked="0"/>
        <c:majorTickMark val="out"/>
        <c:minorTickMark val="none"/>
        <c:tickLblPos val="nextTo"/>
        <c:txPr>
          <a:bodyPr/>
          <a:lstStyle/>
          <a:p>
            <a:pPr>
              <a:defRPr sz="1600"/>
            </a:pPr>
            <a:endParaRPr lang="en-US"/>
          </a:p>
        </c:txPr>
        <c:crossAx val="254631296"/>
        <c:crosses val="autoZero"/>
        <c:crossBetween val="midCat"/>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0"/>
          <c:tx>
            <c:v>Category 1</c:v>
          </c:tx>
          <c:spPr>
            <a:ln w="28575">
              <a:noFill/>
            </a:ln>
          </c:spPr>
          <c:marker>
            <c:symbol val="circle"/>
            <c:size val="13"/>
            <c:spPr>
              <a:solidFill>
                <a:srgbClr val="FFC000"/>
              </a:solidFill>
              <a:ln>
                <a:solidFill>
                  <a:schemeClr val="accent5">
                    <a:lumMod val="10000"/>
                  </a:schemeClr>
                </a:solidFill>
              </a:ln>
            </c:spPr>
          </c:marker>
          <c:xVal>
            <c:numRef>
              <c:f>Sheet5!$H$2:$H$4</c:f>
              <c:numCache>
                <c:formatCode>General</c:formatCode>
                <c:ptCount val="3"/>
                <c:pt idx="0">
                  <c:v>1.0008770349000031</c:v>
                </c:pt>
                <c:pt idx="1">
                  <c:v>1.0105791340000001</c:v>
                </c:pt>
                <c:pt idx="2">
                  <c:v>1.0352711559999968</c:v>
                </c:pt>
              </c:numCache>
            </c:numRef>
          </c:xVal>
          <c:yVal>
            <c:numRef>
              <c:f>Sheet5!$I$2:$I$4</c:f>
              <c:numCache>
                <c:formatCode>General</c:formatCode>
                <c:ptCount val="3"/>
                <c:pt idx="0">
                  <c:v>1.018383807</c:v>
                </c:pt>
                <c:pt idx="1">
                  <c:v>1.010682487</c:v>
                </c:pt>
                <c:pt idx="2">
                  <c:v>1.0210412499999968</c:v>
                </c:pt>
              </c:numCache>
            </c:numRef>
          </c:yVal>
          <c:smooth val="0"/>
        </c:ser>
        <c:ser>
          <c:idx val="2"/>
          <c:order val="1"/>
          <c:tx>
            <c:v>Category 2</c:v>
          </c:tx>
          <c:spPr>
            <a:ln w="28575">
              <a:noFill/>
            </a:ln>
          </c:spPr>
          <c:marker>
            <c:symbol val="square"/>
            <c:size val="13"/>
            <c:spPr>
              <a:solidFill>
                <a:srgbClr val="66FF33"/>
              </a:solidFill>
              <a:ln>
                <a:solidFill>
                  <a:schemeClr val="accent4">
                    <a:lumMod val="10000"/>
                  </a:schemeClr>
                </a:solidFill>
              </a:ln>
            </c:spPr>
          </c:marker>
          <c:xVal>
            <c:numRef>
              <c:f>Sheet5!$H$8:$H$14</c:f>
              <c:numCache>
                <c:formatCode>General</c:formatCode>
                <c:ptCount val="7"/>
                <c:pt idx="0">
                  <c:v>1.0641221030000001</c:v>
                </c:pt>
                <c:pt idx="1">
                  <c:v>1.090747497</c:v>
                </c:pt>
                <c:pt idx="2">
                  <c:v>1.2022093999999968</c:v>
                </c:pt>
                <c:pt idx="3">
                  <c:v>1.1315382899999971</c:v>
                </c:pt>
                <c:pt idx="4">
                  <c:v>1.1603481500000001</c:v>
                </c:pt>
                <c:pt idx="5">
                  <c:v>1.22400726</c:v>
                </c:pt>
                <c:pt idx="6">
                  <c:v>1.28716203</c:v>
                </c:pt>
              </c:numCache>
            </c:numRef>
          </c:xVal>
          <c:yVal>
            <c:numRef>
              <c:f>Sheet5!$I$8:$I$14</c:f>
              <c:numCache>
                <c:formatCode>General</c:formatCode>
                <c:ptCount val="7"/>
                <c:pt idx="0">
                  <c:v>1.0172627019999998</c:v>
                </c:pt>
                <c:pt idx="1">
                  <c:v>1.0240180270000001</c:v>
                </c:pt>
                <c:pt idx="2">
                  <c:v>1.0068273392</c:v>
                </c:pt>
                <c:pt idx="3">
                  <c:v>1.043710972</c:v>
                </c:pt>
                <c:pt idx="4">
                  <c:v>1.0704544730000001</c:v>
                </c:pt>
                <c:pt idx="5">
                  <c:v>1.0402576790000031</c:v>
                </c:pt>
                <c:pt idx="6">
                  <c:v>1.0115928449999998</c:v>
                </c:pt>
              </c:numCache>
            </c:numRef>
          </c:yVal>
          <c:smooth val="0"/>
        </c:ser>
        <c:ser>
          <c:idx val="3"/>
          <c:order val="2"/>
          <c:tx>
            <c:v>Category 3</c:v>
          </c:tx>
          <c:spPr>
            <a:ln w="28575">
              <a:noFill/>
            </a:ln>
          </c:spPr>
          <c:marker>
            <c:symbol val="diamond"/>
            <c:size val="13"/>
            <c:spPr>
              <a:solidFill>
                <a:srgbClr val="FF9B9B"/>
              </a:solidFill>
              <a:ln>
                <a:solidFill>
                  <a:sysClr val="windowText" lastClr="000000"/>
                </a:solidFill>
              </a:ln>
            </c:spPr>
          </c:marker>
          <c:xVal>
            <c:numRef>
              <c:f>Sheet5!$H$18:$H$24</c:f>
              <c:numCache>
                <c:formatCode>General</c:formatCode>
                <c:ptCount val="7"/>
                <c:pt idx="0">
                  <c:v>1.0039445750999954</c:v>
                </c:pt>
                <c:pt idx="1">
                  <c:v>1.008583365</c:v>
                </c:pt>
                <c:pt idx="2">
                  <c:v>1.0093089746999999</c:v>
                </c:pt>
                <c:pt idx="3">
                  <c:v>1.01794316</c:v>
                </c:pt>
                <c:pt idx="4">
                  <c:v>1.0305528410000031</c:v>
                </c:pt>
                <c:pt idx="5">
                  <c:v>1.033380714</c:v>
                </c:pt>
                <c:pt idx="6">
                  <c:v>1.048020851</c:v>
                </c:pt>
              </c:numCache>
            </c:numRef>
          </c:xVal>
          <c:yVal>
            <c:numRef>
              <c:f>Sheet5!$I$18:$I$24</c:f>
              <c:numCache>
                <c:formatCode>General</c:formatCode>
                <c:ptCount val="7"/>
                <c:pt idx="0">
                  <c:v>1.095773179</c:v>
                </c:pt>
                <c:pt idx="1">
                  <c:v>1.1156873899999999</c:v>
                </c:pt>
                <c:pt idx="2">
                  <c:v>1.0452882539999968</c:v>
                </c:pt>
                <c:pt idx="3">
                  <c:v>1.0813837149999999</c:v>
                </c:pt>
                <c:pt idx="4">
                  <c:v>1.0861173159999999</c:v>
                </c:pt>
                <c:pt idx="5">
                  <c:v>1.1486756200000001</c:v>
                </c:pt>
                <c:pt idx="6">
                  <c:v>1.1971635899999999</c:v>
                </c:pt>
              </c:numCache>
            </c:numRef>
          </c:yVal>
          <c:smooth val="0"/>
        </c:ser>
        <c:ser>
          <c:idx val="4"/>
          <c:order val="3"/>
          <c:tx>
            <c:v>Category 4</c:v>
          </c:tx>
          <c:spPr>
            <a:ln w="28575">
              <a:noFill/>
            </a:ln>
          </c:spPr>
          <c:marker>
            <c:symbol val="triangle"/>
            <c:size val="13"/>
            <c:spPr>
              <a:solidFill>
                <a:srgbClr val="FFFF00"/>
              </a:solidFill>
              <a:ln>
                <a:solidFill>
                  <a:sysClr val="windowText" lastClr="000000"/>
                </a:solidFill>
              </a:ln>
            </c:spPr>
          </c:marker>
          <c:xVal>
            <c:numRef>
              <c:f>Sheet5!$H$28:$H$36</c:f>
              <c:numCache>
                <c:formatCode>General</c:formatCode>
                <c:ptCount val="9"/>
                <c:pt idx="0">
                  <c:v>1.0557319759999968</c:v>
                </c:pt>
                <c:pt idx="1">
                  <c:v>1.0729810899999999</c:v>
                </c:pt>
                <c:pt idx="2">
                  <c:v>1.07798098</c:v>
                </c:pt>
                <c:pt idx="3">
                  <c:v>1.0952660979999944</c:v>
                </c:pt>
                <c:pt idx="4">
                  <c:v>1.1272512399999999</c:v>
                </c:pt>
                <c:pt idx="5">
                  <c:v>1.1305074900000001</c:v>
                </c:pt>
                <c:pt idx="6">
                  <c:v>1.1639841899999999</c:v>
                </c:pt>
                <c:pt idx="7">
                  <c:v>1.17396547</c:v>
                </c:pt>
                <c:pt idx="8">
                  <c:v>1.2084251699999999</c:v>
                </c:pt>
              </c:numCache>
            </c:numRef>
          </c:xVal>
          <c:yVal>
            <c:numRef>
              <c:f>Sheet5!$I$28:$I$36</c:f>
              <c:numCache>
                <c:formatCode>General</c:formatCode>
                <c:ptCount val="9"/>
                <c:pt idx="0">
                  <c:v>1.05825039</c:v>
                </c:pt>
                <c:pt idx="1">
                  <c:v>1.1062906699999999</c:v>
                </c:pt>
                <c:pt idx="2">
                  <c:v>1.042256791</c:v>
                </c:pt>
                <c:pt idx="3">
                  <c:v>1.0851252359999968</c:v>
                </c:pt>
                <c:pt idx="4">
                  <c:v>1.12604075</c:v>
                </c:pt>
                <c:pt idx="5">
                  <c:v>1.1913631200000001</c:v>
                </c:pt>
                <c:pt idx="6">
                  <c:v>1.2101711899999998</c:v>
                </c:pt>
                <c:pt idx="7">
                  <c:v>1.1583887300000031</c:v>
                </c:pt>
                <c:pt idx="8">
                  <c:v>1.1458818799999999</c:v>
                </c:pt>
              </c:numCache>
            </c:numRef>
          </c:yVal>
          <c:smooth val="0"/>
        </c:ser>
        <c:dLbls>
          <c:showLegendKey val="0"/>
          <c:showVal val="0"/>
          <c:showCatName val="0"/>
          <c:showSerName val="0"/>
          <c:showPercent val="0"/>
          <c:showBubbleSize val="0"/>
        </c:dLbls>
        <c:axId val="260428160"/>
        <c:axId val="260430464"/>
      </c:scatterChart>
      <c:valAx>
        <c:axId val="260428160"/>
        <c:scaling>
          <c:orientation val="minMax"/>
          <c:max val="1.28"/>
          <c:min val="1"/>
        </c:scaling>
        <c:delete val="0"/>
        <c:axPos val="b"/>
        <c:title>
          <c:tx>
            <c:rich>
              <a:bodyPr/>
              <a:lstStyle/>
              <a:p>
                <a:pPr>
                  <a:defRPr sz="2000"/>
                </a:pPr>
                <a:r>
                  <a:rPr lang="en-US" sz="1800" b="1" i="0" baseline="0" dirty="0" smtClean="0"/>
                  <a:t>Optimal </a:t>
                </a:r>
                <a:r>
                  <a:rPr lang="en-US" sz="1800" b="1" i="0" baseline="0" dirty="0"/>
                  <a:t>/ Worst Schedule </a:t>
                </a:r>
                <a:r>
                  <a:rPr lang="en-US" sz="1800" b="1" i="0" baseline="0" dirty="0" smtClean="0"/>
                  <a:t>( LRU )</a:t>
                </a:r>
                <a:endParaRPr lang="en-US" sz="2000" dirty="0"/>
              </a:p>
            </c:rich>
          </c:tx>
          <c:layout/>
          <c:overlay val="0"/>
        </c:title>
        <c:numFmt formatCode="#,##0.00" sourceLinked="0"/>
        <c:majorTickMark val="out"/>
        <c:minorTickMark val="none"/>
        <c:tickLblPos val="nextTo"/>
        <c:txPr>
          <a:bodyPr/>
          <a:lstStyle/>
          <a:p>
            <a:pPr>
              <a:defRPr sz="2000"/>
            </a:pPr>
            <a:endParaRPr lang="en-US"/>
          </a:p>
        </c:txPr>
        <c:crossAx val="260430464"/>
        <c:crosses val="autoZero"/>
        <c:crossBetween val="midCat"/>
        <c:majorUnit val="4.0000000000000022E-2"/>
      </c:valAx>
      <c:valAx>
        <c:axId val="260430464"/>
        <c:scaling>
          <c:orientation val="minMax"/>
          <c:max val="1.28"/>
          <c:min val="1"/>
        </c:scaling>
        <c:delete val="0"/>
        <c:axPos val="l"/>
        <c:majorGridlines/>
        <c:title>
          <c:tx>
            <c:rich>
              <a:bodyPr rot="-5400000" vert="horz"/>
              <a:lstStyle/>
              <a:p>
                <a:pPr>
                  <a:defRPr sz="2000"/>
                </a:pPr>
                <a:r>
                  <a:rPr lang="en-US" sz="2000" dirty="0" smtClean="0"/>
                  <a:t>Optimal </a:t>
                </a:r>
                <a:r>
                  <a:rPr lang="en-US" sz="2000" dirty="0"/>
                  <a:t>/ Worst Schedule </a:t>
                </a:r>
                <a:r>
                  <a:rPr lang="en-US" sz="2000" dirty="0" smtClean="0"/>
                  <a:t>( DRRIP )</a:t>
                </a:r>
                <a:endParaRPr lang="en-US" sz="2000" dirty="0"/>
              </a:p>
            </c:rich>
          </c:tx>
          <c:layout/>
          <c:overlay val="0"/>
        </c:title>
        <c:numFmt formatCode="#,##0.00" sourceLinked="0"/>
        <c:majorTickMark val="out"/>
        <c:minorTickMark val="none"/>
        <c:tickLblPos val="nextTo"/>
        <c:txPr>
          <a:bodyPr/>
          <a:lstStyle/>
          <a:p>
            <a:pPr>
              <a:defRPr sz="1800"/>
            </a:pPr>
            <a:endParaRPr lang="en-US"/>
          </a:p>
        </c:txPr>
        <c:crossAx val="260428160"/>
        <c:crosses val="autoZero"/>
        <c:crossBetween val="midCat"/>
        <c:majorUnit val="4.0000000000000022E-2"/>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8575">
              <a:noFill/>
            </a:ln>
          </c:spPr>
          <c:marker>
            <c:symbol val="diamond"/>
            <c:size val="4"/>
          </c:marker>
          <c:xVal>
            <c:numRef>
              <c:f>Sheet5!$E$2:$E$1366</c:f>
              <c:numCache>
                <c:formatCode>General</c:formatCode>
                <c:ptCount val="1365"/>
                <c:pt idx="0">
                  <c:v>1.0049503946</c:v>
                </c:pt>
                <c:pt idx="1">
                  <c:v>1.040607311</c:v>
                </c:pt>
                <c:pt idx="2">
                  <c:v>1.0188161210000031</c:v>
                </c:pt>
                <c:pt idx="3">
                  <c:v>1.0019308788999965</c:v>
                </c:pt>
                <c:pt idx="4">
                  <c:v>1.0995565190000001</c:v>
                </c:pt>
                <c:pt idx="5">
                  <c:v>1.0221433639999999</c:v>
                </c:pt>
                <c:pt idx="6">
                  <c:v>1.006624182499994</c:v>
                </c:pt>
                <c:pt idx="7">
                  <c:v>1.012189502</c:v>
                </c:pt>
                <c:pt idx="8">
                  <c:v>1.0110671169999998</c:v>
                </c:pt>
                <c:pt idx="9">
                  <c:v>1.0321866989999968</c:v>
                </c:pt>
                <c:pt idx="10">
                  <c:v>1.0368102319999999</c:v>
                </c:pt>
                <c:pt idx="11">
                  <c:v>1.0048538109</c:v>
                </c:pt>
                <c:pt idx="12">
                  <c:v>1.0346569720000001</c:v>
                </c:pt>
                <c:pt idx="13">
                  <c:v>1.0201246549999954</c:v>
                </c:pt>
                <c:pt idx="14">
                  <c:v>1.0083091271</c:v>
                </c:pt>
                <c:pt idx="15">
                  <c:v>1.0707749769999999</c:v>
                </c:pt>
                <c:pt idx="16">
                  <c:v>1.015085738</c:v>
                </c:pt>
                <c:pt idx="17">
                  <c:v>1.0051500307000001</c:v>
                </c:pt>
                <c:pt idx="18">
                  <c:v>1.0112837929999956</c:v>
                </c:pt>
                <c:pt idx="19">
                  <c:v>1.0100962279999965</c:v>
                </c:pt>
                <c:pt idx="20">
                  <c:v>1.0862934319999999</c:v>
                </c:pt>
                <c:pt idx="21">
                  <c:v>1.0269172119999999</c:v>
                </c:pt>
                <c:pt idx="22">
                  <c:v>1.0054411116999968</c:v>
                </c:pt>
                <c:pt idx="23">
                  <c:v>1.0238170689999999</c:v>
                </c:pt>
                <c:pt idx="24">
                  <c:v>1.0352711559999965</c:v>
                </c:pt>
                <c:pt idx="25">
                  <c:v>1.0771966639999966</c:v>
                </c:pt>
                <c:pt idx="26">
                  <c:v>1.061501171</c:v>
                </c:pt>
                <c:pt idx="27">
                  <c:v>1.0389010799999998</c:v>
                </c:pt>
                <c:pt idx="28">
                  <c:v>1.052615268</c:v>
                </c:pt>
                <c:pt idx="29">
                  <c:v>1.0399561749999999</c:v>
                </c:pt>
                <c:pt idx="30">
                  <c:v>1.048034935</c:v>
                </c:pt>
                <c:pt idx="31">
                  <c:v>1.0414906419999959</c:v>
                </c:pt>
                <c:pt idx="32">
                  <c:v>1.0371069690000001</c:v>
                </c:pt>
                <c:pt idx="33">
                  <c:v>1.015713879</c:v>
                </c:pt>
                <c:pt idx="34">
                  <c:v>1.077072027</c:v>
                </c:pt>
                <c:pt idx="35">
                  <c:v>1.0125854990000001</c:v>
                </c:pt>
                <c:pt idx="36">
                  <c:v>1.0172418939999965</c:v>
                </c:pt>
                <c:pt idx="37">
                  <c:v>1.0176708749999999</c:v>
                </c:pt>
                <c:pt idx="38">
                  <c:v>1.016343086</c:v>
                </c:pt>
                <c:pt idx="39">
                  <c:v>1.0189372469999998</c:v>
                </c:pt>
                <c:pt idx="40">
                  <c:v>1.0189923959999956</c:v>
                </c:pt>
                <c:pt idx="41">
                  <c:v>1.0065822625</c:v>
                </c:pt>
                <c:pt idx="42">
                  <c:v>1.0800157320000001</c:v>
                </c:pt>
                <c:pt idx="43">
                  <c:v>1.0193926129999937</c:v>
                </c:pt>
                <c:pt idx="44">
                  <c:v>1.0079775124999966</c:v>
                </c:pt>
                <c:pt idx="45">
                  <c:v>1.0120816819999998</c:v>
                </c:pt>
                <c:pt idx="46">
                  <c:v>1.0019312545999932</c:v>
                </c:pt>
                <c:pt idx="47">
                  <c:v>1.040135858</c:v>
                </c:pt>
                <c:pt idx="48">
                  <c:v>1.0316239029999963</c:v>
                </c:pt>
                <c:pt idx="49">
                  <c:v>1.0120597710000001</c:v>
                </c:pt>
                <c:pt idx="50">
                  <c:v>1.1082200600000001</c:v>
                </c:pt>
                <c:pt idx="51">
                  <c:v>1.0900729550000001</c:v>
                </c:pt>
                <c:pt idx="52">
                  <c:v>1.0840516140000001</c:v>
                </c:pt>
                <c:pt idx="53">
                  <c:v>1.081707669</c:v>
                </c:pt>
                <c:pt idx="54">
                  <c:v>1.080886749</c:v>
                </c:pt>
                <c:pt idx="55">
                  <c:v>1.0903519050000001</c:v>
                </c:pt>
                <c:pt idx="56">
                  <c:v>1.0888333819999998</c:v>
                </c:pt>
                <c:pt idx="57">
                  <c:v>1.0221852240000033</c:v>
                </c:pt>
                <c:pt idx="58">
                  <c:v>1.0230483829999966</c:v>
                </c:pt>
                <c:pt idx="59">
                  <c:v>1.021713471</c:v>
                </c:pt>
                <c:pt idx="60">
                  <c:v>1.0220345669999999</c:v>
                </c:pt>
                <c:pt idx="61">
                  <c:v>1.0333490939999963</c:v>
                </c:pt>
                <c:pt idx="62">
                  <c:v>1.0223192109999966</c:v>
                </c:pt>
                <c:pt idx="63">
                  <c:v>1.010664931</c:v>
                </c:pt>
                <c:pt idx="64">
                  <c:v>1.0106178750000001</c:v>
                </c:pt>
                <c:pt idx="65">
                  <c:v>1.0667270529999966</c:v>
                </c:pt>
                <c:pt idx="66">
                  <c:v>1.0353051010000001</c:v>
                </c:pt>
                <c:pt idx="67">
                  <c:v>1.0093427761</c:v>
                </c:pt>
                <c:pt idx="68">
                  <c:v>1.015212244</c:v>
                </c:pt>
                <c:pt idx="69">
                  <c:v>1.1021548000000001</c:v>
                </c:pt>
                <c:pt idx="70">
                  <c:v>1.0349123869999999</c:v>
                </c:pt>
                <c:pt idx="71">
                  <c:v>1.0083743271999965</c:v>
                </c:pt>
                <c:pt idx="72">
                  <c:v>1.0855774140000001</c:v>
                </c:pt>
                <c:pt idx="73">
                  <c:v>1.033562973</c:v>
                </c:pt>
                <c:pt idx="74">
                  <c:v>1.0074415898</c:v>
                </c:pt>
                <c:pt idx="75">
                  <c:v>1.0044041141</c:v>
                </c:pt>
                <c:pt idx="76">
                  <c:v>1.0275375949999999</c:v>
                </c:pt>
                <c:pt idx="77">
                  <c:v>1.0305755400000001</c:v>
                </c:pt>
                <c:pt idx="78">
                  <c:v>1.0196407109999965</c:v>
                </c:pt>
                <c:pt idx="79">
                  <c:v>1.0172871840000031</c:v>
                </c:pt>
                <c:pt idx="80">
                  <c:v>1.012927116</c:v>
                </c:pt>
                <c:pt idx="81">
                  <c:v>1.0216339809999966</c:v>
                </c:pt>
                <c:pt idx="82">
                  <c:v>1.011277661</c:v>
                </c:pt>
                <c:pt idx="83">
                  <c:v>1.0013371183999968</c:v>
                </c:pt>
                <c:pt idx="84">
                  <c:v>1.0035008727999968</c:v>
                </c:pt>
                <c:pt idx="85">
                  <c:v>1.0030426346000001</c:v>
                </c:pt>
                <c:pt idx="86">
                  <c:v>1.0729810899999999</c:v>
                </c:pt>
                <c:pt idx="87">
                  <c:v>1.0073496459999947</c:v>
                </c:pt>
                <c:pt idx="88">
                  <c:v>1.0074977995999963</c:v>
                </c:pt>
                <c:pt idx="89">
                  <c:v>1.0415589540000001</c:v>
                </c:pt>
                <c:pt idx="90">
                  <c:v>1.024049803</c:v>
                </c:pt>
                <c:pt idx="91">
                  <c:v>1.0248092169999954</c:v>
                </c:pt>
                <c:pt idx="92">
                  <c:v>1.041962576</c:v>
                </c:pt>
                <c:pt idx="93">
                  <c:v>1.0176127349999999</c:v>
                </c:pt>
                <c:pt idx="94">
                  <c:v>1.0380269569999998</c:v>
                </c:pt>
                <c:pt idx="95">
                  <c:v>1.024446594</c:v>
                </c:pt>
                <c:pt idx="96">
                  <c:v>1.0300343889999968</c:v>
                </c:pt>
                <c:pt idx="97">
                  <c:v>1.0227869949999999</c:v>
                </c:pt>
                <c:pt idx="98">
                  <c:v>1.0208508260000033</c:v>
                </c:pt>
                <c:pt idx="99">
                  <c:v>1.0076987849999961</c:v>
                </c:pt>
                <c:pt idx="100">
                  <c:v>1.1135759599999999</c:v>
                </c:pt>
                <c:pt idx="101">
                  <c:v>1.0389139890000001</c:v>
                </c:pt>
                <c:pt idx="102">
                  <c:v>1.0121798529999966</c:v>
                </c:pt>
                <c:pt idx="103">
                  <c:v>1.0162590919999999</c:v>
                </c:pt>
                <c:pt idx="104">
                  <c:v>1.0147291159999956</c:v>
                </c:pt>
                <c:pt idx="105">
                  <c:v>1.0167192009999966</c:v>
                </c:pt>
                <c:pt idx="106">
                  <c:v>1.0351247479999932</c:v>
                </c:pt>
                <c:pt idx="107">
                  <c:v>1.0130122779999968</c:v>
                </c:pt>
                <c:pt idx="108">
                  <c:v>1.0711201969999968</c:v>
                </c:pt>
                <c:pt idx="109">
                  <c:v>1.0150272839999965</c:v>
                </c:pt>
                <c:pt idx="110">
                  <c:v>1.0145862799999998</c:v>
                </c:pt>
                <c:pt idx="111">
                  <c:v>1.0218321479999968</c:v>
                </c:pt>
                <c:pt idx="112">
                  <c:v>1.0103569630000033</c:v>
                </c:pt>
                <c:pt idx="113">
                  <c:v>1.0429374300000001</c:v>
                </c:pt>
                <c:pt idx="114">
                  <c:v>1.0136168349999999</c:v>
                </c:pt>
                <c:pt idx="115">
                  <c:v>1.0119521440000001</c:v>
                </c:pt>
                <c:pt idx="116">
                  <c:v>1.0346088600000001</c:v>
                </c:pt>
                <c:pt idx="117">
                  <c:v>1.0279243759999932</c:v>
                </c:pt>
                <c:pt idx="118">
                  <c:v>1.0205392409999956</c:v>
                </c:pt>
                <c:pt idx="119">
                  <c:v>1.0203037419999998</c:v>
                </c:pt>
                <c:pt idx="120">
                  <c:v>1.13791574</c:v>
                </c:pt>
                <c:pt idx="121">
                  <c:v>1.0299586779999963</c:v>
                </c:pt>
                <c:pt idx="122">
                  <c:v>1.0429156119999998</c:v>
                </c:pt>
                <c:pt idx="123">
                  <c:v>1.0149923589999963</c:v>
                </c:pt>
                <c:pt idx="124">
                  <c:v>1.0056851291000031</c:v>
                </c:pt>
                <c:pt idx="125">
                  <c:v>1.0065659882</c:v>
                </c:pt>
                <c:pt idx="126">
                  <c:v>1.048020851</c:v>
                </c:pt>
                <c:pt idx="127">
                  <c:v>1.0098729068000001</c:v>
                </c:pt>
                <c:pt idx="128">
                  <c:v>1.0330196199999966</c:v>
                </c:pt>
                <c:pt idx="129">
                  <c:v>1.0034747744999968</c:v>
                </c:pt>
                <c:pt idx="130">
                  <c:v>1.003877757299994</c:v>
                </c:pt>
                <c:pt idx="131">
                  <c:v>1.046748837</c:v>
                </c:pt>
                <c:pt idx="132">
                  <c:v>1.0150598319999999</c:v>
                </c:pt>
                <c:pt idx="133">
                  <c:v>1.0083600698999999</c:v>
                </c:pt>
                <c:pt idx="134">
                  <c:v>1.0055732079999937</c:v>
                </c:pt>
                <c:pt idx="135">
                  <c:v>1.0916377660000001</c:v>
                </c:pt>
                <c:pt idx="136">
                  <c:v>1.0060119019000033</c:v>
                </c:pt>
                <c:pt idx="137">
                  <c:v>1.0129561549999999</c:v>
                </c:pt>
                <c:pt idx="138">
                  <c:v>1.0734616389999956</c:v>
                </c:pt>
                <c:pt idx="139">
                  <c:v>1.0057992243999956</c:v>
                </c:pt>
                <c:pt idx="140">
                  <c:v>1.0079990684999947</c:v>
                </c:pt>
                <c:pt idx="141">
                  <c:v>1.033380714</c:v>
                </c:pt>
                <c:pt idx="142">
                  <c:v>1.0039445750999951</c:v>
                </c:pt>
                <c:pt idx="143">
                  <c:v>1.0190110189999966</c:v>
                </c:pt>
                <c:pt idx="144">
                  <c:v>1.0381550159999999</c:v>
                </c:pt>
                <c:pt idx="145">
                  <c:v>1.0268587169999999</c:v>
                </c:pt>
                <c:pt idx="146">
                  <c:v>1.027873724</c:v>
                </c:pt>
                <c:pt idx="147">
                  <c:v>1.0277212359999932</c:v>
                </c:pt>
                <c:pt idx="148">
                  <c:v>1.0063329479000001</c:v>
                </c:pt>
                <c:pt idx="149">
                  <c:v>1.0234645409999963</c:v>
                </c:pt>
                <c:pt idx="150">
                  <c:v>1.012508704</c:v>
                </c:pt>
                <c:pt idx="151">
                  <c:v>1.0561082879999966</c:v>
                </c:pt>
                <c:pt idx="152">
                  <c:v>1.0123061099999999</c:v>
                </c:pt>
                <c:pt idx="153">
                  <c:v>1.0047618130999949</c:v>
                </c:pt>
                <c:pt idx="154">
                  <c:v>1.0049677259000001</c:v>
                </c:pt>
                <c:pt idx="155">
                  <c:v>1.0907004440000001</c:v>
                </c:pt>
                <c:pt idx="156">
                  <c:v>1.0354256379999947</c:v>
                </c:pt>
                <c:pt idx="157">
                  <c:v>1.0148327939999968</c:v>
                </c:pt>
                <c:pt idx="158">
                  <c:v>1.0179865219999999</c:v>
                </c:pt>
                <c:pt idx="159">
                  <c:v>1.0174381019999998</c:v>
                </c:pt>
                <c:pt idx="160">
                  <c:v>1.062627524000004</c:v>
                </c:pt>
                <c:pt idx="161">
                  <c:v>1.0328732959999949</c:v>
                </c:pt>
                <c:pt idx="162">
                  <c:v>1.01565547</c:v>
                </c:pt>
                <c:pt idx="163">
                  <c:v>1.062590572</c:v>
                </c:pt>
                <c:pt idx="164">
                  <c:v>1.023707331</c:v>
                </c:pt>
                <c:pt idx="165">
                  <c:v>1.0115392679999937</c:v>
                </c:pt>
                <c:pt idx="166">
                  <c:v>1.0191024790000001</c:v>
                </c:pt>
                <c:pt idx="167">
                  <c:v>1.0137017439999954</c:v>
                </c:pt>
                <c:pt idx="168">
                  <c:v>1.0916934379999963</c:v>
                </c:pt>
                <c:pt idx="169">
                  <c:v>1.0167940219999998</c:v>
                </c:pt>
                <c:pt idx="170">
                  <c:v>1.0171599099999999</c:v>
                </c:pt>
                <c:pt idx="171">
                  <c:v>1.023456006</c:v>
                </c:pt>
                <c:pt idx="172">
                  <c:v>1.0209817939999966</c:v>
                </c:pt>
                <c:pt idx="173">
                  <c:v>1.014079239</c:v>
                </c:pt>
                <c:pt idx="174">
                  <c:v>1.014345187</c:v>
                </c:pt>
                <c:pt idx="175">
                  <c:v>1.1777299699999999</c:v>
                </c:pt>
                <c:pt idx="176">
                  <c:v>1.0217898829999963</c:v>
                </c:pt>
                <c:pt idx="177">
                  <c:v>1.032653209</c:v>
                </c:pt>
                <c:pt idx="178">
                  <c:v>1.0116523819999999</c:v>
                </c:pt>
                <c:pt idx="179">
                  <c:v>1.0053743414999956</c:v>
                </c:pt>
                <c:pt idx="180">
                  <c:v>1.0057639005999965</c:v>
                </c:pt>
                <c:pt idx="181">
                  <c:v>1.1148950499999999</c:v>
                </c:pt>
                <c:pt idx="182">
                  <c:v>1.009646792699993</c:v>
                </c:pt>
                <c:pt idx="183">
                  <c:v>1.0253869040000001</c:v>
                </c:pt>
                <c:pt idx="184">
                  <c:v>1.0043788161</c:v>
                </c:pt>
                <c:pt idx="185">
                  <c:v>1.0039450308</c:v>
                </c:pt>
                <c:pt idx="186">
                  <c:v>1.0651570420000001</c:v>
                </c:pt>
                <c:pt idx="187">
                  <c:v>1.0113727179999958</c:v>
                </c:pt>
                <c:pt idx="188">
                  <c:v>1.0081236948999965</c:v>
                </c:pt>
                <c:pt idx="189">
                  <c:v>1.0032597240000001</c:v>
                </c:pt>
                <c:pt idx="190">
                  <c:v>1.0729159800000001</c:v>
                </c:pt>
                <c:pt idx="191">
                  <c:v>1.0024592018</c:v>
                </c:pt>
                <c:pt idx="192">
                  <c:v>1.0118278179999947</c:v>
                </c:pt>
                <c:pt idx="193">
                  <c:v>1.064034827</c:v>
                </c:pt>
                <c:pt idx="194">
                  <c:v>1.0022715635999999</c:v>
                </c:pt>
                <c:pt idx="195">
                  <c:v>1.0092400871999956</c:v>
                </c:pt>
                <c:pt idx="196">
                  <c:v>1.09511548</c:v>
                </c:pt>
                <c:pt idx="197">
                  <c:v>1.0675340769999966</c:v>
                </c:pt>
                <c:pt idx="198">
                  <c:v>1.016005530000003</c:v>
                </c:pt>
                <c:pt idx="199">
                  <c:v>1.0348656879999949</c:v>
                </c:pt>
                <c:pt idx="200">
                  <c:v>1.0817368929999946</c:v>
                </c:pt>
                <c:pt idx="201">
                  <c:v>1.0513153179999968</c:v>
                </c:pt>
                <c:pt idx="202">
                  <c:v>1.0380044419999999</c:v>
                </c:pt>
                <c:pt idx="203">
                  <c:v>1.0456288909999949</c:v>
                </c:pt>
                <c:pt idx="204">
                  <c:v>1.035341836</c:v>
                </c:pt>
                <c:pt idx="205">
                  <c:v>1.0402858440000033</c:v>
                </c:pt>
                <c:pt idx="206">
                  <c:v>1.034301133</c:v>
                </c:pt>
                <c:pt idx="207">
                  <c:v>1.0304437289999999</c:v>
                </c:pt>
                <c:pt idx="208">
                  <c:v>1.055314401</c:v>
                </c:pt>
                <c:pt idx="209">
                  <c:v>1.0409980419999998</c:v>
                </c:pt>
                <c:pt idx="210">
                  <c:v>1.0317868899999998</c:v>
                </c:pt>
                <c:pt idx="211">
                  <c:v>1.0379006319999968</c:v>
                </c:pt>
                <c:pt idx="212">
                  <c:v>1.0263592939999966</c:v>
                </c:pt>
                <c:pt idx="213">
                  <c:v>1.045205629</c:v>
                </c:pt>
                <c:pt idx="214">
                  <c:v>1.0253341659999968</c:v>
                </c:pt>
                <c:pt idx="215">
                  <c:v>1.0216872029999968</c:v>
                </c:pt>
                <c:pt idx="216">
                  <c:v>1.0288743939999956</c:v>
                </c:pt>
                <c:pt idx="217">
                  <c:v>1.0207968189999963</c:v>
                </c:pt>
                <c:pt idx="218">
                  <c:v>1.032948465</c:v>
                </c:pt>
                <c:pt idx="219">
                  <c:v>1.0194517409999966</c:v>
                </c:pt>
                <c:pt idx="220">
                  <c:v>1.1272512399999999</c:v>
                </c:pt>
                <c:pt idx="221">
                  <c:v>1.0087521133999999</c:v>
                </c:pt>
                <c:pt idx="222">
                  <c:v>1.0331711189999966</c:v>
                </c:pt>
                <c:pt idx="223">
                  <c:v>1.0324679729999999</c:v>
                </c:pt>
                <c:pt idx="224">
                  <c:v>1.035957003</c:v>
                </c:pt>
                <c:pt idx="225">
                  <c:v>1.0268811389999999</c:v>
                </c:pt>
                <c:pt idx="226">
                  <c:v>1.0601407650000001</c:v>
                </c:pt>
                <c:pt idx="227">
                  <c:v>1.0254088349999999</c:v>
                </c:pt>
                <c:pt idx="228">
                  <c:v>1.0432513489999968</c:v>
                </c:pt>
                <c:pt idx="229">
                  <c:v>1.0246559410000033</c:v>
                </c:pt>
                <c:pt idx="230">
                  <c:v>1.013377894</c:v>
                </c:pt>
                <c:pt idx="231">
                  <c:v>1.0378181819999999</c:v>
                </c:pt>
                <c:pt idx="232">
                  <c:v>1.0187325629999999</c:v>
                </c:pt>
                <c:pt idx="233">
                  <c:v>1.0054149579999956</c:v>
                </c:pt>
                <c:pt idx="234">
                  <c:v>1.028036365</c:v>
                </c:pt>
                <c:pt idx="235">
                  <c:v>1.0650073360000001</c:v>
                </c:pt>
                <c:pt idx="236">
                  <c:v>1.0268658939999968</c:v>
                </c:pt>
                <c:pt idx="237">
                  <c:v>1.021096174</c:v>
                </c:pt>
                <c:pt idx="238">
                  <c:v>1.0499581099999999</c:v>
                </c:pt>
                <c:pt idx="239">
                  <c:v>1.0139467089999956</c:v>
                </c:pt>
                <c:pt idx="240">
                  <c:v>1.0084198279000001</c:v>
                </c:pt>
                <c:pt idx="241">
                  <c:v>1.040336505</c:v>
                </c:pt>
                <c:pt idx="242">
                  <c:v>1.0114737569999961</c:v>
                </c:pt>
                <c:pt idx="243">
                  <c:v>1.017559809</c:v>
                </c:pt>
                <c:pt idx="244">
                  <c:v>1.090747497</c:v>
                </c:pt>
                <c:pt idx="245">
                  <c:v>1.0311356149999968</c:v>
                </c:pt>
                <c:pt idx="246">
                  <c:v>1.0021341491</c:v>
                </c:pt>
                <c:pt idx="247">
                  <c:v>1.0063507781000001</c:v>
                </c:pt>
                <c:pt idx="248">
                  <c:v>1.0037518844</c:v>
                </c:pt>
                <c:pt idx="249">
                  <c:v>1.0428919559999963</c:v>
                </c:pt>
                <c:pt idx="250">
                  <c:v>1.0289082149999969</c:v>
                </c:pt>
                <c:pt idx="251">
                  <c:v>1.016770156</c:v>
                </c:pt>
                <c:pt idx="252">
                  <c:v>1.1109046199999966</c:v>
                </c:pt>
                <c:pt idx="253">
                  <c:v>1.1008762799999998</c:v>
                </c:pt>
                <c:pt idx="254">
                  <c:v>1.0935877250000001</c:v>
                </c:pt>
                <c:pt idx="255">
                  <c:v>1.0907744119999998</c:v>
                </c:pt>
                <c:pt idx="256">
                  <c:v>1.0970788519999999</c:v>
                </c:pt>
                <c:pt idx="257">
                  <c:v>1.094297743</c:v>
                </c:pt>
                <c:pt idx="258">
                  <c:v>1.09256814</c:v>
                </c:pt>
                <c:pt idx="259">
                  <c:v>1.034709573</c:v>
                </c:pt>
                <c:pt idx="260">
                  <c:v>1.033643571</c:v>
                </c:pt>
                <c:pt idx="261">
                  <c:v>1.0317620279999968</c:v>
                </c:pt>
                <c:pt idx="262">
                  <c:v>1.030327811</c:v>
                </c:pt>
                <c:pt idx="263">
                  <c:v>1.0213954529999949</c:v>
                </c:pt>
                <c:pt idx="264">
                  <c:v>1.0219607629999956</c:v>
                </c:pt>
                <c:pt idx="265">
                  <c:v>1.0145117749999999</c:v>
                </c:pt>
                <c:pt idx="266">
                  <c:v>1.0140205840000001</c:v>
                </c:pt>
                <c:pt idx="267">
                  <c:v>1.0411260819999966</c:v>
                </c:pt>
                <c:pt idx="268">
                  <c:v>1.0318199369999999</c:v>
                </c:pt>
                <c:pt idx="269">
                  <c:v>1.0144906009999966</c:v>
                </c:pt>
                <c:pt idx="270">
                  <c:v>1.0184752929999958</c:v>
                </c:pt>
                <c:pt idx="271">
                  <c:v>1.0752990079999949</c:v>
                </c:pt>
                <c:pt idx="272">
                  <c:v>1.0311127790000001</c:v>
                </c:pt>
                <c:pt idx="273">
                  <c:v>1.012743204</c:v>
                </c:pt>
                <c:pt idx="274">
                  <c:v>1.0605836390000001</c:v>
                </c:pt>
                <c:pt idx="275">
                  <c:v>1.0294818399999999</c:v>
                </c:pt>
                <c:pt idx="276">
                  <c:v>1.0114003219999999</c:v>
                </c:pt>
                <c:pt idx="277">
                  <c:v>1.0213680879999949</c:v>
                </c:pt>
                <c:pt idx="278">
                  <c:v>1.0046024623000001</c:v>
                </c:pt>
                <c:pt idx="279">
                  <c:v>1.0206231419999998</c:v>
                </c:pt>
                <c:pt idx="280">
                  <c:v>1.0740212449999968</c:v>
                </c:pt>
                <c:pt idx="281">
                  <c:v>1.0757930349999998</c:v>
                </c:pt>
                <c:pt idx="282">
                  <c:v>1.0747147669999999</c:v>
                </c:pt>
                <c:pt idx="283">
                  <c:v>1.0610612319999966</c:v>
                </c:pt>
                <c:pt idx="284">
                  <c:v>1.0570657299999999</c:v>
                </c:pt>
                <c:pt idx="285">
                  <c:v>1.063819941</c:v>
                </c:pt>
                <c:pt idx="286">
                  <c:v>1.0546271709999999</c:v>
                </c:pt>
                <c:pt idx="287">
                  <c:v>1.028433266</c:v>
                </c:pt>
                <c:pt idx="288">
                  <c:v>1.029273763</c:v>
                </c:pt>
                <c:pt idx="289">
                  <c:v>1.0169263929999932</c:v>
                </c:pt>
                <c:pt idx="290">
                  <c:v>1.034070206</c:v>
                </c:pt>
                <c:pt idx="291">
                  <c:v>1.0067132712</c:v>
                </c:pt>
                <c:pt idx="292">
                  <c:v>1.011584693999994</c:v>
                </c:pt>
                <c:pt idx="293">
                  <c:v>1.0196212359999932</c:v>
                </c:pt>
                <c:pt idx="294">
                  <c:v>1.0154807069999998</c:v>
                </c:pt>
                <c:pt idx="295">
                  <c:v>1.074363309</c:v>
                </c:pt>
                <c:pt idx="296">
                  <c:v>1.0267786299999999</c:v>
                </c:pt>
                <c:pt idx="297">
                  <c:v>1.0208697139999956</c:v>
                </c:pt>
                <c:pt idx="298">
                  <c:v>1.0232203899999961</c:v>
                </c:pt>
                <c:pt idx="299">
                  <c:v>1.1069855500000001</c:v>
                </c:pt>
                <c:pt idx="300">
                  <c:v>1.0223355260000033</c:v>
                </c:pt>
                <c:pt idx="301">
                  <c:v>1.0242708380000001</c:v>
                </c:pt>
                <c:pt idx="302">
                  <c:v>1.0913497349999999</c:v>
                </c:pt>
                <c:pt idx="303">
                  <c:v>1.0110900409999968</c:v>
                </c:pt>
                <c:pt idx="304">
                  <c:v>1.0132068849999998</c:v>
                </c:pt>
                <c:pt idx="305">
                  <c:v>1.0333054969999969</c:v>
                </c:pt>
                <c:pt idx="306">
                  <c:v>1.0384352969999966</c:v>
                </c:pt>
                <c:pt idx="307">
                  <c:v>1.0062051671000001</c:v>
                </c:pt>
                <c:pt idx="308">
                  <c:v>1.0209384690000001</c:v>
                </c:pt>
                <c:pt idx="309">
                  <c:v>1.0076674481999965</c:v>
                </c:pt>
                <c:pt idx="310">
                  <c:v>1.0084698349999999</c:v>
                </c:pt>
                <c:pt idx="311">
                  <c:v>1.1639841899999999</c:v>
                </c:pt>
                <c:pt idx="312">
                  <c:v>1.0032086446999968</c:v>
                </c:pt>
                <c:pt idx="313">
                  <c:v>1.0394666339999956</c:v>
                </c:pt>
                <c:pt idx="314">
                  <c:v>1.0135340739999963</c:v>
                </c:pt>
                <c:pt idx="315">
                  <c:v>1.0122733479999966</c:v>
                </c:pt>
                <c:pt idx="316">
                  <c:v>1.17396547</c:v>
                </c:pt>
                <c:pt idx="317">
                  <c:v>1.019346946</c:v>
                </c:pt>
                <c:pt idx="318">
                  <c:v>1.0279188189999968</c:v>
                </c:pt>
                <c:pt idx="319">
                  <c:v>1.0030567972999942</c:v>
                </c:pt>
                <c:pt idx="320">
                  <c:v>1.2084251699999999</c:v>
                </c:pt>
                <c:pt idx="321">
                  <c:v>1.0064682189999956</c:v>
                </c:pt>
                <c:pt idx="322">
                  <c:v>1.0387543529999963</c:v>
                </c:pt>
                <c:pt idx="323">
                  <c:v>1.1846056899999999</c:v>
                </c:pt>
                <c:pt idx="324">
                  <c:v>1.007521955499993</c:v>
                </c:pt>
                <c:pt idx="325">
                  <c:v>1.0309074340000031</c:v>
                </c:pt>
                <c:pt idx="326">
                  <c:v>1.1305074900000001</c:v>
                </c:pt>
                <c:pt idx="327">
                  <c:v>1.1290794799999999</c:v>
                </c:pt>
                <c:pt idx="328">
                  <c:v>1.0341129800000031</c:v>
                </c:pt>
                <c:pt idx="329">
                  <c:v>1.0084508114999999</c:v>
                </c:pt>
                <c:pt idx="330">
                  <c:v>1.0072291863999956</c:v>
                </c:pt>
                <c:pt idx="331">
                  <c:v>1.095788778</c:v>
                </c:pt>
                <c:pt idx="332">
                  <c:v>1.0136869519999998</c:v>
                </c:pt>
                <c:pt idx="333">
                  <c:v>1.0187737169999969</c:v>
                </c:pt>
                <c:pt idx="334">
                  <c:v>1.0015882739999968</c:v>
                </c:pt>
                <c:pt idx="335">
                  <c:v>1.1384351600000033</c:v>
                </c:pt>
                <c:pt idx="336">
                  <c:v>1.0065395930999963</c:v>
                </c:pt>
                <c:pt idx="337">
                  <c:v>1.0309724220000001</c:v>
                </c:pt>
                <c:pt idx="338">
                  <c:v>1.11636588</c:v>
                </c:pt>
                <c:pt idx="339">
                  <c:v>1.0072663458999942</c:v>
                </c:pt>
                <c:pt idx="340">
                  <c:v>1.0229999459999968</c:v>
                </c:pt>
                <c:pt idx="341">
                  <c:v>1.040209183</c:v>
                </c:pt>
                <c:pt idx="342">
                  <c:v>1.044908809</c:v>
                </c:pt>
                <c:pt idx="343">
                  <c:v>1.0213918549999959</c:v>
                </c:pt>
                <c:pt idx="344">
                  <c:v>1.0054675909999968</c:v>
                </c:pt>
                <c:pt idx="345">
                  <c:v>1.082373714</c:v>
                </c:pt>
                <c:pt idx="346">
                  <c:v>1.0093414499</c:v>
                </c:pt>
                <c:pt idx="347">
                  <c:v>1.011252934000004</c:v>
                </c:pt>
                <c:pt idx="348">
                  <c:v>1.067148022</c:v>
                </c:pt>
                <c:pt idx="349">
                  <c:v>1.0087304792</c:v>
                </c:pt>
                <c:pt idx="350">
                  <c:v>1.0061795672</c:v>
                </c:pt>
                <c:pt idx="351">
                  <c:v>1.0750637679999966</c:v>
                </c:pt>
                <c:pt idx="352">
                  <c:v>1.0481158680000033</c:v>
                </c:pt>
                <c:pt idx="353">
                  <c:v>1.0110522289999999</c:v>
                </c:pt>
                <c:pt idx="354">
                  <c:v>1.0810892009999968</c:v>
                </c:pt>
                <c:pt idx="355">
                  <c:v>1.0055975567</c:v>
                </c:pt>
                <c:pt idx="356">
                  <c:v>1.0160423610000033</c:v>
                </c:pt>
                <c:pt idx="357">
                  <c:v>1.11343836</c:v>
                </c:pt>
                <c:pt idx="358">
                  <c:v>1.082630848</c:v>
                </c:pt>
                <c:pt idx="359">
                  <c:v>1.0199903909999932</c:v>
                </c:pt>
                <c:pt idx="360">
                  <c:v>1.0949564510000001</c:v>
                </c:pt>
                <c:pt idx="361">
                  <c:v>1.0655043759999956</c:v>
                </c:pt>
                <c:pt idx="362">
                  <c:v>1.0133103989999965</c:v>
                </c:pt>
                <c:pt idx="363">
                  <c:v>1.0315529750000001</c:v>
                </c:pt>
                <c:pt idx="364">
                  <c:v>1.0415924999999966</c:v>
                </c:pt>
                <c:pt idx="365">
                  <c:v>1.0257114939999956</c:v>
                </c:pt>
                <c:pt idx="366">
                  <c:v>1.0109805279999999</c:v>
                </c:pt>
                <c:pt idx="367">
                  <c:v>1.0556938789999966</c:v>
                </c:pt>
                <c:pt idx="368">
                  <c:v>1.0096986874999923</c:v>
                </c:pt>
                <c:pt idx="369">
                  <c:v>1.0014957244</c:v>
                </c:pt>
                <c:pt idx="370">
                  <c:v>1.0074001483999966</c:v>
                </c:pt>
                <c:pt idx="371">
                  <c:v>1.0061983097</c:v>
                </c:pt>
                <c:pt idx="372">
                  <c:v>1.097387613</c:v>
                </c:pt>
                <c:pt idx="373">
                  <c:v>1.025046149</c:v>
                </c:pt>
                <c:pt idx="374">
                  <c:v>1.0108717159999956</c:v>
                </c:pt>
                <c:pt idx="375">
                  <c:v>1.0047465708000001</c:v>
                </c:pt>
                <c:pt idx="376">
                  <c:v>1.0205949419999998</c:v>
                </c:pt>
                <c:pt idx="377">
                  <c:v>1.1101008999999999</c:v>
                </c:pt>
                <c:pt idx="378">
                  <c:v>1.0830456610000001</c:v>
                </c:pt>
                <c:pt idx="379">
                  <c:v>1.0419282089999937</c:v>
                </c:pt>
                <c:pt idx="380">
                  <c:v>1.0633258619999999</c:v>
                </c:pt>
                <c:pt idx="381">
                  <c:v>1.0495778149999999</c:v>
                </c:pt>
                <c:pt idx="382">
                  <c:v>1.0596948339999965</c:v>
                </c:pt>
                <c:pt idx="383">
                  <c:v>1.0597972539999956</c:v>
                </c:pt>
                <c:pt idx="384">
                  <c:v>1.039364648999993</c:v>
                </c:pt>
                <c:pt idx="385">
                  <c:v>1.0184716529999946</c:v>
                </c:pt>
                <c:pt idx="386">
                  <c:v>1.0534532469999998</c:v>
                </c:pt>
                <c:pt idx="387">
                  <c:v>1.01794316</c:v>
                </c:pt>
                <c:pt idx="388">
                  <c:v>1.0241456360000001</c:v>
                </c:pt>
                <c:pt idx="389">
                  <c:v>1.027799272999993</c:v>
                </c:pt>
                <c:pt idx="390">
                  <c:v>1.0266006329999968</c:v>
                </c:pt>
                <c:pt idx="391">
                  <c:v>1.0114167879999949</c:v>
                </c:pt>
                <c:pt idx="392">
                  <c:v>1.0018767159999937</c:v>
                </c:pt>
                <c:pt idx="393">
                  <c:v>1.015031134</c:v>
                </c:pt>
                <c:pt idx="394">
                  <c:v>1.0570475300000031</c:v>
                </c:pt>
                <c:pt idx="395">
                  <c:v>1.007544847699994</c:v>
                </c:pt>
                <c:pt idx="396">
                  <c:v>1.0122515999999999</c:v>
                </c:pt>
                <c:pt idx="397">
                  <c:v>1.0193532679999966</c:v>
                </c:pt>
                <c:pt idx="398">
                  <c:v>1.0084069178999966</c:v>
                </c:pt>
                <c:pt idx="399">
                  <c:v>1.0399995259999966</c:v>
                </c:pt>
                <c:pt idx="400">
                  <c:v>1.0233797949999961</c:v>
                </c:pt>
                <c:pt idx="401">
                  <c:v>1.0131196149999966</c:v>
                </c:pt>
                <c:pt idx="402">
                  <c:v>1.14714889</c:v>
                </c:pt>
                <c:pt idx="403">
                  <c:v>1.0742223879999966</c:v>
                </c:pt>
                <c:pt idx="404">
                  <c:v>1.081703426</c:v>
                </c:pt>
                <c:pt idx="405">
                  <c:v>1.078943065</c:v>
                </c:pt>
                <c:pt idx="406">
                  <c:v>1.0506750149999999</c:v>
                </c:pt>
                <c:pt idx="407">
                  <c:v>1.1215870800000001</c:v>
                </c:pt>
                <c:pt idx="408">
                  <c:v>1.0607900699999999</c:v>
                </c:pt>
                <c:pt idx="409">
                  <c:v>1.0142167179999966</c:v>
                </c:pt>
                <c:pt idx="410">
                  <c:v>1.0203090449999999</c:v>
                </c:pt>
                <c:pt idx="411">
                  <c:v>1.018785915</c:v>
                </c:pt>
                <c:pt idx="412">
                  <c:v>1.0308498149999998</c:v>
                </c:pt>
                <c:pt idx="413">
                  <c:v>1.055211049</c:v>
                </c:pt>
                <c:pt idx="414">
                  <c:v>1.0076509205999999</c:v>
                </c:pt>
                <c:pt idx="415">
                  <c:v>1.0075059452999968</c:v>
                </c:pt>
                <c:pt idx="416">
                  <c:v>1.0074957017999966</c:v>
                </c:pt>
                <c:pt idx="417">
                  <c:v>1.0766275040000031</c:v>
                </c:pt>
                <c:pt idx="418">
                  <c:v>1.0278072069999968</c:v>
                </c:pt>
                <c:pt idx="419">
                  <c:v>1.0115280539999949</c:v>
                </c:pt>
                <c:pt idx="420">
                  <c:v>1.0096244518999937</c:v>
                </c:pt>
                <c:pt idx="421">
                  <c:v>1.1177578300000031</c:v>
                </c:pt>
                <c:pt idx="422">
                  <c:v>1.0325261240000001</c:v>
                </c:pt>
                <c:pt idx="423">
                  <c:v>1.0168293919999944</c:v>
                </c:pt>
                <c:pt idx="424">
                  <c:v>1.0996057299999999</c:v>
                </c:pt>
                <c:pt idx="425">
                  <c:v>1.0317296769999937</c:v>
                </c:pt>
                <c:pt idx="426">
                  <c:v>1.0156084859999965</c:v>
                </c:pt>
                <c:pt idx="427">
                  <c:v>1.0161191679999999</c:v>
                </c:pt>
                <c:pt idx="428">
                  <c:v>1.029335334</c:v>
                </c:pt>
                <c:pt idx="429">
                  <c:v>1.0196951509999963</c:v>
                </c:pt>
                <c:pt idx="430">
                  <c:v>1.0208108359999999</c:v>
                </c:pt>
                <c:pt idx="431">
                  <c:v>1.025073833</c:v>
                </c:pt>
                <c:pt idx="432">
                  <c:v>1.0570564689999999</c:v>
                </c:pt>
                <c:pt idx="433">
                  <c:v>1.0641221030000001</c:v>
                </c:pt>
                <c:pt idx="434">
                  <c:v>1.0388541169999999</c:v>
                </c:pt>
                <c:pt idx="435">
                  <c:v>1.0513709419999999</c:v>
                </c:pt>
                <c:pt idx="436">
                  <c:v>1.0411949999999965</c:v>
                </c:pt>
                <c:pt idx="437">
                  <c:v>1.045459776</c:v>
                </c:pt>
                <c:pt idx="438">
                  <c:v>1.0425346369999968</c:v>
                </c:pt>
                <c:pt idx="439">
                  <c:v>1.030032198</c:v>
                </c:pt>
                <c:pt idx="440">
                  <c:v>1.0125619499999998</c:v>
                </c:pt>
                <c:pt idx="441">
                  <c:v>1.040635768</c:v>
                </c:pt>
                <c:pt idx="442">
                  <c:v>1.0232373589999966</c:v>
                </c:pt>
                <c:pt idx="443">
                  <c:v>1.0243486049999999</c:v>
                </c:pt>
                <c:pt idx="444">
                  <c:v>1.0288076310000001</c:v>
                </c:pt>
                <c:pt idx="445">
                  <c:v>1.0275393899999954</c:v>
                </c:pt>
                <c:pt idx="446">
                  <c:v>1.05508585</c:v>
                </c:pt>
                <c:pt idx="447">
                  <c:v>1.0077181513</c:v>
                </c:pt>
                <c:pt idx="448">
                  <c:v>1.0155867919999966</c:v>
                </c:pt>
                <c:pt idx="449">
                  <c:v>1.0328816359999968</c:v>
                </c:pt>
                <c:pt idx="450">
                  <c:v>1.0068473061000001</c:v>
                </c:pt>
                <c:pt idx="451">
                  <c:v>1.0107145259999999</c:v>
                </c:pt>
                <c:pt idx="452">
                  <c:v>1.016497733</c:v>
                </c:pt>
                <c:pt idx="453">
                  <c:v>1.0148307079999965</c:v>
                </c:pt>
                <c:pt idx="454">
                  <c:v>1.0903219849999999</c:v>
                </c:pt>
                <c:pt idx="455">
                  <c:v>1.0098586681999966</c:v>
                </c:pt>
                <c:pt idx="456">
                  <c:v>1.014144422</c:v>
                </c:pt>
                <c:pt idx="457">
                  <c:v>1.1001303200000001</c:v>
                </c:pt>
                <c:pt idx="458">
                  <c:v>1.0531565599999999</c:v>
                </c:pt>
                <c:pt idx="459">
                  <c:v>1.062504567</c:v>
                </c:pt>
                <c:pt idx="460">
                  <c:v>1.0602915740000001</c:v>
                </c:pt>
                <c:pt idx="461">
                  <c:v>1.092477821000005</c:v>
                </c:pt>
                <c:pt idx="462">
                  <c:v>1.0811603569999966</c:v>
                </c:pt>
                <c:pt idx="463">
                  <c:v>1.0404483369999999</c:v>
                </c:pt>
                <c:pt idx="464">
                  <c:v>1.0066373895</c:v>
                </c:pt>
                <c:pt idx="465">
                  <c:v>1.0137545929999956</c:v>
                </c:pt>
                <c:pt idx="466">
                  <c:v>1.0123241749999998</c:v>
                </c:pt>
                <c:pt idx="467">
                  <c:v>1.104356560000004</c:v>
                </c:pt>
                <c:pt idx="468">
                  <c:v>1.0421947759999965</c:v>
                </c:pt>
                <c:pt idx="469">
                  <c:v>1.0085356914999968</c:v>
                </c:pt>
                <c:pt idx="470">
                  <c:v>1.0067287564999956</c:v>
                </c:pt>
                <c:pt idx="471">
                  <c:v>1.0067283572999932</c:v>
                </c:pt>
                <c:pt idx="472">
                  <c:v>1.0895202149999959</c:v>
                </c:pt>
                <c:pt idx="473">
                  <c:v>1.0234975239999999</c:v>
                </c:pt>
                <c:pt idx="474">
                  <c:v>1.0105791340000001</c:v>
                </c:pt>
                <c:pt idx="475">
                  <c:v>1.0073181129</c:v>
                </c:pt>
                <c:pt idx="476">
                  <c:v>1.0928458489999999</c:v>
                </c:pt>
                <c:pt idx="477">
                  <c:v>1.0287587640000033</c:v>
                </c:pt>
                <c:pt idx="478">
                  <c:v>1.0164906589999956</c:v>
                </c:pt>
                <c:pt idx="479">
                  <c:v>1.0879843619999998</c:v>
                </c:pt>
                <c:pt idx="480">
                  <c:v>1.027282305</c:v>
                </c:pt>
                <c:pt idx="481">
                  <c:v>1.0152156499999998</c:v>
                </c:pt>
                <c:pt idx="482">
                  <c:v>1.071699495999993</c:v>
                </c:pt>
                <c:pt idx="483">
                  <c:v>1.0822946279999965</c:v>
                </c:pt>
                <c:pt idx="484">
                  <c:v>1.013049292999993</c:v>
                </c:pt>
                <c:pt idx="485">
                  <c:v>1.0048698557999947</c:v>
                </c:pt>
                <c:pt idx="486">
                  <c:v>1.11043384</c:v>
                </c:pt>
                <c:pt idx="487">
                  <c:v>1.066336371</c:v>
                </c:pt>
                <c:pt idx="488">
                  <c:v>1.016600806</c:v>
                </c:pt>
                <c:pt idx="489">
                  <c:v>1.0310734210000001</c:v>
                </c:pt>
                <c:pt idx="490">
                  <c:v>1.0207746389999965</c:v>
                </c:pt>
                <c:pt idx="491">
                  <c:v>1.0542977339999999</c:v>
                </c:pt>
                <c:pt idx="492">
                  <c:v>1.0521163659999999</c:v>
                </c:pt>
                <c:pt idx="493">
                  <c:v>1.0265516399999999</c:v>
                </c:pt>
                <c:pt idx="494">
                  <c:v>1.0975860979999963</c:v>
                </c:pt>
                <c:pt idx="495">
                  <c:v>1.0688049169999998</c:v>
                </c:pt>
                <c:pt idx="496">
                  <c:v>1.023403522</c:v>
                </c:pt>
                <c:pt idx="497">
                  <c:v>1.034960264</c:v>
                </c:pt>
                <c:pt idx="498">
                  <c:v>1.0339230429999937</c:v>
                </c:pt>
                <c:pt idx="499">
                  <c:v>1.082966321</c:v>
                </c:pt>
                <c:pt idx="500">
                  <c:v>1.055278827</c:v>
                </c:pt>
                <c:pt idx="501">
                  <c:v>1.0448884730000001</c:v>
                </c:pt>
                <c:pt idx="502">
                  <c:v>1.053985631</c:v>
                </c:pt>
                <c:pt idx="503">
                  <c:v>1.0786502119999999</c:v>
                </c:pt>
                <c:pt idx="504">
                  <c:v>1.0495626149999966</c:v>
                </c:pt>
                <c:pt idx="505">
                  <c:v>1.0621632579999949</c:v>
                </c:pt>
                <c:pt idx="506">
                  <c:v>1.1226972899999998</c:v>
                </c:pt>
                <c:pt idx="507">
                  <c:v>1.0407201899999998</c:v>
                </c:pt>
                <c:pt idx="508">
                  <c:v>1.0770703690000001</c:v>
                </c:pt>
                <c:pt idx="509">
                  <c:v>1.0799625340000001</c:v>
                </c:pt>
                <c:pt idx="510">
                  <c:v>1.0723751640000043</c:v>
                </c:pt>
                <c:pt idx="511">
                  <c:v>1.071110266</c:v>
                </c:pt>
                <c:pt idx="512">
                  <c:v>1.0829425960000001</c:v>
                </c:pt>
                <c:pt idx="513">
                  <c:v>1.0398314539999947</c:v>
                </c:pt>
                <c:pt idx="514">
                  <c:v>1.0865910049999998</c:v>
                </c:pt>
                <c:pt idx="515">
                  <c:v>1.0593910509999946</c:v>
                </c:pt>
                <c:pt idx="516">
                  <c:v>1.0478176099999998</c:v>
                </c:pt>
                <c:pt idx="517">
                  <c:v>1.0383994579999949</c:v>
                </c:pt>
                <c:pt idx="518">
                  <c:v>1.0600282809999966</c:v>
                </c:pt>
                <c:pt idx="519">
                  <c:v>1.0451907129999949</c:v>
                </c:pt>
                <c:pt idx="520">
                  <c:v>1.0615338909999963</c:v>
                </c:pt>
                <c:pt idx="521">
                  <c:v>1.040676384</c:v>
                </c:pt>
                <c:pt idx="522">
                  <c:v>1.0484710779999968</c:v>
                </c:pt>
                <c:pt idx="523">
                  <c:v>1.045624318999993</c:v>
                </c:pt>
                <c:pt idx="524">
                  <c:v>1.0388237319999998</c:v>
                </c:pt>
                <c:pt idx="525">
                  <c:v>1.0471904749999998</c:v>
                </c:pt>
                <c:pt idx="526">
                  <c:v>1.0386002489999966</c:v>
                </c:pt>
                <c:pt idx="527">
                  <c:v>1.0484121179999999</c:v>
                </c:pt>
                <c:pt idx="528">
                  <c:v>1.048185597</c:v>
                </c:pt>
                <c:pt idx="529">
                  <c:v>1.054659333</c:v>
                </c:pt>
                <c:pt idx="530">
                  <c:v>1.0161401400000001</c:v>
                </c:pt>
                <c:pt idx="531">
                  <c:v>1.0151678719999999</c:v>
                </c:pt>
                <c:pt idx="532">
                  <c:v>1.0083610408999966</c:v>
                </c:pt>
                <c:pt idx="533">
                  <c:v>1.0055908303999963</c:v>
                </c:pt>
                <c:pt idx="534">
                  <c:v>1.0140223469999998</c:v>
                </c:pt>
                <c:pt idx="535">
                  <c:v>1.039074021</c:v>
                </c:pt>
                <c:pt idx="536">
                  <c:v>1.0025023188</c:v>
                </c:pt>
                <c:pt idx="537">
                  <c:v>1.0221696329999963</c:v>
                </c:pt>
                <c:pt idx="538">
                  <c:v>1.1124703199999999</c:v>
                </c:pt>
                <c:pt idx="539">
                  <c:v>1.0505294079999956</c:v>
                </c:pt>
                <c:pt idx="540">
                  <c:v>1.052026914</c:v>
                </c:pt>
                <c:pt idx="541">
                  <c:v>1.0512406849999998</c:v>
                </c:pt>
                <c:pt idx="542">
                  <c:v>1.0364535450000001</c:v>
                </c:pt>
                <c:pt idx="543">
                  <c:v>1.1164248399999999</c:v>
                </c:pt>
                <c:pt idx="544">
                  <c:v>1.0513897479999963</c:v>
                </c:pt>
                <c:pt idx="545">
                  <c:v>1.019462554</c:v>
                </c:pt>
                <c:pt idx="546">
                  <c:v>1.017322179</c:v>
                </c:pt>
                <c:pt idx="547">
                  <c:v>1.0164235549999998</c:v>
                </c:pt>
                <c:pt idx="548">
                  <c:v>1.0315595230000001</c:v>
                </c:pt>
                <c:pt idx="549">
                  <c:v>1.0426256759999966</c:v>
                </c:pt>
                <c:pt idx="550">
                  <c:v>1.0134771929999968</c:v>
                </c:pt>
                <c:pt idx="551">
                  <c:v>1.0252425430000001</c:v>
                </c:pt>
                <c:pt idx="552">
                  <c:v>1.0250444189999965</c:v>
                </c:pt>
                <c:pt idx="553">
                  <c:v>1.0397268449999966</c:v>
                </c:pt>
                <c:pt idx="554">
                  <c:v>1.0053974121999949</c:v>
                </c:pt>
                <c:pt idx="555">
                  <c:v>1.020411089</c:v>
                </c:pt>
                <c:pt idx="556">
                  <c:v>1.0291941479999946</c:v>
                </c:pt>
                <c:pt idx="557">
                  <c:v>1.0709895309999999</c:v>
                </c:pt>
                <c:pt idx="558">
                  <c:v>1.0014518563999966</c:v>
                </c:pt>
                <c:pt idx="559">
                  <c:v>1.0106508650000001</c:v>
                </c:pt>
                <c:pt idx="560">
                  <c:v>1.0580657469999999</c:v>
                </c:pt>
                <c:pt idx="561">
                  <c:v>1.0024503235000031</c:v>
                </c:pt>
                <c:pt idx="562">
                  <c:v>1.014582635</c:v>
                </c:pt>
                <c:pt idx="563">
                  <c:v>1.0135200099999966</c:v>
                </c:pt>
                <c:pt idx="564">
                  <c:v>1.01967294</c:v>
                </c:pt>
                <c:pt idx="565">
                  <c:v>1.0093089746999999</c:v>
                </c:pt>
                <c:pt idx="566">
                  <c:v>1.1102936399999999</c:v>
                </c:pt>
                <c:pt idx="567">
                  <c:v>1.0437030419999969</c:v>
                </c:pt>
                <c:pt idx="568">
                  <c:v>1.0427627610000001</c:v>
                </c:pt>
                <c:pt idx="569">
                  <c:v>1.053788956</c:v>
                </c:pt>
                <c:pt idx="570">
                  <c:v>1.0334318689999968</c:v>
                </c:pt>
                <c:pt idx="571">
                  <c:v>1.1017697299999998</c:v>
                </c:pt>
                <c:pt idx="572">
                  <c:v>1.063351886</c:v>
                </c:pt>
                <c:pt idx="573">
                  <c:v>1.0082661411</c:v>
                </c:pt>
                <c:pt idx="574">
                  <c:v>1.0106953619999999</c:v>
                </c:pt>
                <c:pt idx="575">
                  <c:v>1.0033522794</c:v>
                </c:pt>
                <c:pt idx="576">
                  <c:v>1.0305528410000033</c:v>
                </c:pt>
                <c:pt idx="577">
                  <c:v>1.0455279040000001</c:v>
                </c:pt>
                <c:pt idx="578">
                  <c:v>1.012308768</c:v>
                </c:pt>
                <c:pt idx="579">
                  <c:v>1.0191765569999998</c:v>
                </c:pt>
                <c:pt idx="580">
                  <c:v>1.0166900569999966</c:v>
                </c:pt>
                <c:pt idx="581">
                  <c:v>1.0703176080000001</c:v>
                </c:pt>
                <c:pt idx="582">
                  <c:v>1.0126775859999999</c:v>
                </c:pt>
                <c:pt idx="583">
                  <c:v>1.0142912599999956</c:v>
                </c:pt>
                <c:pt idx="584">
                  <c:v>1.02406357</c:v>
                </c:pt>
                <c:pt idx="585">
                  <c:v>1.0991222629999968</c:v>
                </c:pt>
                <c:pt idx="586">
                  <c:v>1.0090708436</c:v>
                </c:pt>
                <c:pt idx="587">
                  <c:v>1.015681544</c:v>
                </c:pt>
                <c:pt idx="588">
                  <c:v>1.085148226</c:v>
                </c:pt>
                <c:pt idx="589">
                  <c:v>1.0189607349999998</c:v>
                </c:pt>
                <c:pt idx="590">
                  <c:v>1.0060848335999999</c:v>
                </c:pt>
                <c:pt idx="591">
                  <c:v>1.0470704369999999</c:v>
                </c:pt>
                <c:pt idx="592">
                  <c:v>1.0425038549999999</c:v>
                </c:pt>
                <c:pt idx="593">
                  <c:v>1.0296687499999966</c:v>
                </c:pt>
                <c:pt idx="594">
                  <c:v>1.132680910000003</c:v>
                </c:pt>
                <c:pt idx="595">
                  <c:v>1.1153777199999999</c:v>
                </c:pt>
                <c:pt idx="596">
                  <c:v>1.1128359300000001</c:v>
                </c:pt>
                <c:pt idx="597">
                  <c:v>1.1349630899999998</c:v>
                </c:pt>
                <c:pt idx="598">
                  <c:v>1.1053921600000001</c:v>
                </c:pt>
                <c:pt idx="599">
                  <c:v>1.14872022</c:v>
                </c:pt>
                <c:pt idx="600">
                  <c:v>1.074734549</c:v>
                </c:pt>
                <c:pt idx="601">
                  <c:v>1.0736323499999998</c:v>
                </c:pt>
                <c:pt idx="602">
                  <c:v>1.0642995419999999</c:v>
                </c:pt>
                <c:pt idx="603">
                  <c:v>1.113921699999993</c:v>
                </c:pt>
                <c:pt idx="604">
                  <c:v>1.0692596529999956</c:v>
                </c:pt>
                <c:pt idx="605">
                  <c:v>1.0759077749999999</c:v>
                </c:pt>
                <c:pt idx="606">
                  <c:v>1.1048618099999998</c:v>
                </c:pt>
                <c:pt idx="607">
                  <c:v>1.0925177290000045</c:v>
                </c:pt>
                <c:pt idx="608">
                  <c:v>1.0579188349999999</c:v>
                </c:pt>
                <c:pt idx="609">
                  <c:v>1.085505301</c:v>
                </c:pt>
                <c:pt idx="610">
                  <c:v>1.09012083</c:v>
                </c:pt>
                <c:pt idx="611">
                  <c:v>1.0633811010000001</c:v>
                </c:pt>
                <c:pt idx="612">
                  <c:v>1.1326418999999999</c:v>
                </c:pt>
                <c:pt idx="613">
                  <c:v>1.04817998</c:v>
                </c:pt>
                <c:pt idx="614">
                  <c:v>1.11113346</c:v>
                </c:pt>
                <c:pt idx="615">
                  <c:v>1.0143035659999999</c:v>
                </c:pt>
                <c:pt idx="616">
                  <c:v>1.0141946589999937</c:v>
                </c:pt>
                <c:pt idx="617">
                  <c:v>1.0826346569999954</c:v>
                </c:pt>
                <c:pt idx="618">
                  <c:v>1.055262269</c:v>
                </c:pt>
                <c:pt idx="619">
                  <c:v>1.0054428644000031</c:v>
                </c:pt>
                <c:pt idx="620">
                  <c:v>1.0211201119999969</c:v>
                </c:pt>
                <c:pt idx="621">
                  <c:v>1.12133017</c:v>
                </c:pt>
                <c:pt idx="622">
                  <c:v>1.0494438079999966</c:v>
                </c:pt>
                <c:pt idx="623">
                  <c:v>1.0057301435999966</c:v>
                </c:pt>
                <c:pt idx="624">
                  <c:v>1.1015394499999998</c:v>
                </c:pt>
                <c:pt idx="625">
                  <c:v>1.0483922869999998</c:v>
                </c:pt>
                <c:pt idx="626">
                  <c:v>1.00070877104</c:v>
                </c:pt>
                <c:pt idx="627">
                  <c:v>1.0449154949999999</c:v>
                </c:pt>
                <c:pt idx="628">
                  <c:v>1.0430219129999956</c:v>
                </c:pt>
                <c:pt idx="629">
                  <c:v>1.0605708709999999</c:v>
                </c:pt>
                <c:pt idx="630">
                  <c:v>1.0067395818</c:v>
                </c:pt>
                <c:pt idx="631">
                  <c:v>1.10833906</c:v>
                </c:pt>
                <c:pt idx="632">
                  <c:v>1.031077311</c:v>
                </c:pt>
                <c:pt idx="633">
                  <c:v>1.0164318529999956</c:v>
                </c:pt>
                <c:pt idx="634">
                  <c:v>1.0931021329999999</c:v>
                </c:pt>
                <c:pt idx="635">
                  <c:v>1.0314264749999968</c:v>
                </c:pt>
                <c:pt idx="636">
                  <c:v>1.0115017209999966</c:v>
                </c:pt>
                <c:pt idx="637">
                  <c:v>1.0555166059999963</c:v>
                </c:pt>
                <c:pt idx="638">
                  <c:v>1.0723340419999998</c:v>
                </c:pt>
                <c:pt idx="639">
                  <c:v>1.0282034869999999</c:v>
                </c:pt>
                <c:pt idx="640">
                  <c:v>1.1065083499999999</c:v>
                </c:pt>
                <c:pt idx="641">
                  <c:v>1.036451765</c:v>
                </c:pt>
                <c:pt idx="642">
                  <c:v>1.022192448</c:v>
                </c:pt>
                <c:pt idx="643">
                  <c:v>1.083984944</c:v>
                </c:pt>
                <c:pt idx="644">
                  <c:v>1.0954216059999937</c:v>
                </c:pt>
                <c:pt idx="645">
                  <c:v>1.01637237</c:v>
                </c:pt>
                <c:pt idx="646">
                  <c:v>1.066939215999994</c:v>
                </c:pt>
                <c:pt idx="647">
                  <c:v>1.0852621609999999</c:v>
                </c:pt>
                <c:pt idx="648">
                  <c:v>1.0215397689999965</c:v>
                </c:pt>
                <c:pt idx="649">
                  <c:v>1.0123449929999966</c:v>
                </c:pt>
                <c:pt idx="650">
                  <c:v>1.042317852</c:v>
                </c:pt>
                <c:pt idx="651">
                  <c:v>1.0276486729999963</c:v>
                </c:pt>
                <c:pt idx="652">
                  <c:v>1.0339506169999966</c:v>
                </c:pt>
                <c:pt idx="653">
                  <c:v>1.0439735419999998</c:v>
                </c:pt>
                <c:pt idx="654">
                  <c:v>1.0191299559999949</c:v>
                </c:pt>
                <c:pt idx="655">
                  <c:v>1.0353366929999932</c:v>
                </c:pt>
                <c:pt idx="656">
                  <c:v>1.0235162069999966</c:v>
                </c:pt>
                <c:pt idx="657">
                  <c:v>1.0452947219999968</c:v>
                </c:pt>
                <c:pt idx="658">
                  <c:v>1.023100621</c:v>
                </c:pt>
                <c:pt idx="659">
                  <c:v>1.0182303479999966</c:v>
                </c:pt>
                <c:pt idx="660">
                  <c:v>1.0116874</c:v>
                </c:pt>
                <c:pt idx="661">
                  <c:v>1.0778179880000001</c:v>
                </c:pt>
                <c:pt idx="662">
                  <c:v>1.031886163</c:v>
                </c:pt>
                <c:pt idx="663">
                  <c:v>1.0066059454</c:v>
                </c:pt>
                <c:pt idx="664">
                  <c:v>1.0066891909</c:v>
                </c:pt>
                <c:pt idx="665">
                  <c:v>1.0063199529</c:v>
                </c:pt>
                <c:pt idx="666">
                  <c:v>1.0786344719999998</c:v>
                </c:pt>
                <c:pt idx="667">
                  <c:v>1.028323554</c:v>
                </c:pt>
                <c:pt idx="668">
                  <c:v>1.0215481449999999</c:v>
                </c:pt>
                <c:pt idx="669">
                  <c:v>1.0479519230000001</c:v>
                </c:pt>
                <c:pt idx="670">
                  <c:v>1.016184814</c:v>
                </c:pt>
                <c:pt idx="671">
                  <c:v>1.0082703169999998</c:v>
                </c:pt>
                <c:pt idx="672">
                  <c:v>1.0160269929999965</c:v>
                </c:pt>
                <c:pt idx="673">
                  <c:v>1.0089272036999968</c:v>
                </c:pt>
                <c:pt idx="674">
                  <c:v>1.1022288099999999</c:v>
                </c:pt>
                <c:pt idx="675">
                  <c:v>1.0096385302999968</c:v>
                </c:pt>
                <c:pt idx="676">
                  <c:v>1.0232103969999968</c:v>
                </c:pt>
                <c:pt idx="677">
                  <c:v>1.0392380459999966</c:v>
                </c:pt>
                <c:pt idx="678">
                  <c:v>1.004292263</c:v>
                </c:pt>
                <c:pt idx="679">
                  <c:v>1.0177451519999998</c:v>
                </c:pt>
                <c:pt idx="680">
                  <c:v>1.0160376739999999</c:v>
                </c:pt>
                <c:pt idx="681">
                  <c:v>1.16947058</c:v>
                </c:pt>
                <c:pt idx="682">
                  <c:v>1.0326396289999968</c:v>
                </c:pt>
                <c:pt idx="683">
                  <c:v>1.0134946429999923</c:v>
                </c:pt>
                <c:pt idx="684">
                  <c:v>1.0050309743000001</c:v>
                </c:pt>
                <c:pt idx="685">
                  <c:v>1.0053864675999968</c:v>
                </c:pt>
                <c:pt idx="686">
                  <c:v>1.0045209685000001</c:v>
                </c:pt>
                <c:pt idx="687">
                  <c:v>1.1173896499999998</c:v>
                </c:pt>
                <c:pt idx="688">
                  <c:v>1.0196891479999965</c:v>
                </c:pt>
                <c:pt idx="689">
                  <c:v>1.0203476220000001</c:v>
                </c:pt>
                <c:pt idx="690">
                  <c:v>1.001721330499993</c:v>
                </c:pt>
                <c:pt idx="691">
                  <c:v>1.0016548375999963</c:v>
                </c:pt>
                <c:pt idx="692">
                  <c:v>1.0680223719999999</c:v>
                </c:pt>
                <c:pt idx="693">
                  <c:v>1.0075016949999942</c:v>
                </c:pt>
                <c:pt idx="694">
                  <c:v>1.0100302919999968</c:v>
                </c:pt>
                <c:pt idx="695">
                  <c:v>1.0018667147999949</c:v>
                </c:pt>
                <c:pt idx="696">
                  <c:v>1.0747282339999968</c:v>
                </c:pt>
                <c:pt idx="697">
                  <c:v>1.0086539138999999</c:v>
                </c:pt>
                <c:pt idx="698">
                  <c:v>1.0074711187999963</c:v>
                </c:pt>
                <c:pt idx="699">
                  <c:v>1.0636042399999961</c:v>
                </c:pt>
                <c:pt idx="700">
                  <c:v>1.0079341435999949</c:v>
                </c:pt>
                <c:pt idx="701">
                  <c:v>1.0031349469999968</c:v>
                </c:pt>
                <c:pt idx="702">
                  <c:v>1.0942681590000001</c:v>
                </c:pt>
                <c:pt idx="703">
                  <c:v>1.0781650199999999</c:v>
                </c:pt>
                <c:pt idx="704">
                  <c:v>1.0102039640000033</c:v>
                </c:pt>
                <c:pt idx="705">
                  <c:v>1.0212977399999998</c:v>
                </c:pt>
                <c:pt idx="706">
                  <c:v>1.12231945</c:v>
                </c:pt>
                <c:pt idx="707">
                  <c:v>1.0796956019999966</c:v>
                </c:pt>
                <c:pt idx="708">
                  <c:v>1.0427418669999999</c:v>
                </c:pt>
                <c:pt idx="709">
                  <c:v>1.0624126460000001</c:v>
                </c:pt>
                <c:pt idx="710">
                  <c:v>1.0497327240000001</c:v>
                </c:pt>
                <c:pt idx="711">
                  <c:v>1.054386552</c:v>
                </c:pt>
                <c:pt idx="712">
                  <c:v>1.0590414499999998</c:v>
                </c:pt>
                <c:pt idx="713">
                  <c:v>1.0404497159999966</c:v>
                </c:pt>
                <c:pt idx="714">
                  <c:v>1.0821585810000045</c:v>
                </c:pt>
                <c:pt idx="715">
                  <c:v>1.0580435630000038</c:v>
                </c:pt>
                <c:pt idx="716">
                  <c:v>1.0257207759999949</c:v>
                </c:pt>
                <c:pt idx="717">
                  <c:v>1.0466200699999999</c:v>
                </c:pt>
                <c:pt idx="718">
                  <c:v>1.0341708839999999</c:v>
                </c:pt>
                <c:pt idx="719">
                  <c:v>1.0679590939999966</c:v>
                </c:pt>
                <c:pt idx="720">
                  <c:v>1.040368848</c:v>
                </c:pt>
                <c:pt idx="721">
                  <c:v>1.027126642999993</c:v>
                </c:pt>
                <c:pt idx="722">
                  <c:v>1.0223660859999966</c:v>
                </c:pt>
                <c:pt idx="723">
                  <c:v>1.0360834430000001</c:v>
                </c:pt>
                <c:pt idx="724">
                  <c:v>1.029046868</c:v>
                </c:pt>
                <c:pt idx="725">
                  <c:v>1.0187646899999954</c:v>
                </c:pt>
                <c:pt idx="726">
                  <c:v>1.1473729200000036</c:v>
                </c:pt>
                <c:pt idx="727">
                  <c:v>1.0067942098999951</c:v>
                </c:pt>
                <c:pt idx="728">
                  <c:v>1.0578146259999965</c:v>
                </c:pt>
                <c:pt idx="729">
                  <c:v>1.054900427</c:v>
                </c:pt>
                <c:pt idx="730">
                  <c:v>1.0474303009999966</c:v>
                </c:pt>
                <c:pt idx="731">
                  <c:v>1.042002635</c:v>
                </c:pt>
                <c:pt idx="732">
                  <c:v>1.0915698179999942</c:v>
                </c:pt>
                <c:pt idx="733">
                  <c:v>1.0363341740000001</c:v>
                </c:pt>
                <c:pt idx="734">
                  <c:v>1.075419822</c:v>
                </c:pt>
                <c:pt idx="735">
                  <c:v>1.0398916679999932</c:v>
                </c:pt>
                <c:pt idx="736">
                  <c:v>1.0275613259999956</c:v>
                </c:pt>
                <c:pt idx="737">
                  <c:v>1.0235635169999966</c:v>
                </c:pt>
                <c:pt idx="738">
                  <c:v>1.0365652029999965</c:v>
                </c:pt>
                <c:pt idx="739">
                  <c:v>1.0261380609999999</c:v>
                </c:pt>
                <c:pt idx="740">
                  <c:v>1.039279949</c:v>
                </c:pt>
                <c:pt idx="741">
                  <c:v>1.0590467210000001</c:v>
                </c:pt>
                <c:pt idx="742">
                  <c:v>1.0345212859999937</c:v>
                </c:pt>
                <c:pt idx="743">
                  <c:v>1.0343302819999998</c:v>
                </c:pt>
                <c:pt idx="744">
                  <c:v>1.0426671390000031</c:v>
                </c:pt>
                <c:pt idx="745">
                  <c:v>1.0204241499999998</c:v>
                </c:pt>
                <c:pt idx="746">
                  <c:v>1.026758359</c:v>
                </c:pt>
                <c:pt idx="747">
                  <c:v>1.056304304</c:v>
                </c:pt>
                <c:pt idx="748">
                  <c:v>1.0347403260000001</c:v>
                </c:pt>
                <c:pt idx="749">
                  <c:v>1.0417579710000033</c:v>
                </c:pt>
                <c:pt idx="750">
                  <c:v>1.0704692939999954</c:v>
                </c:pt>
                <c:pt idx="751">
                  <c:v>1.0211172829999968</c:v>
                </c:pt>
                <c:pt idx="752">
                  <c:v>1.0129615809999966</c:v>
                </c:pt>
                <c:pt idx="753">
                  <c:v>1.019492297999993</c:v>
                </c:pt>
                <c:pt idx="754">
                  <c:v>1.009339458499994</c:v>
                </c:pt>
                <c:pt idx="755">
                  <c:v>1.0345474539999999</c:v>
                </c:pt>
                <c:pt idx="756">
                  <c:v>1.0230728840000001</c:v>
                </c:pt>
                <c:pt idx="757">
                  <c:v>1.0118119149999998</c:v>
                </c:pt>
                <c:pt idx="758">
                  <c:v>1.1596243199999956</c:v>
                </c:pt>
                <c:pt idx="759">
                  <c:v>1.0901037709999999</c:v>
                </c:pt>
                <c:pt idx="760">
                  <c:v>1.095404925</c:v>
                </c:pt>
                <c:pt idx="761">
                  <c:v>1.0926541110000001</c:v>
                </c:pt>
                <c:pt idx="762">
                  <c:v>1.0698449449999998</c:v>
                </c:pt>
                <c:pt idx="763">
                  <c:v>1.1344811200000033</c:v>
                </c:pt>
                <c:pt idx="764">
                  <c:v>1.079179549</c:v>
                </c:pt>
                <c:pt idx="765">
                  <c:v>1.0285362179999937</c:v>
                </c:pt>
                <c:pt idx="766">
                  <c:v>1.0319734299999999</c:v>
                </c:pt>
                <c:pt idx="767">
                  <c:v>1.0298594849999998</c:v>
                </c:pt>
                <c:pt idx="768">
                  <c:v>1.008583365</c:v>
                </c:pt>
                <c:pt idx="769">
                  <c:v>1.0507717429999965</c:v>
                </c:pt>
                <c:pt idx="770">
                  <c:v>1.012841374</c:v>
                </c:pt>
                <c:pt idx="771">
                  <c:v>1.0048405828</c:v>
                </c:pt>
                <c:pt idx="772">
                  <c:v>1.0040403456</c:v>
                </c:pt>
                <c:pt idx="773">
                  <c:v>1.0568301949999999</c:v>
                </c:pt>
                <c:pt idx="774">
                  <c:v>1.0247964159999956</c:v>
                </c:pt>
                <c:pt idx="775">
                  <c:v>1.0170196419999968</c:v>
                </c:pt>
                <c:pt idx="776">
                  <c:v>1.0066379442000031</c:v>
                </c:pt>
                <c:pt idx="777">
                  <c:v>1.09549513</c:v>
                </c:pt>
                <c:pt idx="778">
                  <c:v>1.031407484</c:v>
                </c:pt>
                <c:pt idx="779">
                  <c:v>1.023016599</c:v>
                </c:pt>
                <c:pt idx="780">
                  <c:v>1.0794233699999998</c:v>
                </c:pt>
                <c:pt idx="781">
                  <c:v>1.0306958949999998</c:v>
                </c:pt>
                <c:pt idx="782">
                  <c:v>1.019191296999993</c:v>
                </c:pt>
                <c:pt idx="783">
                  <c:v>1.0089788640999999</c:v>
                </c:pt>
                <c:pt idx="784">
                  <c:v>1.0137815619999999</c:v>
                </c:pt>
                <c:pt idx="785">
                  <c:v>1.019712768</c:v>
                </c:pt>
                <c:pt idx="786">
                  <c:v>1.1022020600000033</c:v>
                </c:pt>
                <c:pt idx="787">
                  <c:v>1.057303433</c:v>
                </c:pt>
                <c:pt idx="788">
                  <c:v>1.0620872690000041</c:v>
                </c:pt>
                <c:pt idx="789">
                  <c:v>1.0566155730000033</c:v>
                </c:pt>
                <c:pt idx="790">
                  <c:v>1.0344549380000001</c:v>
                </c:pt>
                <c:pt idx="791">
                  <c:v>1.0879562159999956</c:v>
                </c:pt>
                <c:pt idx="792">
                  <c:v>1.0361152499999999</c:v>
                </c:pt>
                <c:pt idx="793">
                  <c:v>1.0189010929999947</c:v>
                </c:pt>
                <c:pt idx="794">
                  <c:v>1.0272691379999965</c:v>
                </c:pt>
                <c:pt idx="795">
                  <c:v>1.0133234549999961</c:v>
                </c:pt>
                <c:pt idx="796">
                  <c:v>1.0500452220000001</c:v>
                </c:pt>
                <c:pt idx="797">
                  <c:v>1.0246002079999963</c:v>
                </c:pt>
                <c:pt idx="798">
                  <c:v>1.0139743289999963</c:v>
                </c:pt>
                <c:pt idx="799">
                  <c:v>1.0174039369999999</c:v>
                </c:pt>
                <c:pt idx="800">
                  <c:v>1.0100996289999968</c:v>
                </c:pt>
                <c:pt idx="801">
                  <c:v>1.083843122</c:v>
                </c:pt>
                <c:pt idx="802">
                  <c:v>1.015378465</c:v>
                </c:pt>
                <c:pt idx="803">
                  <c:v>1.0267078969999999</c:v>
                </c:pt>
                <c:pt idx="804">
                  <c:v>1.0186063449999998</c:v>
                </c:pt>
                <c:pt idx="805">
                  <c:v>1.1216584000000001</c:v>
                </c:pt>
                <c:pt idx="806">
                  <c:v>1.0187647689999966</c:v>
                </c:pt>
                <c:pt idx="807">
                  <c:v>1.0332185690000033</c:v>
                </c:pt>
                <c:pt idx="808">
                  <c:v>1.1046275700000001</c:v>
                </c:pt>
                <c:pt idx="809">
                  <c:v>1.0076171709999999</c:v>
                </c:pt>
                <c:pt idx="810">
                  <c:v>1.0212113969999959</c:v>
                </c:pt>
                <c:pt idx="811">
                  <c:v>1.0484748579999963</c:v>
                </c:pt>
                <c:pt idx="812">
                  <c:v>1.040602816</c:v>
                </c:pt>
                <c:pt idx="813">
                  <c:v>1.017773963</c:v>
                </c:pt>
                <c:pt idx="814">
                  <c:v>1.0531366099999966</c:v>
                </c:pt>
                <c:pt idx="815">
                  <c:v>1.0356425979999966</c:v>
                </c:pt>
                <c:pt idx="816">
                  <c:v>1.0361104720000001</c:v>
                </c:pt>
                <c:pt idx="817">
                  <c:v>1.2178470899999998</c:v>
                </c:pt>
                <c:pt idx="818">
                  <c:v>1.0319648239999966</c:v>
                </c:pt>
                <c:pt idx="819">
                  <c:v>1.0830250719999999</c:v>
                </c:pt>
                <c:pt idx="820">
                  <c:v>1.0199529260000033</c:v>
                </c:pt>
                <c:pt idx="821">
                  <c:v>1.0196256519999944</c:v>
                </c:pt>
                <c:pt idx="822">
                  <c:v>1.16019373</c:v>
                </c:pt>
                <c:pt idx="823">
                  <c:v>1.0481021720000001</c:v>
                </c:pt>
                <c:pt idx="824">
                  <c:v>1.0188210049999968</c:v>
                </c:pt>
                <c:pt idx="825">
                  <c:v>1.021270986</c:v>
                </c:pt>
                <c:pt idx="826">
                  <c:v>1.2057550899999998</c:v>
                </c:pt>
                <c:pt idx="827">
                  <c:v>1.0250900839999966</c:v>
                </c:pt>
                <c:pt idx="828">
                  <c:v>1.0327508710000031</c:v>
                </c:pt>
                <c:pt idx="829">
                  <c:v>1.1794431400000001</c:v>
                </c:pt>
                <c:pt idx="830">
                  <c:v>1.0250061859999968</c:v>
                </c:pt>
                <c:pt idx="831">
                  <c:v>1.0307742509999946</c:v>
                </c:pt>
                <c:pt idx="832">
                  <c:v>1.16916248</c:v>
                </c:pt>
                <c:pt idx="833">
                  <c:v>1.099806826</c:v>
                </c:pt>
                <c:pt idx="834">
                  <c:v>1.060360478</c:v>
                </c:pt>
                <c:pt idx="835">
                  <c:v>1.0073408674</c:v>
                </c:pt>
                <c:pt idx="836">
                  <c:v>1.0062633026999965</c:v>
                </c:pt>
                <c:pt idx="837">
                  <c:v>1.0943099599999999</c:v>
                </c:pt>
                <c:pt idx="838">
                  <c:v>1.026950705</c:v>
                </c:pt>
                <c:pt idx="839">
                  <c:v>1.015762295999993</c:v>
                </c:pt>
                <c:pt idx="840">
                  <c:v>1.0061011539</c:v>
                </c:pt>
                <c:pt idx="841">
                  <c:v>1.1467542499999999</c:v>
                </c:pt>
                <c:pt idx="842">
                  <c:v>1.014528927</c:v>
                </c:pt>
                <c:pt idx="843">
                  <c:v>1.0286990269999998</c:v>
                </c:pt>
                <c:pt idx="844">
                  <c:v>1.1222104100000001</c:v>
                </c:pt>
                <c:pt idx="845">
                  <c:v>1.0153190069999998</c:v>
                </c:pt>
                <c:pt idx="846">
                  <c:v>1.0204795719999999</c:v>
                </c:pt>
                <c:pt idx="847">
                  <c:v>1.0648328010000001</c:v>
                </c:pt>
                <c:pt idx="848">
                  <c:v>1.0294554549999999</c:v>
                </c:pt>
                <c:pt idx="849">
                  <c:v>1.047207016</c:v>
                </c:pt>
                <c:pt idx="850">
                  <c:v>1.002797797399994</c:v>
                </c:pt>
                <c:pt idx="851">
                  <c:v>1.0866842569999968</c:v>
                </c:pt>
                <c:pt idx="852">
                  <c:v>1.0134385559999965</c:v>
                </c:pt>
                <c:pt idx="853">
                  <c:v>1.0155552999999968</c:v>
                </c:pt>
                <c:pt idx="854">
                  <c:v>1.0703588490000033</c:v>
                </c:pt>
                <c:pt idx="855">
                  <c:v>1.0129302259999968</c:v>
                </c:pt>
                <c:pt idx="856">
                  <c:v>1.0089609389</c:v>
                </c:pt>
                <c:pt idx="857">
                  <c:v>1.070162037</c:v>
                </c:pt>
                <c:pt idx="858">
                  <c:v>1.0557319759999966</c:v>
                </c:pt>
                <c:pt idx="859">
                  <c:v>1.0044509968999999</c:v>
                </c:pt>
                <c:pt idx="860">
                  <c:v>1.0816958679999968</c:v>
                </c:pt>
                <c:pt idx="861">
                  <c:v>1.011197919</c:v>
                </c:pt>
                <c:pt idx="862">
                  <c:v>1.0098507339</c:v>
                </c:pt>
                <c:pt idx="863">
                  <c:v>1.1166730499999999</c:v>
                </c:pt>
                <c:pt idx="864">
                  <c:v>1.0978730849999998</c:v>
                </c:pt>
                <c:pt idx="865">
                  <c:v>1.0167715149999998</c:v>
                </c:pt>
                <c:pt idx="866">
                  <c:v>1.0964881529999999</c:v>
                </c:pt>
                <c:pt idx="867">
                  <c:v>1.0790515780000001</c:v>
                </c:pt>
                <c:pt idx="868">
                  <c:v>1.0161778440000033</c:v>
                </c:pt>
                <c:pt idx="869">
                  <c:v>1.0158715099999998</c:v>
                </c:pt>
                <c:pt idx="870">
                  <c:v>1.0253619489999968</c:v>
                </c:pt>
                <c:pt idx="871">
                  <c:v>1.076646998</c:v>
                </c:pt>
                <c:pt idx="872">
                  <c:v>1.0701438670000001</c:v>
                </c:pt>
                <c:pt idx="873">
                  <c:v>1.0391744179999947</c:v>
                </c:pt>
                <c:pt idx="874">
                  <c:v>1.0568754039999999</c:v>
                </c:pt>
                <c:pt idx="875">
                  <c:v>1.0463375340000045</c:v>
                </c:pt>
                <c:pt idx="876">
                  <c:v>1.0294197909999956</c:v>
                </c:pt>
                <c:pt idx="877">
                  <c:v>1.0494425549999999</c:v>
                </c:pt>
                <c:pt idx="878">
                  <c:v>1.0356022789999966</c:v>
                </c:pt>
                <c:pt idx="879">
                  <c:v>1.0505034360000001</c:v>
                </c:pt>
                <c:pt idx="880">
                  <c:v>1.0567571150000001</c:v>
                </c:pt>
                <c:pt idx="881">
                  <c:v>1.0328196439999966</c:v>
                </c:pt>
                <c:pt idx="882">
                  <c:v>1.0464495890000001</c:v>
                </c:pt>
                <c:pt idx="883">
                  <c:v>1.0360429929999999</c:v>
                </c:pt>
                <c:pt idx="884">
                  <c:v>1.063294929</c:v>
                </c:pt>
                <c:pt idx="885">
                  <c:v>1.0375836859999963</c:v>
                </c:pt>
                <c:pt idx="886">
                  <c:v>1.0241135880000001</c:v>
                </c:pt>
                <c:pt idx="887">
                  <c:v>1.0210771590000001</c:v>
                </c:pt>
                <c:pt idx="888">
                  <c:v>1.0159788219999999</c:v>
                </c:pt>
                <c:pt idx="889">
                  <c:v>1.0097824188</c:v>
                </c:pt>
                <c:pt idx="890">
                  <c:v>1.0082694635</c:v>
                </c:pt>
                <c:pt idx="891">
                  <c:v>1.1541847000000001</c:v>
                </c:pt>
                <c:pt idx="892">
                  <c:v>1.0225932859999947</c:v>
                </c:pt>
                <c:pt idx="893">
                  <c:v>1.0235144469999968</c:v>
                </c:pt>
                <c:pt idx="894">
                  <c:v>1.0244481729999999</c:v>
                </c:pt>
                <c:pt idx="895">
                  <c:v>1.0124852019999999</c:v>
                </c:pt>
                <c:pt idx="896">
                  <c:v>1.010742965000003</c:v>
                </c:pt>
                <c:pt idx="897">
                  <c:v>1.1155334099999998</c:v>
                </c:pt>
                <c:pt idx="898">
                  <c:v>1.016792344</c:v>
                </c:pt>
                <c:pt idx="899">
                  <c:v>1.0326929519999999</c:v>
                </c:pt>
                <c:pt idx="900">
                  <c:v>1.021048484</c:v>
                </c:pt>
                <c:pt idx="901">
                  <c:v>1.0103794469999998</c:v>
                </c:pt>
                <c:pt idx="902">
                  <c:v>1.0532682589999947</c:v>
                </c:pt>
                <c:pt idx="903">
                  <c:v>1.0087420330000001</c:v>
                </c:pt>
                <c:pt idx="904">
                  <c:v>1.0054973919999961</c:v>
                </c:pt>
                <c:pt idx="905">
                  <c:v>1.015108769</c:v>
                </c:pt>
                <c:pt idx="906">
                  <c:v>1.0719991489999956</c:v>
                </c:pt>
                <c:pt idx="907">
                  <c:v>1.0150555450000001</c:v>
                </c:pt>
                <c:pt idx="908">
                  <c:v>1.0271492819999966</c:v>
                </c:pt>
                <c:pt idx="909">
                  <c:v>1.060129687999994</c:v>
                </c:pt>
                <c:pt idx="910">
                  <c:v>1.0037947489999932</c:v>
                </c:pt>
                <c:pt idx="911">
                  <c:v>1.0159272099999959</c:v>
                </c:pt>
                <c:pt idx="912">
                  <c:v>1.0867691209999999</c:v>
                </c:pt>
                <c:pt idx="913">
                  <c:v>1.058342345</c:v>
                </c:pt>
                <c:pt idx="914">
                  <c:v>1.0142509879999999</c:v>
                </c:pt>
                <c:pt idx="915">
                  <c:v>1.0446676929999963</c:v>
                </c:pt>
                <c:pt idx="916">
                  <c:v>1.0129354449999999</c:v>
                </c:pt>
                <c:pt idx="917">
                  <c:v>1.0152541969999969</c:v>
                </c:pt>
                <c:pt idx="918">
                  <c:v>1.0218994379999937</c:v>
                </c:pt>
                <c:pt idx="919">
                  <c:v>1.0132350879999963</c:v>
                </c:pt>
                <c:pt idx="920">
                  <c:v>1.076041249</c:v>
                </c:pt>
                <c:pt idx="921">
                  <c:v>1.0157059639999999</c:v>
                </c:pt>
                <c:pt idx="922">
                  <c:v>1.0046782666</c:v>
                </c:pt>
                <c:pt idx="923">
                  <c:v>1.122057590000004</c:v>
                </c:pt>
                <c:pt idx="924">
                  <c:v>1.0737680759999966</c:v>
                </c:pt>
                <c:pt idx="925">
                  <c:v>1.0810022340000001</c:v>
                </c:pt>
                <c:pt idx="926">
                  <c:v>1.078695409</c:v>
                </c:pt>
                <c:pt idx="927">
                  <c:v>1.057135476</c:v>
                </c:pt>
                <c:pt idx="928">
                  <c:v>1.1014825400000001</c:v>
                </c:pt>
                <c:pt idx="929">
                  <c:v>1.0627925250000001</c:v>
                </c:pt>
                <c:pt idx="930">
                  <c:v>1.0248436949999968</c:v>
                </c:pt>
                <c:pt idx="931">
                  <c:v>1.0299320899999969</c:v>
                </c:pt>
                <c:pt idx="932">
                  <c:v>1.0285633219999999</c:v>
                </c:pt>
                <c:pt idx="933">
                  <c:v>1.0676976789999966</c:v>
                </c:pt>
                <c:pt idx="934">
                  <c:v>1.0479134640000001</c:v>
                </c:pt>
                <c:pt idx="935">
                  <c:v>1.0140970210000033</c:v>
                </c:pt>
                <c:pt idx="936">
                  <c:v>1.0065542328999966</c:v>
                </c:pt>
                <c:pt idx="937">
                  <c:v>1.0054586095</c:v>
                </c:pt>
                <c:pt idx="938">
                  <c:v>1.0712057979999956</c:v>
                </c:pt>
                <c:pt idx="939">
                  <c:v>1.0218423109999966</c:v>
                </c:pt>
                <c:pt idx="940">
                  <c:v>1.0149668099999998</c:v>
                </c:pt>
                <c:pt idx="941">
                  <c:v>1.001328452499993</c:v>
                </c:pt>
                <c:pt idx="942">
                  <c:v>1.0829090539999968</c:v>
                </c:pt>
                <c:pt idx="943">
                  <c:v>1.0317635499999998</c:v>
                </c:pt>
                <c:pt idx="944">
                  <c:v>1.0250210659999965</c:v>
                </c:pt>
                <c:pt idx="945">
                  <c:v>1.0702553440000033</c:v>
                </c:pt>
                <c:pt idx="946">
                  <c:v>1.0308842459999958</c:v>
                </c:pt>
                <c:pt idx="947">
                  <c:v>1.0198207709999954</c:v>
                </c:pt>
                <c:pt idx="948">
                  <c:v>1.0538727459999966</c:v>
                </c:pt>
                <c:pt idx="949">
                  <c:v>1.0583728880000001</c:v>
                </c:pt>
                <c:pt idx="950">
                  <c:v>1.0192359529999966</c:v>
                </c:pt>
                <c:pt idx="951">
                  <c:v>1.0869485610000038</c:v>
                </c:pt>
                <c:pt idx="952">
                  <c:v>1.0466878079999999</c:v>
                </c:pt>
                <c:pt idx="953">
                  <c:v>1.0557666229999954</c:v>
                </c:pt>
                <c:pt idx="954">
                  <c:v>1.0538102109999956</c:v>
                </c:pt>
                <c:pt idx="955">
                  <c:v>1.0862535220000038</c:v>
                </c:pt>
                <c:pt idx="956">
                  <c:v>1.071536569</c:v>
                </c:pt>
                <c:pt idx="957">
                  <c:v>1.0345218009999966</c:v>
                </c:pt>
                <c:pt idx="958">
                  <c:v>1.010742408</c:v>
                </c:pt>
                <c:pt idx="959">
                  <c:v>1.0195981099999998</c:v>
                </c:pt>
                <c:pt idx="960">
                  <c:v>1.0154785919999998</c:v>
                </c:pt>
                <c:pt idx="961">
                  <c:v>1.11328644</c:v>
                </c:pt>
                <c:pt idx="962">
                  <c:v>1.0266962299999998</c:v>
                </c:pt>
                <c:pt idx="963">
                  <c:v>1.0160455370000001</c:v>
                </c:pt>
                <c:pt idx="964">
                  <c:v>1.0080106172999963</c:v>
                </c:pt>
                <c:pt idx="965">
                  <c:v>1.0012202802999932</c:v>
                </c:pt>
                <c:pt idx="966">
                  <c:v>1.1018009600000001</c:v>
                </c:pt>
                <c:pt idx="967">
                  <c:v>1.0105731060000001</c:v>
                </c:pt>
                <c:pt idx="968">
                  <c:v>1.0225517260000001</c:v>
                </c:pt>
                <c:pt idx="969">
                  <c:v>1.0085355063999999</c:v>
                </c:pt>
                <c:pt idx="970">
                  <c:v>1.1058753399999999</c:v>
                </c:pt>
                <c:pt idx="971">
                  <c:v>1.0185256529999946</c:v>
                </c:pt>
                <c:pt idx="972">
                  <c:v>1.0296238879999937</c:v>
                </c:pt>
                <c:pt idx="973">
                  <c:v>1.0928223610000001</c:v>
                </c:pt>
                <c:pt idx="974">
                  <c:v>1.014965549</c:v>
                </c:pt>
                <c:pt idx="975">
                  <c:v>1.0212223469999966</c:v>
                </c:pt>
                <c:pt idx="976">
                  <c:v>1.0982034350000001</c:v>
                </c:pt>
                <c:pt idx="977">
                  <c:v>1.0818353879999949</c:v>
                </c:pt>
                <c:pt idx="978">
                  <c:v>1.014466109</c:v>
                </c:pt>
                <c:pt idx="979">
                  <c:v>1.0360263859999963</c:v>
                </c:pt>
                <c:pt idx="980">
                  <c:v>1.0232367139999956</c:v>
                </c:pt>
                <c:pt idx="981">
                  <c:v>1.0241899360000031</c:v>
                </c:pt>
                <c:pt idx="982">
                  <c:v>1.2439354499999968</c:v>
                </c:pt>
                <c:pt idx="983">
                  <c:v>1.0204119700000001</c:v>
                </c:pt>
                <c:pt idx="984">
                  <c:v>1.0561775350000033</c:v>
                </c:pt>
                <c:pt idx="985">
                  <c:v>1.0156663519999944</c:v>
                </c:pt>
                <c:pt idx="986">
                  <c:v>1.0154686169999954</c:v>
                </c:pt>
                <c:pt idx="987">
                  <c:v>1.1542758800000001</c:v>
                </c:pt>
                <c:pt idx="988">
                  <c:v>1.034841009</c:v>
                </c:pt>
                <c:pt idx="989">
                  <c:v>1.0156164029999968</c:v>
                </c:pt>
                <c:pt idx="990">
                  <c:v>1.0156398549999961</c:v>
                </c:pt>
                <c:pt idx="991">
                  <c:v>1.1558999599999968</c:v>
                </c:pt>
                <c:pt idx="992">
                  <c:v>1.0170902719999966</c:v>
                </c:pt>
                <c:pt idx="993">
                  <c:v>1.028277718</c:v>
                </c:pt>
                <c:pt idx="994">
                  <c:v>1.1520141300000031</c:v>
                </c:pt>
                <c:pt idx="995">
                  <c:v>1.0175156139999966</c:v>
                </c:pt>
                <c:pt idx="996">
                  <c:v>1.0264786099999998</c:v>
                </c:pt>
                <c:pt idx="997">
                  <c:v>1.1974935899999999</c:v>
                </c:pt>
                <c:pt idx="998">
                  <c:v>1.1458898200000001</c:v>
                </c:pt>
                <c:pt idx="999">
                  <c:v>1.0418946829999911</c:v>
                </c:pt>
                <c:pt idx="1000">
                  <c:v>1.007454617299993</c:v>
                </c:pt>
                <c:pt idx="1001">
                  <c:v>1.0062763437</c:v>
                </c:pt>
                <c:pt idx="1002">
                  <c:v>1.0994228189999968</c:v>
                </c:pt>
                <c:pt idx="1003">
                  <c:v>1.023300463</c:v>
                </c:pt>
                <c:pt idx="1004">
                  <c:v>1.0133436189999956</c:v>
                </c:pt>
                <c:pt idx="1005">
                  <c:v>1.0065610299999999</c:v>
                </c:pt>
                <c:pt idx="1006">
                  <c:v>1.1051197499999998</c:v>
                </c:pt>
                <c:pt idx="1007">
                  <c:v>1.0062356748000001</c:v>
                </c:pt>
                <c:pt idx="1008">
                  <c:v>1.020168513</c:v>
                </c:pt>
                <c:pt idx="1009">
                  <c:v>1.0964533409999999</c:v>
                </c:pt>
                <c:pt idx="1010">
                  <c:v>1.006991302399993</c:v>
                </c:pt>
                <c:pt idx="1011">
                  <c:v>1.0187326319999999</c:v>
                </c:pt>
                <c:pt idx="1012">
                  <c:v>1.1286596</c:v>
                </c:pt>
                <c:pt idx="1013">
                  <c:v>1.0908365899999999</c:v>
                </c:pt>
                <c:pt idx="1014">
                  <c:v>1.0312936949999945</c:v>
                </c:pt>
                <c:pt idx="1015">
                  <c:v>1.001063600099994</c:v>
                </c:pt>
                <c:pt idx="1016">
                  <c:v>1.037794475999994</c:v>
                </c:pt>
                <c:pt idx="1017">
                  <c:v>1.012197952</c:v>
                </c:pt>
                <c:pt idx="1018">
                  <c:v>1.0138945349999968</c:v>
                </c:pt>
                <c:pt idx="1019">
                  <c:v>1.0266971709999999</c:v>
                </c:pt>
                <c:pt idx="1020">
                  <c:v>1.0114901419999998</c:v>
                </c:pt>
                <c:pt idx="1021">
                  <c:v>1.0084004356</c:v>
                </c:pt>
                <c:pt idx="1022">
                  <c:v>1.080311416</c:v>
                </c:pt>
                <c:pt idx="1023">
                  <c:v>1.0630090589999965</c:v>
                </c:pt>
                <c:pt idx="1024">
                  <c:v>1.0039060448999966</c:v>
                </c:pt>
                <c:pt idx="1025">
                  <c:v>1.0116115809999968</c:v>
                </c:pt>
                <c:pt idx="1026">
                  <c:v>1.005632312399994</c:v>
                </c:pt>
                <c:pt idx="1027">
                  <c:v>1.0051739889</c:v>
                </c:pt>
                <c:pt idx="1028">
                  <c:v>1.0930473430000001</c:v>
                </c:pt>
                <c:pt idx="1029">
                  <c:v>1.0789816159999965</c:v>
                </c:pt>
                <c:pt idx="1030">
                  <c:v>1.0164145099999999</c:v>
                </c:pt>
                <c:pt idx="1031">
                  <c:v>1.0857290289999966</c:v>
                </c:pt>
                <c:pt idx="1032">
                  <c:v>1.0666857030000001</c:v>
                </c:pt>
                <c:pt idx="1033">
                  <c:v>1.0156188429999968</c:v>
                </c:pt>
                <c:pt idx="1034">
                  <c:v>1.0803160430000001</c:v>
                </c:pt>
                <c:pt idx="1035">
                  <c:v>1.1064559500000031</c:v>
                </c:pt>
                <c:pt idx="1036">
                  <c:v>1.0663981919999999</c:v>
                </c:pt>
                <c:pt idx="1037">
                  <c:v>1.0238481129999966</c:v>
                </c:pt>
                <c:pt idx="1038">
                  <c:v>1.034616945</c:v>
                </c:pt>
                <c:pt idx="1039">
                  <c:v>1.0336480429999966</c:v>
                </c:pt>
                <c:pt idx="1040">
                  <c:v>1.0787782949999998</c:v>
                </c:pt>
                <c:pt idx="1041">
                  <c:v>1.050783266</c:v>
                </c:pt>
                <c:pt idx="1042">
                  <c:v>1.0437474440000001</c:v>
                </c:pt>
                <c:pt idx="1043">
                  <c:v>1.0529086719999998</c:v>
                </c:pt>
                <c:pt idx="1044">
                  <c:v>1.0896200819999968</c:v>
                </c:pt>
                <c:pt idx="1045">
                  <c:v>1.0602946399999968</c:v>
                </c:pt>
                <c:pt idx="1046">
                  <c:v>1.071993117999994</c:v>
                </c:pt>
                <c:pt idx="1047">
                  <c:v>1.12862336</c:v>
                </c:pt>
                <c:pt idx="1048">
                  <c:v>1.0564207969999966</c:v>
                </c:pt>
                <c:pt idx="1049">
                  <c:v>1.081540481</c:v>
                </c:pt>
                <c:pt idx="1050">
                  <c:v>1.0749488760000001</c:v>
                </c:pt>
                <c:pt idx="1051">
                  <c:v>1.067791758999993</c:v>
                </c:pt>
                <c:pt idx="1052">
                  <c:v>1.0662184029999999</c:v>
                </c:pt>
                <c:pt idx="1053">
                  <c:v>1.0854096379999949</c:v>
                </c:pt>
                <c:pt idx="1054">
                  <c:v>1.0344777690000033</c:v>
                </c:pt>
                <c:pt idx="1055">
                  <c:v>1.073069871</c:v>
                </c:pt>
                <c:pt idx="1056">
                  <c:v>1.0571097049999998</c:v>
                </c:pt>
                <c:pt idx="1057">
                  <c:v>1.0463814899999999</c:v>
                </c:pt>
                <c:pt idx="1058">
                  <c:v>1.0226859509999999</c:v>
                </c:pt>
                <c:pt idx="1059">
                  <c:v>1.0573027269999999</c:v>
                </c:pt>
                <c:pt idx="1060">
                  <c:v>1.043756176</c:v>
                </c:pt>
                <c:pt idx="1061">
                  <c:v>1.0583855110000033</c:v>
                </c:pt>
                <c:pt idx="1062">
                  <c:v>1.0242005750000001</c:v>
                </c:pt>
                <c:pt idx="1063">
                  <c:v>1.0462636559999956</c:v>
                </c:pt>
                <c:pt idx="1064">
                  <c:v>1.0388821390000038</c:v>
                </c:pt>
                <c:pt idx="1065">
                  <c:v>1.022518016</c:v>
                </c:pt>
                <c:pt idx="1066">
                  <c:v>1.044684913</c:v>
                </c:pt>
                <c:pt idx="1067">
                  <c:v>1.0357727529999956</c:v>
                </c:pt>
                <c:pt idx="1068">
                  <c:v>1.057645073</c:v>
                </c:pt>
                <c:pt idx="1069">
                  <c:v>1.0400248349999999</c:v>
                </c:pt>
                <c:pt idx="1070">
                  <c:v>1.0458312309999946</c:v>
                </c:pt>
                <c:pt idx="1071">
                  <c:v>1.034835204</c:v>
                </c:pt>
                <c:pt idx="1072">
                  <c:v>1.0664558090000038</c:v>
                </c:pt>
                <c:pt idx="1073">
                  <c:v>1.0438910669999966</c:v>
                </c:pt>
                <c:pt idx="1074">
                  <c:v>1.0446476769999999</c:v>
                </c:pt>
                <c:pt idx="1075">
                  <c:v>1.0780873420000001</c:v>
                </c:pt>
                <c:pt idx="1076">
                  <c:v>1.0469549709999999</c:v>
                </c:pt>
                <c:pt idx="1077">
                  <c:v>1.0465691849999998</c:v>
                </c:pt>
                <c:pt idx="1078">
                  <c:v>1.067313143</c:v>
                </c:pt>
                <c:pt idx="1079">
                  <c:v>1.0644531040000038</c:v>
                </c:pt>
                <c:pt idx="1080">
                  <c:v>1.0523032269999999</c:v>
                </c:pt>
                <c:pt idx="1081">
                  <c:v>1.062408035</c:v>
                </c:pt>
                <c:pt idx="1082">
                  <c:v>1.041710361</c:v>
                </c:pt>
                <c:pt idx="1083">
                  <c:v>1.054168233</c:v>
                </c:pt>
                <c:pt idx="1084">
                  <c:v>1.0514279</c:v>
                </c:pt>
                <c:pt idx="1085">
                  <c:v>1.040786201</c:v>
                </c:pt>
                <c:pt idx="1086">
                  <c:v>1.0554609399999999</c:v>
                </c:pt>
                <c:pt idx="1087">
                  <c:v>1.0506500660000033</c:v>
                </c:pt>
                <c:pt idx="1088">
                  <c:v>1.0373434610000001</c:v>
                </c:pt>
                <c:pt idx="1089">
                  <c:v>1.0476298289999966</c:v>
                </c:pt>
                <c:pt idx="1090">
                  <c:v>1.0597571830000001</c:v>
                </c:pt>
                <c:pt idx="1091">
                  <c:v>1.043373401</c:v>
                </c:pt>
                <c:pt idx="1092">
                  <c:v>1.0292009209999999</c:v>
                </c:pt>
                <c:pt idx="1093">
                  <c:v>1.0579973419999968</c:v>
                </c:pt>
                <c:pt idx="1094">
                  <c:v>1.0324469660000031</c:v>
                </c:pt>
                <c:pt idx="1095">
                  <c:v>1.0238604019999968</c:v>
                </c:pt>
                <c:pt idx="1096">
                  <c:v>1.0531837119999998</c:v>
                </c:pt>
                <c:pt idx="1097">
                  <c:v>1.0371842529999937</c:v>
                </c:pt>
                <c:pt idx="1098">
                  <c:v>1.0296054469999998</c:v>
                </c:pt>
                <c:pt idx="1099">
                  <c:v>1.0191135549999999</c:v>
                </c:pt>
                <c:pt idx="1100">
                  <c:v>1.0415196149999966</c:v>
                </c:pt>
                <c:pt idx="1101">
                  <c:v>1.0244010769999998</c:v>
                </c:pt>
                <c:pt idx="1102">
                  <c:v>1.1315382899999968</c:v>
                </c:pt>
                <c:pt idx="1103">
                  <c:v>1.0324819080000001</c:v>
                </c:pt>
                <c:pt idx="1104">
                  <c:v>1.028810953</c:v>
                </c:pt>
                <c:pt idx="1105">
                  <c:v>1.0143105390000033</c:v>
                </c:pt>
                <c:pt idx="1106">
                  <c:v>1.0014791075999956</c:v>
                </c:pt>
                <c:pt idx="1107">
                  <c:v>1.1535051999999999</c:v>
                </c:pt>
                <c:pt idx="1108">
                  <c:v>1.019063642999994</c:v>
                </c:pt>
                <c:pt idx="1109">
                  <c:v>1.0209549</c:v>
                </c:pt>
                <c:pt idx="1110">
                  <c:v>1.0264066669999998</c:v>
                </c:pt>
                <c:pt idx="1111">
                  <c:v>1.1561361700000001</c:v>
                </c:pt>
                <c:pt idx="1112">
                  <c:v>1.0318184069999998</c:v>
                </c:pt>
                <c:pt idx="1113">
                  <c:v>1.0124779760000033</c:v>
                </c:pt>
                <c:pt idx="1114">
                  <c:v>1.1536407200000001</c:v>
                </c:pt>
                <c:pt idx="1115">
                  <c:v>1.016712616</c:v>
                </c:pt>
                <c:pt idx="1116">
                  <c:v>1.0146995349999999</c:v>
                </c:pt>
                <c:pt idx="1117">
                  <c:v>1.1265075500000001</c:v>
                </c:pt>
                <c:pt idx="1118">
                  <c:v>1.11160751</c:v>
                </c:pt>
                <c:pt idx="1119">
                  <c:v>1.0265749660000001</c:v>
                </c:pt>
                <c:pt idx="1120">
                  <c:v>1.0211496749999998</c:v>
                </c:pt>
                <c:pt idx="1121">
                  <c:v>1.0193152499999998</c:v>
                </c:pt>
                <c:pt idx="1122">
                  <c:v>1.1059206999999946</c:v>
                </c:pt>
                <c:pt idx="1123">
                  <c:v>1.0114536179999949</c:v>
                </c:pt>
                <c:pt idx="1124">
                  <c:v>1.0347600369999999</c:v>
                </c:pt>
                <c:pt idx="1125">
                  <c:v>1.012162732</c:v>
                </c:pt>
                <c:pt idx="1126">
                  <c:v>1.1146122599999999</c:v>
                </c:pt>
                <c:pt idx="1127">
                  <c:v>1.028490981</c:v>
                </c:pt>
                <c:pt idx="1128">
                  <c:v>1.0347231819999998</c:v>
                </c:pt>
                <c:pt idx="1129">
                  <c:v>1.1122000700000001</c:v>
                </c:pt>
                <c:pt idx="1130">
                  <c:v>1.0182023010000001</c:v>
                </c:pt>
                <c:pt idx="1131">
                  <c:v>1.02811081</c:v>
                </c:pt>
                <c:pt idx="1132">
                  <c:v>1.0453161259999999</c:v>
                </c:pt>
                <c:pt idx="1133">
                  <c:v>1.061032714</c:v>
                </c:pt>
                <c:pt idx="1134">
                  <c:v>1.0239971179999956</c:v>
                </c:pt>
                <c:pt idx="1135">
                  <c:v>1.0222444499999999</c:v>
                </c:pt>
                <c:pt idx="1136">
                  <c:v>1.0684063069999998</c:v>
                </c:pt>
                <c:pt idx="1137">
                  <c:v>1.012345042</c:v>
                </c:pt>
                <c:pt idx="1138">
                  <c:v>1.020680676</c:v>
                </c:pt>
                <c:pt idx="1139">
                  <c:v>1.0543669309999999</c:v>
                </c:pt>
                <c:pt idx="1140">
                  <c:v>1.002290612599994</c:v>
                </c:pt>
                <c:pt idx="1141">
                  <c:v>1.0091848336</c:v>
                </c:pt>
                <c:pt idx="1142">
                  <c:v>1.0729609969999998</c:v>
                </c:pt>
                <c:pt idx="1143">
                  <c:v>1.0399377529999956</c:v>
                </c:pt>
                <c:pt idx="1144">
                  <c:v>1.0138158849999999</c:v>
                </c:pt>
                <c:pt idx="1145">
                  <c:v>1.0758436729999956</c:v>
                </c:pt>
                <c:pt idx="1146">
                  <c:v>1.0216092209999963</c:v>
                </c:pt>
                <c:pt idx="1147">
                  <c:v>1.028984028</c:v>
                </c:pt>
                <c:pt idx="1148">
                  <c:v>1.0841455270000033</c:v>
                </c:pt>
                <c:pt idx="1149">
                  <c:v>1.05994597</c:v>
                </c:pt>
                <c:pt idx="1150">
                  <c:v>1.015380591</c:v>
                </c:pt>
                <c:pt idx="1151">
                  <c:v>1.082080758</c:v>
                </c:pt>
                <c:pt idx="1152">
                  <c:v>1.0521663469999998</c:v>
                </c:pt>
                <c:pt idx="1153">
                  <c:v>1.0089672597999966</c:v>
                </c:pt>
                <c:pt idx="1154">
                  <c:v>1.0330391459999966</c:v>
                </c:pt>
                <c:pt idx="1155">
                  <c:v>1.12074914</c:v>
                </c:pt>
                <c:pt idx="1156">
                  <c:v>1.0566744149999998</c:v>
                </c:pt>
                <c:pt idx="1157">
                  <c:v>1.05467482</c:v>
                </c:pt>
                <c:pt idx="1158">
                  <c:v>1.0649276539999966</c:v>
                </c:pt>
                <c:pt idx="1159">
                  <c:v>1.062331146</c:v>
                </c:pt>
                <c:pt idx="1160">
                  <c:v>1.10020633</c:v>
                </c:pt>
                <c:pt idx="1161">
                  <c:v>1.0758523519999998</c:v>
                </c:pt>
                <c:pt idx="1162">
                  <c:v>1.0076268219</c:v>
                </c:pt>
                <c:pt idx="1163">
                  <c:v>1.0037047049999961</c:v>
                </c:pt>
                <c:pt idx="1164">
                  <c:v>1.013502978</c:v>
                </c:pt>
                <c:pt idx="1165">
                  <c:v>1.0466964669999999</c:v>
                </c:pt>
                <c:pt idx="1166">
                  <c:v>1.040860189</c:v>
                </c:pt>
                <c:pt idx="1167">
                  <c:v>1.0222095600000001</c:v>
                </c:pt>
                <c:pt idx="1168">
                  <c:v>1.0177279149999998</c:v>
                </c:pt>
                <c:pt idx="1169">
                  <c:v>1.0145454549999999</c:v>
                </c:pt>
                <c:pt idx="1170">
                  <c:v>1.0648510600000001</c:v>
                </c:pt>
                <c:pt idx="1171">
                  <c:v>1.0114017109999947</c:v>
                </c:pt>
                <c:pt idx="1172">
                  <c:v>1.0077911298</c:v>
                </c:pt>
                <c:pt idx="1173">
                  <c:v>1.0215756629999966</c:v>
                </c:pt>
                <c:pt idx="1174">
                  <c:v>1.0925484830000001</c:v>
                </c:pt>
                <c:pt idx="1175">
                  <c:v>1.007599684199993</c:v>
                </c:pt>
                <c:pt idx="1176">
                  <c:v>1.0105626399999998</c:v>
                </c:pt>
                <c:pt idx="1177">
                  <c:v>1.080092112</c:v>
                </c:pt>
                <c:pt idx="1178">
                  <c:v>1.0163753799999999</c:v>
                </c:pt>
                <c:pt idx="1179">
                  <c:v>1.0067281681</c:v>
                </c:pt>
                <c:pt idx="1180">
                  <c:v>1.0459981799999998</c:v>
                </c:pt>
                <c:pt idx="1181">
                  <c:v>1.0453321840000001</c:v>
                </c:pt>
                <c:pt idx="1182">
                  <c:v>1.026799690999993</c:v>
                </c:pt>
                <c:pt idx="1183">
                  <c:v>1.14184705</c:v>
                </c:pt>
                <c:pt idx="1184">
                  <c:v>1.1242299899999999</c:v>
                </c:pt>
                <c:pt idx="1185">
                  <c:v>1.1211420999999999</c:v>
                </c:pt>
                <c:pt idx="1186">
                  <c:v>1.1685787700000001</c:v>
                </c:pt>
                <c:pt idx="1187">
                  <c:v>1.0976091119999998</c:v>
                </c:pt>
                <c:pt idx="1188">
                  <c:v>1.1462805800000033</c:v>
                </c:pt>
                <c:pt idx="1189">
                  <c:v>1.0854324769999999</c:v>
                </c:pt>
                <c:pt idx="1190">
                  <c:v>1.084269156</c:v>
                </c:pt>
                <c:pt idx="1191">
                  <c:v>1.0582554770000001</c:v>
                </c:pt>
                <c:pt idx="1192">
                  <c:v>1.1233640699999998</c:v>
                </c:pt>
                <c:pt idx="1193">
                  <c:v>1.0793176739999999</c:v>
                </c:pt>
                <c:pt idx="1194">
                  <c:v>1.0848211959999956</c:v>
                </c:pt>
                <c:pt idx="1195">
                  <c:v>1.0775838760000001</c:v>
                </c:pt>
                <c:pt idx="1196">
                  <c:v>1.1019374499999999</c:v>
                </c:pt>
                <c:pt idx="1197">
                  <c:v>1.0636240389999956</c:v>
                </c:pt>
                <c:pt idx="1198">
                  <c:v>1.0610808190000001</c:v>
                </c:pt>
                <c:pt idx="1199">
                  <c:v>1.0990506369999999</c:v>
                </c:pt>
                <c:pt idx="1200">
                  <c:v>1.0686021480000001</c:v>
                </c:pt>
                <c:pt idx="1201">
                  <c:v>1.13377555</c:v>
                </c:pt>
                <c:pt idx="1202">
                  <c:v>1.0689608779999968</c:v>
                </c:pt>
                <c:pt idx="1203">
                  <c:v>1.1129345799999999</c:v>
                </c:pt>
                <c:pt idx="1204">
                  <c:v>1.025702397999994</c:v>
                </c:pt>
                <c:pt idx="1205">
                  <c:v>1.0256500819999999</c:v>
                </c:pt>
                <c:pt idx="1206">
                  <c:v>1.0427836849999998</c:v>
                </c:pt>
                <c:pt idx="1207">
                  <c:v>1.0492780919999998</c:v>
                </c:pt>
                <c:pt idx="1208">
                  <c:v>1.0199617029999932</c:v>
                </c:pt>
                <c:pt idx="1209">
                  <c:v>1.0306589589999999</c:v>
                </c:pt>
                <c:pt idx="1210">
                  <c:v>1.0815949589999956</c:v>
                </c:pt>
                <c:pt idx="1211">
                  <c:v>1.0433934489999965</c:v>
                </c:pt>
                <c:pt idx="1212">
                  <c:v>1.0077995800999935</c:v>
                </c:pt>
                <c:pt idx="1213">
                  <c:v>1.0653245389999966</c:v>
                </c:pt>
                <c:pt idx="1214">
                  <c:v>1.042003094</c:v>
                </c:pt>
                <c:pt idx="1215">
                  <c:v>1.0127338909999968</c:v>
                </c:pt>
                <c:pt idx="1216">
                  <c:v>1.0571167149999998</c:v>
                </c:pt>
                <c:pt idx="1217">
                  <c:v>1.0135900169999958</c:v>
                </c:pt>
                <c:pt idx="1218">
                  <c:v>1.0443674890000001</c:v>
                </c:pt>
                <c:pt idx="1219">
                  <c:v>1.0056985999999966</c:v>
                </c:pt>
                <c:pt idx="1220">
                  <c:v>1.086971374</c:v>
                </c:pt>
                <c:pt idx="1221">
                  <c:v>1.0282907699999999</c:v>
                </c:pt>
                <c:pt idx="1222">
                  <c:v>1.0207125420000001</c:v>
                </c:pt>
                <c:pt idx="1223">
                  <c:v>1.0733490909999965</c:v>
                </c:pt>
                <c:pt idx="1224">
                  <c:v>1.0286446859999956</c:v>
                </c:pt>
                <c:pt idx="1225">
                  <c:v>1.016085235</c:v>
                </c:pt>
                <c:pt idx="1226">
                  <c:v>1.0361755610000045</c:v>
                </c:pt>
                <c:pt idx="1227">
                  <c:v>1.0451526929999966</c:v>
                </c:pt>
                <c:pt idx="1228">
                  <c:v>1.0252661539999965</c:v>
                </c:pt>
                <c:pt idx="1229">
                  <c:v>1.0860073790000033</c:v>
                </c:pt>
                <c:pt idx="1230">
                  <c:v>1.0329205349999999</c:v>
                </c:pt>
                <c:pt idx="1231">
                  <c:v>1.024829347999993</c:v>
                </c:pt>
                <c:pt idx="1232">
                  <c:v>1.0657523280000001</c:v>
                </c:pt>
                <c:pt idx="1233">
                  <c:v>1.0685470750000001</c:v>
                </c:pt>
                <c:pt idx="1234">
                  <c:v>1.014064436</c:v>
                </c:pt>
                <c:pt idx="1235">
                  <c:v>1.0517212669999951</c:v>
                </c:pt>
                <c:pt idx="1236">
                  <c:v>1.0595403969999966</c:v>
                </c:pt>
                <c:pt idx="1237">
                  <c:v>1.0183663009999966</c:v>
                </c:pt>
                <c:pt idx="1238">
                  <c:v>1.0107513519999998</c:v>
                </c:pt>
                <c:pt idx="1239">
                  <c:v>1.10868962</c:v>
                </c:pt>
                <c:pt idx="1240">
                  <c:v>1.10006187</c:v>
                </c:pt>
                <c:pt idx="1241">
                  <c:v>1.0835843269999998</c:v>
                </c:pt>
                <c:pt idx="1242">
                  <c:v>1.0855587090000001</c:v>
                </c:pt>
                <c:pt idx="1243">
                  <c:v>1.07798098</c:v>
                </c:pt>
                <c:pt idx="1244">
                  <c:v>1.0947101280000033</c:v>
                </c:pt>
                <c:pt idx="1245">
                  <c:v>1.0635241759999956</c:v>
                </c:pt>
                <c:pt idx="1246">
                  <c:v>1.0626705110000001</c:v>
                </c:pt>
                <c:pt idx="1247">
                  <c:v>1.0627444519999998</c:v>
                </c:pt>
                <c:pt idx="1248">
                  <c:v>1.0958349349999998</c:v>
                </c:pt>
                <c:pt idx="1249">
                  <c:v>1.0537250039999966</c:v>
                </c:pt>
                <c:pt idx="1250">
                  <c:v>1.068216499</c:v>
                </c:pt>
                <c:pt idx="1251">
                  <c:v>1.0959902649999969</c:v>
                </c:pt>
                <c:pt idx="1252">
                  <c:v>1.0817663989999937</c:v>
                </c:pt>
                <c:pt idx="1253">
                  <c:v>1.0417673619999999</c:v>
                </c:pt>
                <c:pt idx="1254">
                  <c:v>1.0922103250000001</c:v>
                </c:pt>
                <c:pt idx="1255">
                  <c:v>1.067405701</c:v>
                </c:pt>
                <c:pt idx="1256">
                  <c:v>1.0364552290000033</c:v>
                </c:pt>
                <c:pt idx="1257">
                  <c:v>1.0663168610000033</c:v>
                </c:pt>
                <c:pt idx="1258">
                  <c:v>1.0476552749999999</c:v>
                </c:pt>
                <c:pt idx="1259">
                  <c:v>1.0714233069999961</c:v>
                </c:pt>
                <c:pt idx="1260">
                  <c:v>1.0210784310000001</c:v>
                </c:pt>
                <c:pt idx="1261">
                  <c:v>1.01788777</c:v>
                </c:pt>
                <c:pt idx="1262">
                  <c:v>1.095266097999994</c:v>
                </c:pt>
                <c:pt idx="1263">
                  <c:v>1.0395762599999956</c:v>
                </c:pt>
                <c:pt idx="1264">
                  <c:v>1.018428876</c:v>
                </c:pt>
                <c:pt idx="1265">
                  <c:v>1.0267903399999998</c:v>
                </c:pt>
                <c:pt idx="1266">
                  <c:v>1.1297745399999999</c:v>
                </c:pt>
                <c:pt idx="1267">
                  <c:v>1.0326698159999963</c:v>
                </c:pt>
                <c:pt idx="1268">
                  <c:v>1.0200911939999966</c:v>
                </c:pt>
                <c:pt idx="1269">
                  <c:v>1.11131041</c:v>
                </c:pt>
                <c:pt idx="1270">
                  <c:v>1.0197101519999998</c:v>
                </c:pt>
                <c:pt idx="1271">
                  <c:v>1.010592476</c:v>
                </c:pt>
                <c:pt idx="1272">
                  <c:v>1.0085342139999947</c:v>
                </c:pt>
                <c:pt idx="1273">
                  <c:v>1.060340759</c:v>
                </c:pt>
                <c:pt idx="1274">
                  <c:v>1.0145904299999999</c:v>
                </c:pt>
                <c:pt idx="1275">
                  <c:v>1.0085103177999966</c:v>
                </c:pt>
                <c:pt idx="1276">
                  <c:v>1.1204234399999999</c:v>
                </c:pt>
                <c:pt idx="1277">
                  <c:v>1.0165298189999956</c:v>
                </c:pt>
                <c:pt idx="1278">
                  <c:v>1.02891227</c:v>
                </c:pt>
                <c:pt idx="1279">
                  <c:v>1.1059448799999998</c:v>
                </c:pt>
                <c:pt idx="1280">
                  <c:v>1.0170174350000001</c:v>
                </c:pt>
                <c:pt idx="1281">
                  <c:v>1.0241398049999999</c:v>
                </c:pt>
                <c:pt idx="1282">
                  <c:v>1.0882211129999966</c:v>
                </c:pt>
                <c:pt idx="1283">
                  <c:v>1.0724775980000001</c:v>
                </c:pt>
                <c:pt idx="1284">
                  <c:v>1.024393865</c:v>
                </c:pt>
                <c:pt idx="1285">
                  <c:v>1.1106687799999999</c:v>
                </c:pt>
                <c:pt idx="1286">
                  <c:v>1.025007467</c:v>
                </c:pt>
                <c:pt idx="1287">
                  <c:v>1.0315225519999998</c:v>
                </c:pt>
                <c:pt idx="1288">
                  <c:v>1.1117129700000001</c:v>
                </c:pt>
                <c:pt idx="1289">
                  <c:v>1.0941071150000001</c:v>
                </c:pt>
                <c:pt idx="1290">
                  <c:v>1.018992465</c:v>
                </c:pt>
                <c:pt idx="1291">
                  <c:v>1.0953783640000001</c:v>
                </c:pt>
                <c:pt idx="1292">
                  <c:v>1.08458845</c:v>
                </c:pt>
                <c:pt idx="1293">
                  <c:v>1.0079799221999965</c:v>
                </c:pt>
                <c:pt idx="1294">
                  <c:v>1.048016112</c:v>
                </c:pt>
                <c:pt idx="1295">
                  <c:v>1.0246432399999998</c:v>
                </c:pt>
                <c:pt idx="1296">
                  <c:v>1.0237881169999998</c:v>
                </c:pt>
                <c:pt idx="1297">
                  <c:v>1.2599731599999966</c:v>
                </c:pt>
                <c:pt idx="1298">
                  <c:v>1.0119398169999954</c:v>
                </c:pt>
                <c:pt idx="1299">
                  <c:v>1.0515587049999999</c:v>
                </c:pt>
                <c:pt idx="1300">
                  <c:v>1.0039400784999968</c:v>
                </c:pt>
                <c:pt idx="1301">
                  <c:v>1.28716203</c:v>
                </c:pt>
                <c:pt idx="1302">
                  <c:v>1.0050555251000031</c:v>
                </c:pt>
                <c:pt idx="1303">
                  <c:v>1.0583795439999999</c:v>
                </c:pt>
                <c:pt idx="1304">
                  <c:v>1.2551489600000001</c:v>
                </c:pt>
                <c:pt idx="1305">
                  <c:v>1.0061464054</c:v>
                </c:pt>
                <c:pt idx="1306">
                  <c:v>1.0489354569999998</c:v>
                </c:pt>
                <c:pt idx="1307">
                  <c:v>1.1362009100000001</c:v>
                </c:pt>
                <c:pt idx="1308">
                  <c:v>1.22400726</c:v>
                </c:pt>
                <c:pt idx="1309">
                  <c:v>1.028341473</c:v>
                </c:pt>
                <c:pt idx="1310">
                  <c:v>1.0139928899999966</c:v>
                </c:pt>
                <c:pt idx="1311">
                  <c:v>1.1858732899999969</c:v>
                </c:pt>
                <c:pt idx="1312">
                  <c:v>1.0173689159999966</c:v>
                </c:pt>
                <c:pt idx="1313">
                  <c:v>1.0234131310000001</c:v>
                </c:pt>
                <c:pt idx="1314">
                  <c:v>1.1646435400000001</c:v>
                </c:pt>
                <c:pt idx="1315">
                  <c:v>1.0171146939999947</c:v>
                </c:pt>
                <c:pt idx="1316">
                  <c:v>1.0199491789999968</c:v>
                </c:pt>
                <c:pt idx="1317">
                  <c:v>1.21098672</c:v>
                </c:pt>
                <c:pt idx="1318">
                  <c:v>1.1497617999999956</c:v>
                </c:pt>
                <c:pt idx="1319">
                  <c:v>1.0470740589999956</c:v>
                </c:pt>
                <c:pt idx="1320">
                  <c:v>1.1818798899999998</c:v>
                </c:pt>
                <c:pt idx="1321">
                  <c:v>1.0008207902699937</c:v>
                </c:pt>
                <c:pt idx="1322">
                  <c:v>1.0360145999999999</c:v>
                </c:pt>
                <c:pt idx="1323">
                  <c:v>1.2279221999999959</c:v>
                </c:pt>
                <c:pt idx="1324">
                  <c:v>1.1700929000000033</c:v>
                </c:pt>
                <c:pt idx="1325">
                  <c:v>1.0443839810000031</c:v>
                </c:pt>
                <c:pt idx="1326">
                  <c:v>1.2022093999999965</c:v>
                </c:pt>
                <c:pt idx="1327">
                  <c:v>1.1557729400000001</c:v>
                </c:pt>
                <c:pt idx="1328">
                  <c:v>1.0361398819999998</c:v>
                </c:pt>
                <c:pt idx="1329">
                  <c:v>1.1603481500000001</c:v>
                </c:pt>
                <c:pt idx="1330">
                  <c:v>1.0082908588999966</c:v>
                </c:pt>
                <c:pt idx="1331">
                  <c:v>1.12468039</c:v>
                </c:pt>
                <c:pt idx="1332">
                  <c:v>1.0179246699999942</c:v>
                </c:pt>
                <c:pt idx="1333">
                  <c:v>1.0211682989999937</c:v>
                </c:pt>
                <c:pt idx="1334">
                  <c:v>1.1048688600000001</c:v>
                </c:pt>
                <c:pt idx="1335">
                  <c:v>1.017281431</c:v>
                </c:pt>
                <c:pt idx="1336">
                  <c:v>1.0147574989999999</c:v>
                </c:pt>
                <c:pt idx="1337">
                  <c:v>1.1210536600000001</c:v>
                </c:pt>
                <c:pt idx="1338">
                  <c:v>1.079691169</c:v>
                </c:pt>
                <c:pt idx="1339">
                  <c:v>1.035219935</c:v>
                </c:pt>
                <c:pt idx="1340">
                  <c:v>1.12053219</c:v>
                </c:pt>
                <c:pt idx="1341">
                  <c:v>1.0008770349000033</c:v>
                </c:pt>
                <c:pt idx="1342">
                  <c:v>1.0278431649999999</c:v>
                </c:pt>
                <c:pt idx="1343">
                  <c:v>1.1505109900000001</c:v>
                </c:pt>
                <c:pt idx="1344">
                  <c:v>1.10884673</c:v>
                </c:pt>
                <c:pt idx="1345">
                  <c:v>1.0339627629999966</c:v>
                </c:pt>
                <c:pt idx="1346">
                  <c:v>1.1275795399999999</c:v>
                </c:pt>
                <c:pt idx="1347">
                  <c:v>1.0954798649999999</c:v>
                </c:pt>
                <c:pt idx="1348">
                  <c:v>1.0256162609999966</c:v>
                </c:pt>
                <c:pt idx="1349">
                  <c:v>1.0668181999999999</c:v>
                </c:pt>
                <c:pt idx="1350">
                  <c:v>1.040068306</c:v>
                </c:pt>
                <c:pt idx="1351">
                  <c:v>1.0136687739999968</c:v>
                </c:pt>
                <c:pt idx="1352">
                  <c:v>1.014755622</c:v>
                </c:pt>
                <c:pt idx="1353">
                  <c:v>1.10024985</c:v>
                </c:pt>
                <c:pt idx="1354">
                  <c:v>1.0805179290000069</c:v>
                </c:pt>
                <c:pt idx="1355">
                  <c:v>1.0098268333999949</c:v>
                </c:pt>
                <c:pt idx="1356">
                  <c:v>1.0835775590000001</c:v>
                </c:pt>
                <c:pt idx="1357">
                  <c:v>1.064903151</c:v>
                </c:pt>
                <c:pt idx="1358">
                  <c:v>1.0079626609999965</c:v>
                </c:pt>
                <c:pt idx="1359">
                  <c:v>1.0686941519999968</c:v>
                </c:pt>
                <c:pt idx="1360">
                  <c:v>1.1057989699999999</c:v>
                </c:pt>
                <c:pt idx="1361">
                  <c:v>1.0843761869999999</c:v>
                </c:pt>
                <c:pt idx="1362">
                  <c:v>1.023321921</c:v>
                </c:pt>
                <c:pt idx="1363">
                  <c:v>1.0946925359999999</c:v>
                </c:pt>
                <c:pt idx="1364">
                  <c:v>1.0834485140000001</c:v>
                </c:pt>
              </c:numCache>
            </c:numRef>
          </c:xVal>
          <c:yVal>
            <c:numRef>
              <c:f>Sheet5!$F$2:$F$1366</c:f>
              <c:numCache>
                <c:formatCode>General</c:formatCode>
                <c:ptCount val="1365"/>
                <c:pt idx="0">
                  <c:v>1.0043922525999947</c:v>
                </c:pt>
                <c:pt idx="1">
                  <c:v>1.011469672999993</c:v>
                </c:pt>
                <c:pt idx="2">
                  <c:v>1.0477742919999937</c:v>
                </c:pt>
                <c:pt idx="3">
                  <c:v>1.021283071</c:v>
                </c:pt>
                <c:pt idx="4">
                  <c:v>1.0293682019999966</c:v>
                </c:pt>
                <c:pt idx="5">
                  <c:v>1.0259868419999998</c:v>
                </c:pt>
                <c:pt idx="6">
                  <c:v>1.0064750531</c:v>
                </c:pt>
                <c:pt idx="7">
                  <c:v>1.0111511899999999</c:v>
                </c:pt>
                <c:pt idx="8">
                  <c:v>1.0094250808999956</c:v>
                </c:pt>
                <c:pt idx="9">
                  <c:v>1.0544622729999968</c:v>
                </c:pt>
                <c:pt idx="10">
                  <c:v>1.0102992179999932</c:v>
                </c:pt>
                <c:pt idx="11">
                  <c:v>1.0064649400999965</c:v>
                </c:pt>
                <c:pt idx="12">
                  <c:v>1.0211324549999998</c:v>
                </c:pt>
                <c:pt idx="13">
                  <c:v>1.044200558</c:v>
                </c:pt>
                <c:pt idx="14">
                  <c:v>1.0196159979999966</c:v>
                </c:pt>
                <c:pt idx="15">
                  <c:v>1.0113503019999999</c:v>
                </c:pt>
                <c:pt idx="16">
                  <c:v>1.0057495237</c:v>
                </c:pt>
                <c:pt idx="17">
                  <c:v>1.0100981849999999</c:v>
                </c:pt>
                <c:pt idx="18">
                  <c:v>1.0062235238999999</c:v>
                </c:pt>
                <c:pt idx="19">
                  <c:v>1.0041894275000001</c:v>
                </c:pt>
                <c:pt idx="20">
                  <c:v>1.0939955669999999</c:v>
                </c:pt>
                <c:pt idx="21">
                  <c:v>1.0066998986999947</c:v>
                </c:pt>
                <c:pt idx="22">
                  <c:v>1.0097973071999937</c:v>
                </c:pt>
                <c:pt idx="23">
                  <c:v>1.068094986</c:v>
                </c:pt>
                <c:pt idx="24">
                  <c:v>1.0210412499999966</c:v>
                </c:pt>
                <c:pt idx="25">
                  <c:v>1.007798788799994</c:v>
                </c:pt>
                <c:pt idx="26">
                  <c:v>1.018395078</c:v>
                </c:pt>
                <c:pt idx="27">
                  <c:v>1.0047901459999968</c:v>
                </c:pt>
                <c:pt idx="28">
                  <c:v>1.0232440139999965</c:v>
                </c:pt>
                <c:pt idx="29">
                  <c:v>1.015737984</c:v>
                </c:pt>
                <c:pt idx="30">
                  <c:v>1.0908558159999999</c:v>
                </c:pt>
                <c:pt idx="31">
                  <c:v>1.0081011635999999</c:v>
                </c:pt>
                <c:pt idx="32">
                  <c:v>1.0048079029000001</c:v>
                </c:pt>
                <c:pt idx="33">
                  <c:v>1.0572269669999999</c:v>
                </c:pt>
                <c:pt idx="34">
                  <c:v>1.0465315579999965</c:v>
                </c:pt>
                <c:pt idx="35">
                  <c:v>1.054414151</c:v>
                </c:pt>
                <c:pt idx="36">
                  <c:v>1.0505574990000031</c:v>
                </c:pt>
                <c:pt idx="37">
                  <c:v>1.0376482769999968</c:v>
                </c:pt>
                <c:pt idx="38">
                  <c:v>1.039056105</c:v>
                </c:pt>
                <c:pt idx="39">
                  <c:v>1.0760106620000001</c:v>
                </c:pt>
                <c:pt idx="40">
                  <c:v>1.041623240999993</c:v>
                </c:pt>
                <c:pt idx="41">
                  <c:v>1.0364415979999966</c:v>
                </c:pt>
                <c:pt idx="42">
                  <c:v>1.025199934</c:v>
                </c:pt>
                <c:pt idx="43">
                  <c:v>1.0141001540000001</c:v>
                </c:pt>
                <c:pt idx="44">
                  <c:v>1.0209639849999999</c:v>
                </c:pt>
                <c:pt idx="45">
                  <c:v>1.0399444089999963</c:v>
                </c:pt>
                <c:pt idx="46">
                  <c:v>1.0258952369999959</c:v>
                </c:pt>
                <c:pt idx="47">
                  <c:v>1.0544603169999998</c:v>
                </c:pt>
                <c:pt idx="48">
                  <c:v>1.023113419</c:v>
                </c:pt>
                <c:pt idx="49">
                  <c:v>1.0081689079</c:v>
                </c:pt>
                <c:pt idx="50">
                  <c:v>1.018611905</c:v>
                </c:pt>
                <c:pt idx="51">
                  <c:v>1.0243954179999968</c:v>
                </c:pt>
                <c:pt idx="52">
                  <c:v>1.018169471</c:v>
                </c:pt>
                <c:pt idx="53">
                  <c:v>1.0185633099999998</c:v>
                </c:pt>
                <c:pt idx="54">
                  <c:v>1.1237351499999999</c:v>
                </c:pt>
                <c:pt idx="55">
                  <c:v>1.0376660329999956</c:v>
                </c:pt>
                <c:pt idx="56">
                  <c:v>1.034946814</c:v>
                </c:pt>
                <c:pt idx="57">
                  <c:v>1.0100101060000031</c:v>
                </c:pt>
                <c:pt idx="58">
                  <c:v>1.0035425471999966</c:v>
                </c:pt>
                <c:pt idx="59">
                  <c:v>1.0034030374999956</c:v>
                </c:pt>
                <c:pt idx="60">
                  <c:v>1.1366943599999966</c:v>
                </c:pt>
                <c:pt idx="61">
                  <c:v>1.0225599439999999</c:v>
                </c:pt>
                <c:pt idx="62">
                  <c:v>1.0171778240000033</c:v>
                </c:pt>
                <c:pt idx="63">
                  <c:v>1.0049200247000001</c:v>
                </c:pt>
                <c:pt idx="64">
                  <c:v>1.004297853</c:v>
                </c:pt>
                <c:pt idx="65">
                  <c:v>1.0965170000000031</c:v>
                </c:pt>
                <c:pt idx="66">
                  <c:v>1.022012691</c:v>
                </c:pt>
                <c:pt idx="67">
                  <c:v>1.00090446968</c:v>
                </c:pt>
                <c:pt idx="68">
                  <c:v>1.013767474</c:v>
                </c:pt>
                <c:pt idx="69">
                  <c:v>1.1031930699999999</c:v>
                </c:pt>
                <c:pt idx="70">
                  <c:v>1.012470502</c:v>
                </c:pt>
                <c:pt idx="71">
                  <c:v>1.0082362309999968</c:v>
                </c:pt>
                <c:pt idx="72">
                  <c:v>1.1005364899999999</c:v>
                </c:pt>
                <c:pt idx="73">
                  <c:v>1.0122924579999966</c:v>
                </c:pt>
                <c:pt idx="74">
                  <c:v>1.0080293478999947</c:v>
                </c:pt>
                <c:pt idx="75">
                  <c:v>1.1174417899999998</c:v>
                </c:pt>
                <c:pt idx="76">
                  <c:v>1.0809793079999965</c:v>
                </c:pt>
                <c:pt idx="77">
                  <c:v>1.0051936377999937</c:v>
                </c:pt>
                <c:pt idx="78">
                  <c:v>1.0245418819999998</c:v>
                </c:pt>
                <c:pt idx="79">
                  <c:v>1.0276795499999998</c:v>
                </c:pt>
                <c:pt idx="80">
                  <c:v>1.0182203869999968</c:v>
                </c:pt>
                <c:pt idx="81">
                  <c:v>1.0209865290000033</c:v>
                </c:pt>
                <c:pt idx="82">
                  <c:v>1.025357337</c:v>
                </c:pt>
                <c:pt idx="83">
                  <c:v>1.0142367139999968</c:v>
                </c:pt>
                <c:pt idx="84">
                  <c:v>1.0092427295999999</c:v>
                </c:pt>
                <c:pt idx="85">
                  <c:v>1.007324620799994</c:v>
                </c:pt>
                <c:pt idx="86">
                  <c:v>1.1062906699999999</c:v>
                </c:pt>
                <c:pt idx="87">
                  <c:v>1.0111686069999966</c:v>
                </c:pt>
                <c:pt idx="88">
                  <c:v>1.0122736069999998</c:v>
                </c:pt>
                <c:pt idx="89">
                  <c:v>1.043957088</c:v>
                </c:pt>
                <c:pt idx="90">
                  <c:v>1.01217147</c:v>
                </c:pt>
                <c:pt idx="91">
                  <c:v>1.0343825879999999</c:v>
                </c:pt>
                <c:pt idx="92">
                  <c:v>1.046743515</c:v>
                </c:pt>
                <c:pt idx="93">
                  <c:v>1.010083251</c:v>
                </c:pt>
                <c:pt idx="94">
                  <c:v>1.0368984699999999</c:v>
                </c:pt>
                <c:pt idx="95">
                  <c:v>1.0267612169999945</c:v>
                </c:pt>
                <c:pt idx="96">
                  <c:v>1.0999441369999998</c:v>
                </c:pt>
                <c:pt idx="97">
                  <c:v>1.0216546009999956</c:v>
                </c:pt>
                <c:pt idx="98">
                  <c:v>1.0083850204000033</c:v>
                </c:pt>
                <c:pt idx="99">
                  <c:v>1.0239095509999956</c:v>
                </c:pt>
                <c:pt idx="100">
                  <c:v>1.052944074</c:v>
                </c:pt>
                <c:pt idx="101">
                  <c:v>1.0506883519999999</c:v>
                </c:pt>
                <c:pt idx="102">
                  <c:v>1.0337903309999963</c:v>
                </c:pt>
                <c:pt idx="103">
                  <c:v>1.0324323209999999</c:v>
                </c:pt>
                <c:pt idx="104">
                  <c:v>1.03003</c:v>
                </c:pt>
                <c:pt idx="105">
                  <c:v>1.0304780240000033</c:v>
                </c:pt>
                <c:pt idx="106">
                  <c:v>1.0387885880000001</c:v>
                </c:pt>
                <c:pt idx="107">
                  <c:v>1.025540876</c:v>
                </c:pt>
                <c:pt idx="108">
                  <c:v>1.0473047159999942</c:v>
                </c:pt>
                <c:pt idx="109">
                  <c:v>1.0414829889999999</c:v>
                </c:pt>
                <c:pt idx="110">
                  <c:v>1.0213772519999968</c:v>
                </c:pt>
                <c:pt idx="111">
                  <c:v>1.050711162</c:v>
                </c:pt>
                <c:pt idx="112">
                  <c:v>1.0330249929999937</c:v>
                </c:pt>
                <c:pt idx="113">
                  <c:v>1.0365258869999998</c:v>
                </c:pt>
                <c:pt idx="114">
                  <c:v>1.0340473859999999</c:v>
                </c:pt>
                <c:pt idx="115">
                  <c:v>1.0186736999999966</c:v>
                </c:pt>
                <c:pt idx="116">
                  <c:v>1.0203446569999961</c:v>
                </c:pt>
                <c:pt idx="117">
                  <c:v>1.0232265389999968</c:v>
                </c:pt>
                <c:pt idx="118">
                  <c:v>1.0097908200999965</c:v>
                </c:pt>
                <c:pt idx="119">
                  <c:v>1.0121539410000033</c:v>
                </c:pt>
                <c:pt idx="120">
                  <c:v>1.1843265600000001</c:v>
                </c:pt>
                <c:pt idx="121">
                  <c:v>1.022159416</c:v>
                </c:pt>
                <c:pt idx="122">
                  <c:v>1.0364723819999999</c:v>
                </c:pt>
                <c:pt idx="123">
                  <c:v>1.0185065979999965</c:v>
                </c:pt>
                <c:pt idx="124">
                  <c:v>1.0195072009999966</c:v>
                </c:pt>
                <c:pt idx="125">
                  <c:v>1.0192111690000001</c:v>
                </c:pt>
                <c:pt idx="126">
                  <c:v>1.1971635899999999</c:v>
                </c:pt>
                <c:pt idx="127">
                  <c:v>1.005844672799993</c:v>
                </c:pt>
                <c:pt idx="128">
                  <c:v>1.023370535</c:v>
                </c:pt>
                <c:pt idx="129">
                  <c:v>1.0168997669999968</c:v>
                </c:pt>
                <c:pt idx="130">
                  <c:v>1.0066804095999999</c:v>
                </c:pt>
                <c:pt idx="131">
                  <c:v>1.11577992</c:v>
                </c:pt>
                <c:pt idx="132">
                  <c:v>1.0195731719999999</c:v>
                </c:pt>
                <c:pt idx="133">
                  <c:v>1.0042154566999999</c:v>
                </c:pt>
                <c:pt idx="134">
                  <c:v>1.0063285987999966</c:v>
                </c:pt>
                <c:pt idx="135">
                  <c:v>1.1298664499999969</c:v>
                </c:pt>
                <c:pt idx="136">
                  <c:v>1.0016784646000001</c:v>
                </c:pt>
                <c:pt idx="137">
                  <c:v>1.0213629569999998</c:v>
                </c:pt>
                <c:pt idx="138">
                  <c:v>1.12447115</c:v>
                </c:pt>
                <c:pt idx="139">
                  <c:v>1.0033630139999956</c:v>
                </c:pt>
                <c:pt idx="140">
                  <c:v>1.0192211249999998</c:v>
                </c:pt>
                <c:pt idx="141">
                  <c:v>1.1486756200000001</c:v>
                </c:pt>
                <c:pt idx="142">
                  <c:v>1.095773179</c:v>
                </c:pt>
                <c:pt idx="143">
                  <c:v>1.0146478300000001</c:v>
                </c:pt>
                <c:pt idx="144">
                  <c:v>1.0198657269999998</c:v>
                </c:pt>
                <c:pt idx="145">
                  <c:v>1.005168131</c:v>
                </c:pt>
                <c:pt idx="146">
                  <c:v>1.0345528020000001</c:v>
                </c:pt>
                <c:pt idx="147">
                  <c:v>1.0201170770000001</c:v>
                </c:pt>
                <c:pt idx="148">
                  <c:v>1.0161752959999966</c:v>
                </c:pt>
                <c:pt idx="149">
                  <c:v>1.0261878929999999</c:v>
                </c:pt>
                <c:pt idx="150">
                  <c:v>1.0239384129999949</c:v>
                </c:pt>
                <c:pt idx="151">
                  <c:v>1.0671200329999966</c:v>
                </c:pt>
                <c:pt idx="152">
                  <c:v>1.0295921769999998</c:v>
                </c:pt>
                <c:pt idx="153">
                  <c:v>1.0230476449999999</c:v>
                </c:pt>
                <c:pt idx="154">
                  <c:v>1.0168636789999963</c:v>
                </c:pt>
                <c:pt idx="155">
                  <c:v>1.0375300179999949</c:v>
                </c:pt>
                <c:pt idx="156">
                  <c:v>1.0237461769999998</c:v>
                </c:pt>
                <c:pt idx="157">
                  <c:v>1.0147837849999999</c:v>
                </c:pt>
                <c:pt idx="158">
                  <c:v>1.0288557709999999</c:v>
                </c:pt>
                <c:pt idx="159">
                  <c:v>1.0266448979999956</c:v>
                </c:pt>
                <c:pt idx="160">
                  <c:v>1.0605123190000001</c:v>
                </c:pt>
                <c:pt idx="161">
                  <c:v>1.032512882</c:v>
                </c:pt>
                <c:pt idx="162">
                  <c:v>1.016205606</c:v>
                </c:pt>
                <c:pt idx="163">
                  <c:v>1.027282085</c:v>
                </c:pt>
                <c:pt idx="164">
                  <c:v>1.013385475</c:v>
                </c:pt>
                <c:pt idx="165">
                  <c:v>1.0061943677999956</c:v>
                </c:pt>
                <c:pt idx="166">
                  <c:v>1.0377028159999966</c:v>
                </c:pt>
                <c:pt idx="167">
                  <c:v>1.023274692999993</c:v>
                </c:pt>
                <c:pt idx="168">
                  <c:v>1.0697545209999999</c:v>
                </c:pt>
                <c:pt idx="169">
                  <c:v>1.0231153710000001</c:v>
                </c:pt>
                <c:pt idx="170">
                  <c:v>1.0135497889999956</c:v>
                </c:pt>
                <c:pt idx="171">
                  <c:v>1.0195931949999966</c:v>
                </c:pt>
                <c:pt idx="172">
                  <c:v>1.0312126469999998</c:v>
                </c:pt>
                <c:pt idx="173">
                  <c:v>1.0067496655999966</c:v>
                </c:pt>
                <c:pt idx="174">
                  <c:v>1.0095401622</c:v>
                </c:pt>
                <c:pt idx="175">
                  <c:v>1.12527607</c:v>
                </c:pt>
                <c:pt idx="176">
                  <c:v>1.0213587200000001</c:v>
                </c:pt>
                <c:pt idx="177">
                  <c:v>1.0395634539999956</c:v>
                </c:pt>
                <c:pt idx="178">
                  <c:v>1.0185236579999932</c:v>
                </c:pt>
                <c:pt idx="179">
                  <c:v>1.012954849</c:v>
                </c:pt>
                <c:pt idx="180">
                  <c:v>1.010385308</c:v>
                </c:pt>
                <c:pt idx="181">
                  <c:v>1.1109071200000038</c:v>
                </c:pt>
                <c:pt idx="182">
                  <c:v>1.0225206379999956</c:v>
                </c:pt>
                <c:pt idx="183">
                  <c:v>1.0240879150000031</c:v>
                </c:pt>
                <c:pt idx="184">
                  <c:v>1.0158989969999961</c:v>
                </c:pt>
                <c:pt idx="185">
                  <c:v>1.0137064039999966</c:v>
                </c:pt>
                <c:pt idx="186">
                  <c:v>1.0836045129999956</c:v>
                </c:pt>
                <c:pt idx="187">
                  <c:v>1.0290601109999968</c:v>
                </c:pt>
                <c:pt idx="188">
                  <c:v>1.0104769290000031</c:v>
                </c:pt>
                <c:pt idx="189">
                  <c:v>1.0085125962999999</c:v>
                </c:pt>
                <c:pt idx="190">
                  <c:v>1.0968687819999998</c:v>
                </c:pt>
                <c:pt idx="191">
                  <c:v>1.0053012230999956</c:v>
                </c:pt>
                <c:pt idx="192">
                  <c:v>1.0158812419999959</c:v>
                </c:pt>
                <c:pt idx="193">
                  <c:v>1.0927476119999999</c:v>
                </c:pt>
                <c:pt idx="194">
                  <c:v>1.0064969058</c:v>
                </c:pt>
                <c:pt idx="195">
                  <c:v>1.0135893619999998</c:v>
                </c:pt>
                <c:pt idx="196">
                  <c:v>1.1110691399999999</c:v>
                </c:pt>
                <c:pt idx="197">
                  <c:v>1.088985767</c:v>
                </c:pt>
                <c:pt idx="198">
                  <c:v>1.0179513919999958</c:v>
                </c:pt>
                <c:pt idx="199">
                  <c:v>1.0265750730000001</c:v>
                </c:pt>
                <c:pt idx="200">
                  <c:v>1.0571789140000001</c:v>
                </c:pt>
                <c:pt idx="201">
                  <c:v>1.0359976659999965</c:v>
                </c:pt>
                <c:pt idx="202">
                  <c:v>1.0403625260000033</c:v>
                </c:pt>
                <c:pt idx="203">
                  <c:v>1.0262236829999949</c:v>
                </c:pt>
                <c:pt idx="204">
                  <c:v>1.0272523410000001</c:v>
                </c:pt>
                <c:pt idx="205">
                  <c:v>1.0384541740000031</c:v>
                </c:pt>
                <c:pt idx="206">
                  <c:v>1.051148433</c:v>
                </c:pt>
                <c:pt idx="207">
                  <c:v>1.0491169810000001</c:v>
                </c:pt>
                <c:pt idx="208">
                  <c:v>1.0225622109999966</c:v>
                </c:pt>
                <c:pt idx="209">
                  <c:v>1.0122219619999999</c:v>
                </c:pt>
                <c:pt idx="210">
                  <c:v>1.0111896459999956</c:v>
                </c:pt>
                <c:pt idx="211">
                  <c:v>1.0189132599999968</c:v>
                </c:pt>
                <c:pt idx="212">
                  <c:v>1.0065124655000031</c:v>
                </c:pt>
                <c:pt idx="213">
                  <c:v>1.0691705919999999</c:v>
                </c:pt>
                <c:pt idx="214">
                  <c:v>1.0195956199999956</c:v>
                </c:pt>
                <c:pt idx="215">
                  <c:v>1.018219942</c:v>
                </c:pt>
                <c:pt idx="216">
                  <c:v>1.041777674</c:v>
                </c:pt>
                <c:pt idx="217">
                  <c:v>1.0289938929999949</c:v>
                </c:pt>
                <c:pt idx="218">
                  <c:v>1.0431371190000001</c:v>
                </c:pt>
                <c:pt idx="219">
                  <c:v>1.034975263</c:v>
                </c:pt>
                <c:pt idx="220">
                  <c:v>1.12604075</c:v>
                </c:pt>
                <c:pt idx="221">
                  <c:v>1.032001596</c:v>
                </c:pt>
                <c:pt idx="222">
                  <c:v>1.0308587259999999</c:v>
                </c:pt>
                <c:pt idx="223">
                  <c:v>1.0286859760000033</c:v>
                </c:pt>
                <c:pt idx="224">
                  <c:v>1.0287950029999968</c:v>
                </c:pt>
                <c:pt idx="225">
                  <c:v>1.0200907479999965</c:v>
                </c:pt>
                <c:pt idx="226">
                  <c:v>1.1087043799999998</c:v>
                </c:pt>
                <c:pt idx="227">
                  <c:v>1.0428966649999998</c:v>
                </c:pt>
                <c:pt idx="228">
                  <c:v>1.0370523439999999</c:v>
                </c:pt>
                <c:pt idx="229">
                  <c:v>1.0187310529999949</c:v>
                </c:pt>
                <c:pt idx="230">
                  <c:v>1.0189119149999999</c:v>
                </c:pt>
                <c:pt idx="231">
                  <c:v>1.0902628889999999</c:v>
                </c:pt>
                <c:pt idx="232">
                  <c:v>1.0267813549999998</c:v>
                </c:pt>
                <c:pt idx="233">
                  <c:v>1.0070083027999965</c:v>
                </c:pt>
                <c:pt idx="234">
                  <c:v>1.0349745019999999</c:v>
                </c:pt>
                <c:pt idx="235">
                  <c:v>1.0731393649999998</c:v>
                </c:pt>
                <c:pt idx="236">
                  <c:v>1.0377920169999966</c:v>
                </c:pt>
                <c:pt idx="237">
                  <c:v>1.0246418749999999</c:v>
                </c:pt>
                <c:pt idx="238">
                  <c:v>1.0793777419999999</c:v>
                </c:pt>
                <c:pt idx="239">
                  <c:v>1.0293232849999954</c:v>
                </c:pt>
                <c:pt idx="240">
                  <c:v>1.0170849609999999</c:v>
                </c:pt>
                <c:pt idx="241">
                  <c:v>1.1113497399999999</c:v>
                </c:pt>
                <c:pt idx="242">
                  <c:v>1.1041521200000062</c:v>
                </c:pt>
                <c:pt idx="243">
                  <c:v>1.0014646959999909</c:v>
                </c:pt>
                <c:pt idx="244">
                  <c:v>1.0240180270000001</c:v>
                </c:pt>
                <c:pt idx="245">
                  <c:v>1.0358134429999966</c:v>
                </c:pt>
                <c:pt idx="246">
                  <c:v>1.020658157</c:v>
                </c:pt>
                <c:pt idx="247">
                  <c:v>1.0179676499999966</c:v>
                </c:pt>
                <c:pt idx="248">
                  <c:v>1.0160560320000001</c:v>
                </c:pt>
                <c:pt idx="249">
                  <c:v>1.0071788901999963</c:v>
                </c:pt>
                <c:pt idx="250">
                  <c:v>1.022673511</c:v>
                </c:pt>
                <c:pt idx="251">
                  <c:v>1.0348618299999999</c:v>
                </c:pt>
                <c:pt idx="252">
                  <c:v>1.0464040029999966</c:v>
                </c:pt>
                <c:pt idx="253">
                  <c:v>1.0541632489999966</c:v>
                </c:pt>
                <c:pt idx="254">
                  <c:v>1.0349496049999998</c:v>
                </c:pt>
                <c:pt idx="255">
                  <c:v>1.0372772719999999</c:v>
                </c:pt>
                <c:pt idx="256">
                  <c:v>1.0920470040000045</c:v>
                </c:pt>
                <c:pt idx="257">
                  <c:v>1.054502753</c:v>
                </c:pt>
                <c:pt idx="258">
                  <c:v>1.0515610219999998</c:v>
                </c:pt>
                <c:pt idx="259">
                  <c:v>1.0409909289999999</c:v>
                </c:pt>
                <c:pt idx="260">
                  <c:v>1.02475034</c:v>
                </c:pt>
                <c:pt idx="261">
                  <c:v>1.024346873</c:v>
                </c:pt>
                <c:pt idx="262">
                  <c:v>1.0961131120000001</c:v>
                </c:pt>
                <c:pt idx="263">
                  <c:v>1.046953714</c:v>
                </c:pt>
                <c:pt idx="264">
                  <c:v>1.041295984</c:v>
                </c:pt>
                <c:pt idx="265">
                  <c:v>1.0216602119999945</c:v>
                </c:pt>
                <c:pt idx="266">
                  <c:v>1.0284769869999999</c:v>
                </c:pt>
                <c:pt idx="267">
                  <c:v>1.0591236489999949</c:v>
                </c:pt>
                <c:pt idx="268">
                  <c:v>1.0497364729999958</c:v>
                </c:pt>
                <c:pt idx="269">
                  <c:v>1.028953301</c:v>
                </c:pt>
                <c:pt idx="270">
                  <c:v>1.0305582440000001</c:v>
                </c:pt>
                <c:pt idx="271">
                  <c:v>1.0763836389999999</c:v>
                </c:pt>
                <c:pt idx="272">
                  <c:v>1.0305171700000033</c:v>
                </c:pt>
                <c:pt idx="273">
                  <c:v>1.0104612919999945</c:v>
                </c:pt>
                <c:pt idx="274">
                  <c:v>1.072669176</c:v>
                </c:pt>
                <c:pt idx="275">
                  <c:v>1.0316491779999966</c:v>
                </c:pt>
                <c:pt idx="276">
                  <c:v>1.011897650999994</c:v>
                </c:pt>
                <c:pt idx="277">
                  <c:v>1.0836871610000045</c:v>
                </c:pt>
                <c:pt idx="278">
                  <c:v>1.061447491</c:v>
                </c:pt>
                <c:pt idx="279">
                  <c:v>1.0202970579999966</c:v>
                </c:pt>
                <c:pt idx="280">
                  <c:v>1.0393248869999954</c:v>
                </c:pt>
                <c:pt idx="281">
                  <c:v>1.0408814959999966</c:v>
                </c:pt>
                <c:pt idx="282">
                  <c:v>1.0576990799999966</c:v>
                </c:pt>
                <c:pt idx="283">
                  <c:v>1.0413228519999969</c:v>
                </c:pt>
                <c:pt idx="284">
                  <c:v>1.090622588</c:v>
                </c:pt>
                <c:pt idx="285">
                  <c:v>1.0547820620000001</c:v>
                </c:pt>
                <c:pt idx="286">
                  <c:v>1.0516767599999965</c:v>
                </c:pt>
                <c:pt idx="287">
                  <c:v>1.0269204859999963</c:v>
                </c:pt>
                <c:pt idx="288">
                  <c:v>1.0444364369999999</c:v>
                </c:pt>
                <c:pt idx="289">
                  <c:v>1.0271818149999998</c:v>
                </c:pt>
                <c:pt idx="290">
                  <c:v>1.1164318200000001</c:v>
                </c:pt>
                <c:pt idx="291">
                  <c:v>1.0408332069999968</c:v>
                </c:pt>
                <c:pt idx="292">
                  <c:v>1.0219246619999942</c:v>
                </c:pt>
                <c:pt idx="293">
                  <c:v>1.0320393929999956</c:v>
                </c:pt>
                <c:pt idx="294">
                  <c:v>1.0249856989999966</c:v>
                </c:pt>
                <c:pt idx="295">
                  <c:v>1.0712339979999963</c:v>
                </c:pt>
                <c:pt idx="296">
                  <c:v>1.037852453</c:v>
                </c:pt>
                <c:pt idx="297">
                  <c:v>1.0170767929999946</c:v>
                </c:pt>
                <c:pt idx="298">
                  <c:v>1.046767204</c:v>
                </c:pt>
                <c:pt idx="299">
                  <c:v>1.054092775</c:v>
                </c:pt>
                <c:pt idx="300">
                  <c:v>1.0513623459999966</c:v>
                </c:pt>
                <c:pt idx="301">
                  <c:v>1.0346448419999998</c:v>
                </c:pt>
                <c:pt idx="302">
                  <c:v>1.0680484560000001</c:v>
                </c:pt>
                <c:pt idx="303">
                  <c:v>1.0353892619999998</c:v>
                </c:pt>
                <c:pt idx="304">
                  <c:v>1.0198656399999966</c:v>
                </c:pt>
                <c:pt idx="305">
                  <c:v>1.0815264119999963</c:v>
                </c:pt>
                <c:pt idx="306">
                  <c:v>1.0715201499999998</c:v>
                </c:pt>
                <c:pt idx="307">
                  <c:v>1.0215032799999966</c:v>
                </c:pt>
                <c:pt idx="308">
                  <c:v>1.0211308449999998</c:v>
                </c:pt>
                <c:pt idx="309">
                  <c:v>1.020364904</c:v>
                </c:pt>
                <c:pt idx="310">
                  <c:v>1.0209013619999998</c:v>
                </c:pt>
                <c:pt idx="311">
                  <c:v>1.2101711899999998</c:v>
                </c:pt>
                <c:pt idx="312">
                  <c:v>1.032360419</c:v>
                </c:pt>
                <c:pt idx="313">
                  <c:v>1.0287471020000001</c:v>
                </c:pt>
                <c:pt idx="314">
                  <c:v>1.0256723269999999</c:v>
                </c:pt>
                <c:pt idx="315">
                  <c:v>1.0163083319999999</c:v>
                </c:pt>
                <c:pt idx="316">
                  <c:v>1.1583887300000033</c:v>
                </c:pt>
                <c:pt idx="317">
                  <c:v>1.010811546</c:v>
                </c:pt>
                <c:pt idx="318">
                  <c:v>1.0339696839999932</c:v>
                </c:pt>
                <c:pt idx="319">
                  <c:v>1.0016709624</c:v>
                </c:pt>
                <c:pt idx="320">
                  <c:v>1.1458818799999999</c:v>
                </c:pt>
                <c:pt idx="321">
                  <c:v>1.0157683719999966</c:v>
                </c:pt>
                <c:pt idx="322">
                  <c:v>1.0392444529999949</c:v>
                </c:pt>
                <c:pt idx="323">
                  <c:v>1.14337383</c:v>
                </c:pt>
                <c:pt idx="324">
                  <c:v>1.0161072760000001</c:v>
                </c:pt>
                <c:pt idx="325">
                  <c:v>1.0390679340000031</c:v>
                </c:pt>
                <c:pt idx="326">
                  <c:v>1.1913631200000001</c:v>
                </c:pt>
                <c:pt idx="327">
                  <c:v>1.1830557500000001</c:v>
                </c:pt>
                <c:pt idx="328">
                  <c:v>1.0363151779999999</c:v>
                </c:pt>
                <c:pt idx="329">
                  <c:v>1.0117537849999998</c:v>
                </c:pt>
                <c:pt idx="330">
                  <c:v>1.0055548012</c:v>
                </c:pt>
                <c:pt idx="331">
                  <c:v>1.1534647999999963</c:v>
                </c:pt>
                <c:pt idx="332">
                  <c:v>1.0191534640000031</c:v>
                </c:pt>
                <c:pt idx="333">
                  <c:v>1.0148215369999998</c:v>
                </c:pt>
                <c:pt idx="334">
                  <c:v>1.0164852609999999</c:v>
                </c:pt>
                <c:pt idx="335">
                  <c:v>1.13209011</c:v>
                </c:pt>
                <c:pt idx="336">
                  <c:v>1.0165473810000001</c:v>
                </c:pt>
                <c:pt idx="337">
                  <c:v>1.0223514060000001</c:v>
                </c:pt>
                <c:pt idx="338">
                  <c:v>1.1288210799999998</c:v>
                </c:pt>
                <c:pt idx="339">
                  <c:v>1.0163105680000031</c:v>
                </c:pt>
                <c:pt idx="340">
                  <c:v>1.0224588320000001</c:v>
                </c:pt>
                <c:pt idx="341">
                  <c:v>1.1877458999999999</c:v>
                </c:pt>
                <c:pt idx="342">
                  <c:v>1.1751672899999999</c:v>
                </c:pt>
                <c:pt idx="343">
                  <c:v>1.0184459260000041</c:v>
                </c:pt>
                <c:pt idx="344">
                  <c:v>1.0181836919999998</c:v>
                </c:pt>
                <c:pt idx="345">
                  <c:v>1.09914157</c:v>
                </c:pt>
                <c:pt idx="346">
                  <c:v>1.023865501</c:v>
                </c:pt>
                <c:pt idx="347">
                  <c:v>1.0072572653</c:v>
                </c:pt>
                <c:pt idx="348">
                  <c:v>1.1059732599999963</c:v>
                </c:pt>
                <c:pt idx="349">
                  <c:v>1.0153721680000001</c:v>
                </c:pt>
                <c:pt idx="350">
                  <c:v>1.0113430129999963</c:v>
                </c:pt>
                <c:pt idx="351">
                  <c:v>1.1411774200000033</c:v>
                </c:pt>
                <c:pt idx="352">
                  <c:v>1.1059273499999998</c:v>
                </c:pt>
                <c:pt idx="353">
                  <c:v>1.0228946169999937</c:v>
                </c:pt>
                <c:pt idx="354">
                  <c:v>1.1112225</c:v>
                </c:pt>
                <c:pt idx="355">
                  <c:v>1.0034145071999956</c:v>
                </c:pt>
                <c:pt idx="356">
                  <c:v>1.022305198</c:v>
                </c:pt>
                <c:pt idx="357">
                  <c:v>1.1292643699999998</c:v>
                </c:pt>
                <c:pt idx="358">
                  <c:v>1.1011313899999968</c:v>
                </c:pt>
                <c:pt idx="359">
                  <c:v>1.0226127140000001</c:v>
                </c:pt>
                <c:pt idx="360">
                  <c:v>1.12588511</c:v>
                </c:pt>
                <c:pt idx="361">
                  <c:v>1.0984407009999999</c:v>
                </c:pt>
                <c:pt idx="362">
                  <c:v>1.0221617149999978</c:v>
                </c:pt>
                <c:pt idx="363">
                  <c:v>1.1259830200000001</c:v>
                </c:pt>
                <c:pt idx="364">
                  <c:v>1.0156465719999999</c:v>
                </c:pt>
                <c:pt idx="365">
                  <c:v>1.0435040779999949</c:v>
                </c:pt>
                <c:pt idx="366">
                  <c:v>1.018917742</c:v>
                </c:pt>
                <c:pt idx="367">
                  <c:v>1.0215533429999966</c:v>
                </c:pt>
                <c:pt idx="368">
                  <c:v>1.0186413249999999</c:v>
                </c:pt>
                <c:pt idx="369">
                  <c:v>1.0092857072999966</c:v>
                </c:pt>
                <c:pt idx="370">
                  <c:v>1.0086340289</c:v>
                </c:pt>
                <c:pt idx="371">
                  <c:v>1.0068811068000001</c:v>
                </c:pt>
                <c:pt idx="372">
                  <c:v>1.0819749559999956</c:v>
                </c:pt>
                <c:pt idx="373">
                  <c:v>1.0069445919</c:v>
                </c:pt>
                <c:pt idx="374">
                  <c:v>1.0069935831999965</c:v>
                </c:pt>
                <c:pt idx="375">
                  <c:v>1.0609588620000001</c:v>
                </c:pt>
                <c:pt idx="376">
                  <c:v>1.0176791159999956</c:v>
                </c:pt>
                <c:pt idx="377">
                  <c:v>1.0288381689999999</c:v>
                </c:pt>
                <c:pt idx="378">
                  <c:v>1.0318322009999958</c:v>
                </c:pt>
                <c:pt idx="379">
                  <c:v>1.0064914450999949</c:v>
                </c:pt>
                <c:pt idx="380">
                  <c:v>1.0266230539999965</c:v>
                </c:pt>
                <c:pt idx="381">
                  <c:v>1.0171904619999999</c:v>
                </c:pt>
                <c:pt idx="382">
                  <c:v>1.0731801940000001</c:v>
                </c:pt>
                <c:pt idx="383">
                  <c:v>1.011608168</c:v>
                </c:pt>
                <c:pt idx="384">
                  <c:v>1.013239939</c:v>
                </c:pt>
                <c:pt idx="385">
                  <c:v>1.040561123</c:v>
                </c:pt>
                <c:pt idx="386">
                  <c:v>1.0821705020000001</c:v>
                </c:pt>
                <c:pt idx="387">
                  <c:v>1.0813837149999999</c:v>
                </c:pt>
                <c:pt idx="388">
                  <c:v>1.0520090230000001</c:v>
                </c:pt>
                <c:pt idx="389">
                  <c:v>1.052900905</c:v>
                </c:pt>
                <c:pt idx="390">
                  <c:v>1.050720927</c:v>
                </c:pt>
                <c:pt idx="391">
                  <c:v>1.030877708</c:v>
                </c:pt>
                <c:pt idx="392">
                  <c:v>1.0595616449999954</c:v>
                </c:pt>
                <c:pt idx="393">
                  <c:v>1.0507915189999966</c:v>
                </c:pt>
                <c:pt idx="394">
                  <c:v>1.0500159450000031</c:v>
                </c:pt>
                <c:pt idx="395">
                  <c:v>1.0479746399999958</c:v>
                </c:pt>
                <c:pt idx="396">
                  <c:v>1.0248296319999961</c:v>
                </c:pt>
                <c:pt idx="397">
                  <c:v>1.0487676369999999</c:v>
                </c:pt>
                <c:pt idx="398">
                  <c:v>1.0318947359999933</c:v>
                </c:pt>
                <c:pt idx="399">
                  <c:v>1.0158001079999965</c:v>
                </c:pt>
                <c:pt idx="400">
                  <c:v>1.0326486239999999</c:v>
                </c:pt>
                <c:pt idx="401">
                  <c:v>1.0237209299999999</c:v>
                </c:pt>
                <c:pt idx="402">
                  <c:v>1.0058578696000033</c:v>
                </c:pt>
                <c:pt idx="403">
                  <c:v>1.0282763849999998</c:v>
                </c:pt>
                <c:pt idx="404">
                  <c:v>1.012113399</c:v>
                </c:pt>
                <c:pt idx="405">
                  <c:v>1.0139591519999998</c:v>
                </c:pt>
                <c:pt idx="406">
                  <c:v>1.1400699700000001</c:v>
                </c:pt>
                <c:pt idx="407">
                  <c:v>1.0299233059999937</c:v>
                </c:pt>
                <c:pt idx="408">
                  <c:v>1.0429579430000033</c:v>
                </c:pt>
                <c:pt idx="409">
                  <c:v>1.018653558</c:v>
                </c:pt>
                <c:pt idx="410">
                  <c:v>1.0134851739999999</c:v>
                </c:pt>
                <c:pt idx="411">
                  <c:v>1.0127021389999999</c:v>
                </c:pt>
                <c:pt idx="412">
                  <c:v>1.1493722399999999</c:v>
                </c:pt>
                <c:pt idx="413">
                  <c:v>1.0146313819999966</c:v>
                </c:pt>
                <c:pt idx="414">
                  <c:v>1.0238794469999966</c:v>
                </c:pt>
                <c:pt idx="415">
                  <c:v>1.0102515220000001</c:v>
                </c:pt>
                <c:pt idx="416">
                  <c:v>1.0048797780999963</c:v>
                </c:pt>
                <c:pt idx="417">
                  <c:v>1.0861292379999956</c:v>
                </c:pt>
                <c:pt idx="418">
                  <c:v>1.0195722249999999</c:v>
                </c:pt>
                <c:pt idx="419">
                  <c:v>1.0049122035</c:v>
                </c:pt>
                <c:pt idx="420">
                  <c:v>1.0095009569</c:v>
                </c:pt>
                <c:pt idx="421">
                  <c:v>1.1017076899999998</c:v>
                </c:pt>
                <c:pt idx="422">
                  <c:v>1.0053182304999966</c:v>
                </c:pt>
                <c:pt idx="423">
                  <c:v>1.014460176</c:v>
                </c:pt>
                <c:pt idx="424">
                  <c:v>1.0971626269999999</c:v>
                </c:pt>
                <c:pt idx="425">
                  <c:v>1.0052375607999999</c:v>
                </c:pt>
                <c:pt idx="426">
                  <c:v>1.012552393</c:v>
                </c:pt>
                <c:pt idx="427">
                  <c:v>1.11301143</c:v>
                </c:pt>
                <c:pt idx="428">
                  <c:v>1.0659111719999999</c:v>
                </c:pt>
                <c:pt idx="429">
                  <c:v>1.0080331552999968</c:v>
                </c:pt>
                <c:pt idx="430">
                  <c:v>1.0374593759999968</c:v>
                </c:pt>
                <c:pt idx="431">
                  <c:v>1.0035665449</c:v>
                </c:pt>
                <c:pt idx="432">
                  <c:v>1.03036241</c:v>
                </c:pt>
                <c:pt idx="433">
                  <c:v>1.0172627019999998</c:v>
                </c:pt>
                <c:pt idx="434">
                  <c:v>1.0163987049999998</c:v>
                </c:pt>
                <c:pt idx="435">
                  <c:v>1.0219106759999963</c:v>
                </c:pt>
                <c:pt idx="436">
                  <c:v>1.01957086</c:v>
                </c:pt>
                <c:pt idx="437">
                  <c:v>1.0557213209999956</c:v>
                </c:pt>
                <c:pt idx="438">
                  <c:v>1.021372768</c:v>
                </c:pt>
                <c:pt idx="439">
                  <c:v>1.0226628119999999</c:v>
                </c:pt>
                <c:pt idx="440">
                  <c:v>1.0339660729999947</c:v>
                </c:pt>
                <c:pt idx="441">
                  <c:v>1.060103679</c:v>
                </c:pt>
                <c:pt idx="442">
                  <c:v>1.0477749759999966</c:v>
                </c:pt>
                <c:pt idx="443">
                  <c:v>1.0342179430000038</c:v>
                </c:pt>
                <c:pt idx="444">
                  <c:v>1.0454747309999965</c:v>
                </c:pt>
                <c:pt idx="445">
                  <c:v>1.0434799949999998</c:v>
                </c:pt>
                <c:pt idx="446">
                  <c:v>1.0272357579999949</c:v>
                </c:pt>
                <c:pt idx="447">
                  <c:v>1.048894566</c:v>
                </c:pt>
                <c:pt idx="448">
                  <c:v>1.0361839180000001</c:v>
                </c:pt>
                <c:pt idx="449">
                  <c:v>1.0321098689999999</c:v>
                </c:pt>
                <c:pt idx="450">
                  <c:v>1.019530202999994</c:v>
                </c:pt>
                <c:pt idx="451">
                  <c:v>1.0107520600000031</c:v>
                </c:pt>
                <c:pt idx="452">
                  <c:v>1.0400221730000001</c:v>
                </c:pt>
                <c:pt idx="453">
                  <c:v>1.0260878410000041</c:v>
                </c:pt>
                <c:pt idx="454">
                  <c:v>1.051192986</c:v>
                </c:pt>
                <c:pt idx="455">
                  <c:v>1.0254455899999999</c:v>
                </c:pt>
                <c:pt idx="456">
                  <c:v>1.0136030089999968</c:v>
                </c:pt>
                <c:pt idx="457">
                  <c:v>1.0200531240000053</c:v>
                </c:pt>
                <c:pt idx="458">
                  <c:v>1.0311730139999968</c:v>
                </c:pt>
                <c:pt idx="459">
                  <c:v>1.007929601599993</c:v>
                </c:pt>
                <c:pt idx="460">
                  <c:v>1.0105689250000001</c:v>
                </c:pt>
                <c:pt idx="461">
                  <c:v>1.1042141200000031</c:v>
                </c:pt>
                <c:pt idx="462">
                  <c:v>1.0218970479999956</c:v>
                </c:pt>
                <c:pt idx="463">
                  <c:v>1.0390398219999999</c:v>
                </c:pt>
                <c:pt idx="464">
                  <c:v>1.019832039</c:v>
                </c:pt>
                <c:pt idx="465">
                  <c:v>1.0093604994999963</c:v>
                </c:pt>
                <c:pt idx="466">
                  <c:v>1.0074333661999966</c:v>
                </c:pt>
                <c:pt idx="467">
                  <c:v>1.0911029290000041</c:v>
                </c:pt>
                <c:pt idx="468">
                  <c:v>1.0170943229999956</c:v>
                </c:pt>
                <c:pt idx="469">
                  <c:v>1.0251500060000001</c:v>
                </c:pt>
                <c:pt idx="470">
                  <c:v>1.013644169</c:v>
                </c:pt>
                <c:pt idx="471">
                  <c:v>1.0119594449999998</c:v>
                </c:pt>
                <c:pt idx="472">
                  <c:v>1.0680369340000033</c:v>
                </c:pt>
                <c:pt idx="473">
                  <c:v>1.0242692749999998</c:v>
                </c:pt>
                <c:pt idx="474">
                  <c:v>1.010682487</c:v>
                </c:pt>
                <c:pt idx="475">
                  <c:v>1.0075717541999949</c:v>
                </c:pt>
                <c:pt idx="476">
                  <c:v>1.080474946</c:v>
                </c:pt>
                <c:pt idx="477">
                  <c:v>1.0043713477999956</c:v>
                </c:pt>
                <c:pt idx="478">
                  <c:v>1.013823622999994</c:v>
                </c:pt>
                <c:pt idx="479">
                  <c:v>1.0768044799999998</c:v>
                </c:pt>
                <c:pt idx="480">
                  <c:v>1.0043191533</c:v>
                </c:pt>
                <c:pt idx="481">
                  <c:v>1.0120629999999999</c:v>
                </c:pt>
                <c:pt idx="482">
                  <c:v>1.0876489890000001</c:v>
                </c:pt>
                <c:pt idx="483">
                  <c:v>1.0719605959999956</c:v>
                </c:pt>
                <c:pt idx="484">
                  <c:v>1.0127712879999937</c:v>
                </c:pt>
                <c:pt idx="485">
                  <c:v>1.0410339200000001</c:v>
                </c:pt>
                <c:pt idx="486">
                  <c:v>1.0817033749999998</c:v>
                </c:pt>
                <c:pt idx="487">
                  <c:v>1.06227983</c:v>
                </c:pt>
                <c:pt idx="488">
                  <c:v>1.0611979290000033</c:v>
                </c:pt>
                <c:pt idx="489">
                  <c:v>1.0389886899999998</c:v>
                </c:pt>
                <c:pt idx="490">
                  <c:v>1.0453410869999968</c:v>
                </c:pt>
                <c:pt idx="491">
                  <c:v>1.0116331269999999</c:v>
                </c:pt>
                <c:pt idx="492">
                  <c:v>1.0687167919999998</c:v>
                </c:pt>
                <c:pt idx="493">
                  <c:v>1.07053599</c:v>
                </c:pt>
                <c:pt idx="494">
                  <c:v>1.0300657549999999</c:v>
                </c:pt>
                <c:pt idx="495">
                  <c:v>1.0096494509999956</c:v>
                </c:pt>
                <c:pt idx="496">
                  <c:v>1.0176740669999969</c:v>
                </c:pt>
                <c:pt idx="497">
                  <c:v>1.021977836</c:v>
                </c:pt>
                <c:pt idx="498">
                  <c:v>1.0133849799999999</c:v>
                </c:pt>
                <c:pt idx="499">
                  <c:v>1.048673551</c:v>
                </c:pt>
                <c:pt idx="500">
                  <c:v>1.0267488899999999</c:v>
                </c:pt>
                <c:pt idx="501">
                  <c:v>1.0226711519999998</c:v>
                </c:pt>
                <c:pt idx="502">
                  <c:v>1.0348432589999963</c:v>
                </c:pt>
                <c:pt idx="503">
                  <c:v>1.024375008</c:v>
                </c:pt>
                <c:pt idx="504">
                  <c:v>1.038103958</c:v>
                </c:pt>
                <c:pt idx="505">
                  <c:v>1.0304887890000001</c:v>
                </c:pt>
                <c:pt idx="506">
                  <c:v>1.1050397899999969</c:v>
                </c:pt>
                <c:pt idx="507">
                  <c:v>1.0267019169999998</c:v>
                </c:pt>
                <c:pt idx="508">
                  <c:v>1.0257770449999999</c:v>
                </c:pt>
                <c:pt idx="509">
                  <c:v>1.023382649</c:v>
                </c:pt>
                <c:pt idx="510">
                  <c:v>1.025177851</c:v>
                </c:pt>
                <c:pt idx="511">
                  <c:v>1.0168941939999956</c:v>
                </c:pt>
                <c:pt idx="512">
                  <c:v>1.0887349129999966</c:v>
                </c:pt>
                <c:pt idx="513">
                  <c:v>1.0298692449999942</c:v>
                </c:pt>
                <c:pt idx="514">
                  <c:v>1.0303290719999998</c:v>
                </c:pt>
                <c:pt idx="515">
                  <c:v>1.0181345239999999</c:v>
                </c:pt>
                <c:pt idx="516">
                  <c:v>1.0154672669999998</c:v>
                </c:pt>
                <c:pt idx="517">
                  <c:v>1.0732547069999998</c:v>
                </c:pt>
                <c:pt idx="518">
                  <c:v>1.0172903729999956</c:v>
                </c:pt>
                <c:pt idx="519">
                  <c:v>1.0062763050999965</c:v>
                </c:pt>
                <c:pt idx="520">
                  <c:v>1.0297950299999998</c:v>
                </c:pt>
                <c:pt idx="521">
                  <c:v>1.0606291909999965</c:v>
                </c:pt>
                <c:pt idx="522">
                  <c:v>1.0285243769999961</c:v>
                </c:pt>
                <c:pt idx="523">
                  <c:v>1.0249100280000001</c:v>
                </c:pt>
                <c:pt idx="524">
                  <c:v>1.06655905</c:v>
                </c:pt>
                <c:pt idx="525">
                  <c:v>1.0206336859999956</c:v>
                </c:pt>
                <c:pt idx="526">
                  <c:v>1.0172638939999956</c:v>
                </c:pt>
                <c:pt idx="527">
                  <c:v>1.0934790449999998</c:v>
                </c:pt>
                <c:pt idx="528">
                  <c:v>1.0837228879999956</c:v>
                </c:pt>
                <c:pt idx="529">
                  <c:v>1.0068704558999966</c:v>
                </c:pt>
                <c:pt idx="530">
                  <c:v>1.047405489</c:v>
                </c:pt>
                <c:pt idx="531">
                  <c:v>1.0610682049999998</c:v>
                </c:pt>
                <c:pt idx="532">
                  <c:v>1.0409447829999956</c:v>
                </c:pt>
                <c:pt idx="533">
                  <c:v>1.0204971549999999</c:v>
                </c:pt>
                <c:pt idx="534">
                  <c:v>1.0303002959999958</c:v>
                </c:pt>
                <c:pt idx="535">
                  <c:v>1.0257901149999968</c:v>
                </c:pt>
                <c:pt idx="536">
                  <c:v>1.038782088</c:v>
                </c:pt>
                <c:pt idx="537">
                  <c:v>1.0556615139999963</c:v>
                </c:pt>
                <c:pt idx="538">
                  <c:v>1.0799066259999965</c:v>
                </c:pt>
                <c:pt idx="539">
                  <c:v>1.0803813259999999</c:v>
                </c:pt>
                <c:pt idx="540">
                  <c:v>1.0593627419999998</c:v>
                </c:pt>
                <c:pt idx="541">
                  <c:v>1.0612995939999963</c:v>
                </c:pt>
                <c:pt idx="542">
                  <c:v>1.043893656999993</c:v>
                </c:pt>
                <c:pt idx="543">
                  <c:v>1.0825016889999965</c:v>
                </c:pt>
                <c:pt idx="544">
                  <c:v>1.0787114419999999</c:v>
                </c:pt>
                <c:pt idx="545">
                  <c:v>1.06908402</c:v>
                </c:pt>
                <c:pt idx="546">
                  <c:v>1.047500769</c:v>
                </c:pt>
                <c:pt idx="547">
                  <c:v>1.0485674659999999</c:v>
                </c:pt>
                <c:pt idx="548">
                  <c:v>1.0459084069999998</c:v>
                </c:pt>
                <c:pt idx="549">
                  <c:v>1.0705778440000033</c:v>
                </c:pt>
                <c:pt idx="550">
                  <c:v>1.0695449879999965</c:v>
                </c:pt>
                <c:pt idx="551">
                  <c:v>1.040555157</c:v>
                </c:pt>
                <c:pt idx="552">
                  <c:v>1.04751784</c:v>
                </c:pt>
                <c:pt idx="553">
                  <c:v>1.0209245349999998</c:v>
                </c:pt>
                <c:pt idx="554">
                  <c:v>1.0684144739999999</c:v>
                </c:pt>
                <c:pt idx="555">
                  <c:v>1.0518519289999999</c:v>
                </c:pt>
                <c:pt idx="556">
                  <c:v>1.0480236799999998</c:v>
                </c:pt>
                <c:pt idx="557">
                  <c:v>1.0397540059999966</c:v>
                </c:pt>
                <c:pt idx="558">
                  <c:v>1.048728584</c:v>
                </c:pt>
                <c:pt idx="559">
                  <c:v>1.0319343849999945</c:v>
                </c:pt>
                <c:pt idx="560">
                  <c:v>1.0367600899999998</c:v>
                </c:pt>
                <c:pt idx="561">
                  <c:v>1.0490086449999998</c:v>
                </c:pt>
                <c:pt idx="562">
                  <c:v>1.0330645919999966</c:v>
                </c:pt>
                <c:pt idx="563">
                  <c:v>1.040444309</c:v>
                </c:pt>
                <c:pt idx="564">
                  <c:v>1.0248557340000031</c:v>
                </c:pt>
                <c:pt idx="565">
                  <c:v>1.0452882539999966</c:v>
                </c:pt>
                <c:pt idx="566">
                  <c:v>1.0465354680000001</c:v>
                </c:pt>
                <c:pt idx="567">
                  <c:v>1.0453677939999966</c:v>
                </c:pt>
                <c:pt idx="568">
                  <c:v>1.0614226169999958</c:v>
                </c:pt>
                <c:pt idx="569">
                  <c:v>1.0457806909999956</c:v>
                </c:pt>
                <c:pt idx="570">
                  <c:v>1.0638148499999998</c:v>
                </c:pt>
                <c:pt idx="571">
                  <c:v>1.0594303849999998</c:v>
                </c:pt>
                <c:pt idx="572">
                  <c:v>1.055403364</c:v>
                </c:pt>
                <c:pt idx="573">
                  <c:v>1.0334866709999966</c:v>
                </c:pt>
                <c:pt idx="574">
                  <c:v>1.0495295389999966</c:v>
                </c:pt>
                <c:pt idx="575">
                  <c:v>1.033046508</c:v>
                </c:pt>
                <c:pt idx="576">
                  <c:v>1.0861173159999999</c:v>
                </c:pt>
                <c:pt idx="577">
                  <c:v>1.047215418</c:v>
                </c:pt>
                <c:pt idx="578">
                  <c:v>1.0274775119999999</c:v>
                </c:pt>
                <c:pt idx="579">
                  <c:v>1.0358368759999963</c:v>
                </c:pt>
                <c:pt idx="580">
                  <c:v>1.0290530969999998</c:v>
                </c:pt>
                <c:pt idx="581">
                  <c:v>1.0497494379999965</c:v>
                </c:pt>
                <c:pt idx="582">
                  <c:v>1.0420547499999999</c:v>
                </c:pt>
                <c:pt idx="583">
                  <c:v>1.0217597929999942</c:v>
                </c:pt>
                <c:pt idx="584">
                  <c:v>1.048609143</c:v>
                </c:pt>
                <c:pt idx="585">
                  <c:v>1.041290169</c:v>
                </c:pt>
                <c:pt idx="586">
                  <c:v>1.050292499</c:v>
                </c:pt>
                <c:pt idx="587">
                  <c:v>1.034435722</c:v>
                </c:pt>
                <c:pt idx="588">
                  <c:v>1.0487555190000031</c:v>
                </c:pt>
                <c:pt idx="589">
                  <c:v>1.035033723</c:v>
                </c:pt>
                <c:pt idx="590">
                  <c:v>1.019935655999993</c:v>
                </c:pt>
                <c:pt idx="591">
                  <c:v>1.0577535240000033</c:v>
                </c:pt>
                <c:pt idx="592">
                  <c:v>1.048558847</c:v>
                </c:pt>
                <c:pt idx="593">
                  <c:v>1.026324961</c:v>
                </c:pt>
                <c:pt idx="594">
                  <c:v>1.0183038740000001</c:v>
                </c:pt>
                <c:pt idx="595">
                  <c:v>1.0179454099999998</c:v>
                </c:pt>
                <c:pt idx="596">
                  <c:v>1.0184839720000001</c:v>
                </c:pt>
                <c:pt idx="597">
                  <c:v>1.1662800500000001</c:v>
                </c:pt>
                <c:pt idx="598">
                  <c:v>1.020325972</c:v>
                </c:pt>
                <c:pt idx="599">
                  <c:v>1.0234409149999999</c:v>
                </c:pt>
                <c:pt idx="600">
                  <c:v>1.0268504250000001</c:v>
                </c:pt>
                <c:pt idx="601">
                  <c:v>1.0174703159999956</c:v>
                </c:pt>
                <c:pt idx="602">
                  <c:v>1.1291697299999999</c:v>
                </c:pt>
                <c:pt idx="603">
                  <c:v>1.0099963547999937</c:v>
                </c:pt>
                <c:pt idx="604">
                  <c:v>1.0322052849999999</c:v>
                </c:pt>
                <c:pt idx="605">
                  <c:v>1.0013861591</c:v>
                </c:pt>
                <c:pt idx="606">
                  <c:v>1.12131107</c:v>
                </c:pt>
                <c:pt idx="607">
                  <c:v>1.0176845019999998</c:v>
                </c:pt>
                <c:pt idx="608">
                  <c:v>1.0396676129999947</c:v>
                </c:pt>
                <c:pt idx="609">
                  <c:v>1.11936758</c:v>
                </c:pt>
                <c:pt idx="610">
                  <c:v>1.0173911969999954</c:v>
                </c:pt>
                <c:pt idx="611">
                  <c:v>1.0389169060000001</c:v>
                </c:pt>
                <c:pt idx="612">
                  <c:v>1.15597555</c:v>
                </c:pt>
                <c:pt idx="613">
                  <c:v>1.14855105</c:v>
                </c:pt>
                <c:pt idx="614">
                  <c:v>1.0394292379999932</c:v>
                </c:pt>
                <c:pt idx="615">
                  <c:v>1.0144816349999999</c:v>
                </c:pt>
                <c:pt idx="616">
                  <c:v>1.0068319662</c:v>
                </c:pt>
                <c:pt idx="617">
                  <c:v>1.1237703899999998</c:v>
                </c:pt>
                <c:pt idx="618">
                  <c:v>1.0096022347</c:v>
                </c:pt>
                <c:pt idx="619">
                  <c:v>1.0152286399999966</c:v>
                </c:pt>
                <c:pt idx="620">
                  <c:v>1.0128985340000001</c:v>
                </c:pt>
                <c:pt idx="621">
                  <c:v>1.1087311099999999</c:v>
                </c:pt>
                <c:pt idx="622">
                  <c:v>1.0120355360000031</c:v>
                </c:pt>
                <c:pt idx="623">
                  <c:v>1.024595951</c:v>
                </c:pt>
                <c:pt idx="624">
                  <c:v>1.1060997299999999</c:v>
                </c:pt>
                <c:pt idx="625">
                  <c:v>1.0112948259999965</c:v>
                </c:pt>
                <c:pt idx="626">
                  <c:v>1.02407637</c:v>
                </c:pt>
                <c:pt idx="627">
                  <c:v>1.144287640000003</c:v>
                </c:pt>
                <c:pt idx="628">
                  <c:v>1.140347340000003</c:v>
                </c:pt>
                <c:pt idx="629">
                  <c:v>1.0207382629999966</c:v>
                </c:pt>
                <c:pt idx="630">
                  <c:v>1.016107275</c:v>
                </c:pt>
                <c:pt idx="631">
                  <c:v>1.0813840210000001</c:v>
                </c:pt>
                <c:pt idx="632">
                  <c:v>1.0198253849999961</c:v>
                </c:pt>
                <c:pt idx="633">
                  <c:v>1.0087509863999999</c:v>
                </c:pt>
                <c:pt idx="634">
                  <c:v>1.0878756669999998</c:v>
                </c:pt>
                <c:pt idx="635">
                  <c:v>1.0113449169999968</c:v>
                </c:pt>
                <c:pt idx="636">
                  <c:v>1.0110875400000001</c:v>
                </c:pt>
                <c:pt idx="637">
                  <c:v>1.1163129600000052</c:v>
                </c:pt>
                <c:pt idx="638">
                  <c:v>1.084400348</c:v>
                </c:pt>
                <c:pt idx="639">
                  <c:v>1.019326964</c:v>
                </c:pt>
                <c:pt idx="640">
                  <c:v>1.0927020569999999</c:v>
                </c:pt>
                <c:pt idx="641">
                  <c:v>1.0057928345</c:v>
                </c:pt>
                <c:pt idx="642">
                  <c:v>1.0199008699999998</c:v>
                </c:pt>
                <c:pt idx="643">
                  <c:v>1.10262836</c:v>
                </c:pt>
                <c:pt idx="644">
                  <c:v>1.0819876979999956</c:v>
                </c:pt>
                <c:pt idx="645">
                  <c:v>1.016750308</c:v>
                </c:pt>
                <c:pt idx="646">
                  <c:v>1.0998793299999998</c:v>
                </c:pt>
                <c:pt idx="647">
                  <c:v>1.079747239</c:v>
                </c:pt>
                <c:pt idx="648">
                  <c:v>1.0164096219999998</c:v>
                </c:pt>
                <c:pt idx="649">
                  <c:v>1.1008286399999998</c:v>
                </c:pt>
                <c:pt idx="650">
                  <c:v>1.0108697529999937</c:v>
                </c:pt>
                <c:pt idx="651">
                  <c:v>1.0195008889999966</c:v>
                </c:pt>
                <c:pt idx="652">
                  <c:v>1.0103522690000031</c:v>
                </c:pt>
                <c:pt idx="653">
                  <c:v>1.0070782404999956</c:v>
                </c:pt>
                <c:pt idx="654">
                  <c:v>1.0153764079999963</c:v>
                </c:pt>
                <c:pt idx="655">
                  <c:v>1.0210352389999968</c:v>
                </c:pt>
                <c:pt idx="656">
                  <c:v>1.012481156</c:v>
                </c:pt>
                <c:pt idx="657">
                  <c:v>1.0377719059999966</c:v>
                </c:pt>
                <c:pt idx="658">
                  <c:v>1.0155187640000001</c:v>
                </c:pt>
                <c:pt idx="659">
                  <c:v>1.0244354090000001</c:v>
                </c:pt>
                <c:pt idx="660">
                  <c:v>1.004204497499994</c:v>
                </c:pt>
                <c:pt idx="661">
                  <c:v>1.0057527384</c:v>
                </c:pt>
                <c:pt idx="662">
                  <c:v>1.013594254999993</c:v>
                </c:pt>
                <c:pt idx="663">
                  <c:v>1.0059778738</c:v>
                </c:pt>
                <c:pt idx="664">
                  <c:v>1.0028736606999968</c:v>
                </c:pt>
                <c:pt idx="665">
                  <c:v>1.0025191025</c:v>
                </c:pt>
                <c:pt idx="666">
                  <c:v>1.065675624</c:v>
                </c:pt>
                <c:pt idx="667">
                  <c:v>1.0025353344000001</c:v>
                </c:pt>
                <c:pt idx="668">
                  <c:v>1.0193014349999998</c:v>
                </c:pt>
                <c:pt idx="669">
                  <c:v>1.0166742979999932</c:v>
                </c:pt>
                <c:pt idx="670">
                  <c:v>1.018137622</c:v>
                </c:pt>
                <c:pt idx="671">
                  <c:v>1.0096917095999947</c:v>
                </c:pt>
                <c:pt idx="672">
                  <c:v>1.025752491</c:v>
                </c:pt>
                <c:pt idx="673">
                  <c:v>1.0113566939999956</c:v>
                </c:pt>
                <c:pt idx="674">
                  <c:v>1.0604283699999999</c:v>
                </c:pt>
                <c:pt idx="675">
                  <c:v>1.0086874557000001</c:v>
                </c:pt>
                <c:pt idx="676">
                  <c:v>1.0221146469999998</c:v>
                </c:pt>
                <c:pt idx="677">
                  <c:v>1.0207689799999999</c:v>
                </c:pt>
                <c:pt idx="678">
                  <c:v>1.0130210829999937</c:v>
                </c:pt>
                <c:pt idx="679">
                  <c:v>1.0112683179999937</c:v>
                </c:pt>
                <c:pt idx="680">
                  <c:v>1.0080231828999966</c:v>
                </c:pt>
                <c:pt idx="681">
                  <c:v>1.07247191</c:v>
                </c:pt>
                <c:pt idx="682">
                  <c:v>1.0069179987000001</c:v>
                </c:pt>
                <c:pt idx="683">
                  <c:v>1.0206276879999956</c:v>
                </c:pt>
                <c:pt idx="684">
                  <c:v>1.0105927509999966</c:v>
                </c:pt>
                <c:pt idx="685">
                  <c:v>1.0222709809999999</c:v>
                </c:pt>
                <c:pt idx="686">
                  <c:v>1.0194007669999998</c:v>
                </c:pt>
                <c:pt idx="687">
                  <c:v>1.0629751940000001</c:v>
                </c:pt>
                <c:pt idx="688">
                  <c:v>1.02057884</c:v>
                </c:pt>
                <c:pt idx="689">
                  <c:v>1.0194923299999998</c:v>
                </c:pt>
                <c:pt idx="690">
                  <c:v>1.0120754999999999</c:v>
                </c:pt>
                <c:pt idx="691">
                  <c:v>1.0088298602999966</c:v>
                </c:pt>
                <c:pt idx="692">
                  <c:v>1.0439825999999999</c:v>
                </c:pt>
                <c:pt idx="693">
                  <c:v>1.019861557999993</c:v>
                </c:pt>
                <c:pt idx="694">
                  <c:v>1.0112368969999959</c:v>
                </c:pt>
                <c:pt idx="695">
                  <c:v>1.0006266094399956</c:v>
                </c:pt>
                <c:pt idx="696">
                  <c:v>1.0614922949999961</c:v>
                </c:pt>
                <c:pt idx="697">
                  <c:v>1.0048122617999999</c:v>
                </c:pt>
                <c:pt idx="698">
                  <c:v>1.0136680019999968</c:v>
                </c:pt>
                <c:pt idx="699">
                  <c:v>1.0578272689999966</c:v>
                </c:pt>
                <c:pt idx="700">
                  <c:v>1.0029564806</c:v>
                </c:pt>
                <c:pt idx="701">
                  <c:v>1.01164896</c:v>
                </c:pt>
                <c:pt idx="702">
                  <c:v>1.062945743</c:v>
                </c:pt>
                <c:pt idx="703">
                  <c:v>1.0492905799999999</c:v>
                </c:pt>
                <c:pt idx="704">
                  <c:v>1.007479082499994</c:v>
                </c:pt>
                <c:pt idx="705">
                  <c:v>1.02211005</c:v>
                </c:pt>
                <c:pt idx="706">
                  <c:v>1.0132379499999999</c:v>
                </c:pt>
                <c:pt idx="707">
                  <c:v>1.01263854</c:v>
                </c:pt>
                <c:pt idx="708">
                  <c:v>1.0180425750000031</c:v>
                </c:pt>
                <c:pt idx="709">
                  <c:v>1.0190716779999947</c:v>
                </c:pt>
                <c:pt idx="710">
                  <c:v>1.0116833089999966</c:v>
                </c:pt>
                <c:pt idx="711">
                  <c:v>1.0560217879999956</c:v>
                </c:pt>
                <c:pt idx="712">
                  <c:v>1.0184112719999998</c:v>
                </c:pt>
                <c:pt idx="713">
                  <c:v>1.0305437419999999</c:v>
                </c:pt>
                <c:pt idx="714">
                  <c:v>1.028078847</c:v>
                </c:pt>
                <c:pt idx="715">
                  <c:v>1.0356874810000001</c:v>
                </c:pt>
                <c:pt idx="716">
                  <c:v>1.0077580843</c:v>
                </c:pt>
                <c:pt idx="717">
                  <c:v>1.035520758999994</c:v>
                </c:pt>
                <c:pt idx="718">
                  <c:v>1.02114876</c:v>
                </c:pt>
                <c:pt idx="719">
                  <c:v>1.0502758139999999</c:v>
                </c:pt>
                <c:pt idx="720">
                  <c:v>1.0180236039999966</c:v>
                </c:pt>
                <c:pt idx="721">
                  <c:v>1.0078524296000033</c:v>
                </c:pt>
                <c:pt idx="722">
                  <c:v>1.028367746</c:v>
                </c:pt>
                <c:pt idx="723">
                  <c:v>1.0094740727999949</c:v>
                </c:pt>
                <c:pt idx="724">
                  <c:v>1.0231911169999961</c:v>
                </c:pt>
                <c:pt idx="725">
                  <c:v>1.0118231599999956</c:v>
                </c:pt>
                <c:pt idx="726">
                  <c:v>1.084112685</c:v>
                </c:pt>
                <c:pt idx="727">
                  <c:v>1.0090011747000001</c:v>
                </c:pt>
                <c:pt idx="728">
                  <c:v>1.0223110519999998</c:v>
                </c:pt>
                <c:pt idx="729">
                  <c:v>1.0317765799999998</c:v>
                </c:pt>
                <c:pt idx="730">
                  <c:v>1.0051309715000001</c:v>
                </c:pt>
                <c:pt idx="731">
                  <c:v>1.0069148408999968</c:v>
                </c:pt>
                <c:pt idx="732">
                  <c:v>1.0655226889999956</c:v>
                </c:pt>
                <c:pt idx="733">
                  <c:v>1.0339909829999956</c:v>
                </c:pt>
                <c:pt idx="734">
                  <c:v>1.047146133</c:v>
                </c:pt>
                <c:pt idx="735">
                  <c:v>1.0265019849999999</c:v>
                </c:pt>
                <c:pt idx="736">
                  <c:v>1.0169268329999965</c:v>
                </c:pt>
                <c:pt idx="737">
                  <c:v>1.0533773</c:v>
                </c:pt>
                <c:pt idx="738">
                  <c:v>1.0087579422999999</c:v>
                </c:pt>
                <c:pt idx="739">
                  <c:v>1.011313184</c:v>
                </c:pt>
                <c:pt idx="740">
                  <c:v>1.0226077469999999</c:v>
                </c:pt>
                <c:pt idx="741">
                  <c:v>1.041806717999993</c:v>
                </c:pt>
                <c:pt idx="742">
                  <c:v>1.0275999019999968</c:v>
                </c:pt>
                <c:pt idx="743">
                  <c:v>1.0370051069999999</c:v>
                </c:pt>
                <c:pt idx="744">
                  <c:v>1.048322663</c:v>
                </c:pt>
                <c:pt idx="745">
                  <c:v>1.0172082659999966</c:v>
                </c:pt>
                <c:pt idx="746">
                  <c:v>1.026686856</c:v>
                </c:pt>
                <c:pt idx="747">
                  <c:v>1.0736611989999949</c:v>
                </c:pt>
                <c:pt idx="748">
                  <c:v>1.058800065</c:v>
                </c:pt>
                <c:pt idx="749">
                  <c:v>1.0205396219999998</c:v>
                </c:pt>
                <c:pt idx="750">
                  <c:v>1.0187070240000033</c:v>
                </c:pt>
                <c:pt idx="751">
                  <c:v>1.013453019</c:v>
                </c:pt>
                <c:pt idx="752">
                  <c:v>1.0060361221</c:v>
                </c:pt>
                <c:pt idx="753">
                  <c:v>1.0277465849999998</c:v>
                </c:pt>
                <c:pt idx="754">
                  <c:v>1.012707722</c:v>
                </c:pt>
                <c:pt idx="755">
                  <c:v>1.0144060019999999</c:v>
                </c:pt>
                <c:pt idx="756">
                  <c:v>1.0101332729999968</c:v>
                </c:pt>
                <c:pt idx="757">
                  <c:v>1.0140996519999959</c:v>
                </c:pt>
                <c:pt idx="758">
                  <c:v>1.0168340619999998</c:v>
                </c:pt>
                <c:pt idx="759">
                  <c:v>1.0122797649999999</c:v>
                </c:pt>
                <c:pt idx="760">
                  <c:v>1.0083048023999965</c:v>
                </c:pt>
                <c:pt idx="761">
                  <c:v>1.0064015099999999</c:v>
                </c:pt>
                <c:pt idx="762">
                  <c:v>1.1089974199999999</c:v>
                </c:pt>
                <c:pt idx="763">
                  <c:v>1.0120154770000001</c:v>
                </c:pt>
                <c:pt idx="764">
                  <c:v>1.0297601849999998</c:v>
                </c:pt>
                <c:pt idx="765">
                  <c:v>1.0068093257999968</c:v>
                </c:pt>
                <c:pt idx="766">
                  <c:v>1.0197950989999947</c:v>
                </c:pt>
                <c:pt idx="767">
                  <c:v>1.0171400989999966</c:v>
                </c:pt>
                <c:pt idx="768">
                  <c:v>1.1156873899999999</c:v>
                </c:pt>
                <c:pt idx="769">
                  <c:v>1.012525484</c:v>
                </c:pt>
                <c:pt idx="770">
                  <c:v>1.0325774969999999</c:v>
                </c:pt>
                <c:pt idx="771">
                  <c:v>1.009626850499993</c:v>
                </c:pt>
                <c:pt idx="772">
                  <c:v>1.001443029</c:v>
                </c:pt>
                <c:pt idx="773">
                  <c:v>1.066637718</c:v>
                </c:pt>
                <c:pt idx="774">
                  <c:v>1.014829557999994</c:v>
                </c:pt>
                <c:pt idx="775">
                  <c:v>1.0195918279999956</c:v>
                </c:pt>
                <c:pt idx="776">
                  <c:v>1.0031606467999956</c:v>
                </c:pt>
                <c:pt idx="777">
                  <c:v>1.082150352</c:v>
                </c:pt>
                <c:pt idx="778">
                  <c:v>1.0036421652</c:v>
                </c:pt>
                <c:pt idx="779">
                  <c:v>1.0277766299999969</c:v>
                </c:pt>
                <c:pt idx="780">
                  <c:v>1.0783439559999999</c:v>
                </c:pt>
                <c:pt idx="781">
                  <c:v>1.00210844</c:v>
                </c:pt>
                <c:pt idx="782">
                  <c:v>1.0258109169999998</c:v>
                </c:pt>
                <c:pt idx="783">
                  <c:v>1.0885265069999999</c:v>
                </c:pt>
                <c:pt idx="784">
                  <c:v>1.0476207279999956</c:v>
                </c:pt>
                <c:pt idx="785">
                  <c:v>1.0224192189999965</c:v>
                </c:pt>
                <c:pt idx="786">
                  <c:v>1.0295248369999961</c:v>
                </c:pt>
                <c:pt idx="787">
                  <c:v>1.0200695639999999</c:v>
                </c:pt>
                <c:pt idx="788">
                  <c:v>1.0222721230000038</c:v>
                </c:pt>
                <c:pt idx="789">
                  <c:v>1.0080885676000033</c:v>
                </c:pt>
                <c:pt idx="790">
                  <c:v>1.1011200899999998</c:v>
                </c:pt>
                <c:pt idx="791">
                  <c:v>1.0206363699999998</c:v>
                </c:pt>
                <c:pt idx="792">
                  <c:v>1.0423166579999963</c:v>
                </c:pt>
                <c:pt idx="793">
                  <c:v>1.0102638519999998</c:v>
                </c:pt>
                <c:pt idx="794">
                  <c:v>1.0339340739999956</c:v>
                </c:pt>
                <c:pt idx="795">
                  <c:v>1.0192629419999999</c:v>
                </c:pt>
                <c:pt idx="796">
                  <c:v>1.1074169899999999</c:v>
                </c:pt>
                <c:pt idx="797">
                  <c:v>1.0100298699999999</c:v>
                </c:pt>
                <c:pt idx="798">
                  <c:v>1.024618705</c:v>
                </c:pt>
                <c:pt idx="799">
                  <c:v>1.0294386349999998</c:v>
                </c:pt>
                <c:pt idx="800">
                  <c:v>1.0129056369999998</c:v>
                </c:pt>
                <c:pt idx="801">
                  <c:v>1.0605062089999966</c:v>
                </c:pt>
                <c:pt idx="802">
                  <c:v>1.0188898209999999</c:v>
                </c:pt>
                <c:pt idx="803">
                  <c:v>1.0169518129999968</c:v>
                </c:pt>
                <c:pt idx="804">
                  <c:v>1.026870371</c:v>
                </c:pt>
                <c:pt idx="805">
                  <c:v>1.076383707</c:v>
                </c:pt>
                <c:pt idx="806">
                  <c:v>1.0259897629999968</c:v>
                </c:pt>
                <c:pt idx="807">
                  <c:v>1.0470121750000001</c:v>
                </c:pt>
                <c:pt idx="808">
                  <c:v>1.0726871800000031</c:v>
                </c:pt>
                <c:pt idx="809">
                  <c:v>1.0097766513999937</c:v>
                </c:pt>
                <c:pt idx="810">
                  <c:v>1.0291517539999966</c:v>
                </c:pt>
                <c:pt idx="811">
                  <c:v>1.0816592939999956</c:v>
                </c:pt>
                <c:pt idx="812">
                  <c:v>1.047054956</c:v>
                </c:pt>
                <c:pt idx="813">
                  <c:v>1.02940202</c:v>
                </c:pt>
                <c:pt idx="814">
                  <c:v>1.040587752</c:v>
                </c:pt>
                <c:pt idx="815">
                  <c:v>1.0163378110000001</c:v>
                </c:pt>
                <c:pt idx="816">
                  <c:v>1.019005548</c:v>
                </c:pt>
                <c:pt idx="817">
                  <c:v>1.0988673899999999</c:v>
                </c:pt>
                <c:pt idx="818">
                  <c:v>1.0453626819999968</c:v>
                </c:pt>
                <c:pt idx="819">
                  <c:v>1.0641058370000001</c:v>
                </c:pt>
                <c:pt idx="820">
                  <c:v>1.018283346</c:v>
                </c:pt>
                <c:pt idx="821">
                  <c:v>1.0111998759999956</c:v>
                </c:pt>
                <c:pt idx="822">
                  <c:v>1.1001290099999999</c:v>
                </c:pt>
                <c:pt idx="823">
                  <c:v>1.0141364579999963</c:v>
                </c:pt>
                <c:pt idx="824">
                  <c:v>1.012774973</c:v>
                </c:pt>
                <c:pt idx="825">
                  <c:v>1.0125175660000045</c:v>
                </c:pt>
                <c:pt idx="826">
                  <c:v>1.0734161579999966</c:v>
                </c:pt>
                <c:pt idx="827">
                  <c:v>1.014641804</c:v>
                </c:pt>
                <c:pt idx="828">
                  <c:v>1.0324607779999966</c:v>
                </c:pt>
                <c:pt idx="829">
                  <c:v>1.0752824610000038</c:v>
                </c:pt>
                <c:pt idx="830">
                  <c:v>1.0108124409999999</c:v>
                </c:pt>
                <c:pt idx="831">
                  <c:v>1.0296687039999965</c:v>
                </c:pt>
                <c:pt idx="832">
                  <c:v>1.1115497099999998</c:v>
                </c:pt>
                <c:pt idx="833">
                  <c:v>1.1230216799999966</c:v>
                </c:pt>
                <c:pt idx="834">
                  <c:v>1.0258007119999966</c:v>
                </c:pt>
                <c:pt idx="835">
                  <c:v>1.0168719579999963</c:v>
                </c:pt>
                <c:pt idx="836">
                  <c:v>1.0188666609999966</c:v>
                </c:pt>
                <c:pt idx="837">
                  <c:v>1.093033361</c:v>
                </c:pt>
                <c:pt idx="838">
                  <c:v>1.0284283579999947</c:v>
                </c:pt>
                <c:pt idx="839">
                  <c:v>1.013007593</c:v>
                </c:pt>
                <c:pt idx="840">
                  <c:v>1.0244123409999999</c:v>
                </c:pt>
                <c:pt idx="841">
                  <c:v>1.064144226</c:v>
                </c:pt>
                <c:pt idx="842">
                  <c:v>1.0225256809999963</c:v>
                </c:pt>
                <c:pt idx="843">
                  <c:v>1.0272788639999999</c:v>
                </c:pt>
                <c:pt idx="844">
                  <c:v>1.0655576210000031</c:v>
                </c:pt>
                <c:pt idx="845">
                  <c:v>1.0214482019999978</c:v>
                </c:pt>
                <c:pt idx="846">
                  <c:v>1.0240417069999999</c:v>
                </c:pt>
                <c:pt idx="847">
                  <c:v>1.1045748</c:v>
                </c:pt>
                <c:pt idx="848">
                  <c:v>1.1127914999999968</c:v>
                </c:pt>
                <c:pt idx="849">
                  <c:v>1.0131581430000001</c:v>
                </c:pt>
                <c:pt idx="850">
                  <c:v>1.0131690569999954</c:v>
                </c:pt>
                <c:pt idx="851">
                  <c:v>1.0564840280000001</c:v>
                </c:pt>
                <c:pt idx="852">
                  <c:v>1.0252359919999998</c:v>
                </c:pt>
                <c:pt idx="853">
                  <c:v>1.016835478</c:v>
                </c:pt>
                <c:pt idx="854">
                  <c:v>1.063679324</c:v>
                </c:pt>
                <c:pt idx="855">
                  <c:v>1.0138615949999956</c:v>
                </c:pt>
                <c:pt idx="856">
                  <c:v>1.0148508740000031</c:v>
                </c:pt>
                <c:pt idx="857">
                  <c:v>1.0892109320000001</c:v>
                </c:pt>
                <c:pt idx="858">
                  <c:v>1.05825039</c:v>
                </c:pt>
                <c:pt idx="859">
                  <c:v>1.0190612769999954</c:v>
                </c:pt>
                <c:pt idx="860">
                  <c:v>1.0658196119999961</c:v>
                </c:pt>
                <c:pt idx="861">
                  <c:v>1.0055086419999966</c:v>
                </c:pt>
                <c:pt idx="862">
                  <c:v>1.0149193459999968</c:v>
                </c:pt>
                <c:pt idx="863">
                  <c:v>1.072480348</c:v>
                </c:pt>
                <c:pt idx="864">
                  <c:v>1.0583453739999999</c:v>
                </c:pt>
                <c:pt idx="865">
                  <c:v>1.0114878290000033</c:v>
                </c:pt>
                <c:pt idx="866">
                  <c:v>1.0699633299999998</c:v>
                </c:pt>
                <c:pt idx="867">
                  <c:v>1.0562687949999998</c:v>
                </c:pt>
                <c:pt idx="868">
                  <c:v>1.0111901099999998</c:v>
                </c:pt>
                <c:pt idx="869">
                  <c:v>1.0738293839999937</c:v>
                </c:pt>
                <c:pt idx="870">
                  <c:v>1.0150802119999998</c:v>
                </c:pt>
                <c:pt idx="871">
                  <c:v>1.0135106429999956</c:v>
                </c:pt>
                <c:pt idx="872">
                  <c:v>1.0076577419999999</c:v>
                </c:pt>
                <c:pt idx="873">
                  <c:v>1.0198736769999961</c:v>
                </c:pt>
                <c:pt idx="874">
                  <c:v>1.0083288898</c:v>
                </c:pt>
                <c:pt idx="875">
                  <c:v>1.0012252171999922</c:v>
                </c:pt>
                <c:pt idx="876">
                  <c:v>1.0590761280000001</c:v>
                </c:pt>
                <c:pt idx="877">
                  <c:v>1.0123666279999965</c:v>
                </c:pt>
                <c:pt idx="878">
                  <c:v>1.0254206579999923</c:v>
                </c:pt>
                <c:pt idx="879">
                  <c:v>1.02965766</c:v>
                </c:pt>
                <c:pt idx="880">
                  <c:v>1.0114321519999998</c:v>
                </c:pt>
                <c:pt idx="881">
                  <c:v>1.013098252999993</c:v>
                </c:pt>
                <c:pt idx="882">
                  <c:v>1.0397997399999961</c:v>
                </c:pt>
                <c:pt idx="883">
                  <c:v>1.026347007</c:v>
                </c:pt>
                <c:pt idx="884">
                  <c:v>1.0343500370000001</c:v>
                </c:pt>
                <c:pt idx="885">
                  <c:v>1.025767009</c:v>
                </c:pt>
                <c:pt idx="886">
                  <c:v>1.0084048519999969</c:v>
                </c:pt>
                <c:pt idx="887">
                  <c:v>1.0154931529999947</c:v>
                </c:pt>
                <c:pt idx="888">
                  <c:v>1.0117239189999956</c:v>
                </c:pt>
                <c:pt idx="889">
                  <c:v>1.0231929319999999</c:v>
                </c:pt>
                <c:pt idx="890">
                  <c:v>1.0156075490000001</c:v>
                </c:pt>
                <c:pt idx="891">
                  <c:v>1.0361063469999998</c:v>
                </c:pt>
                <c:pt idx="892">
                  <c:v>1.0109685959999968</c:v>
                </c:pt>
                <c:pt idx="893">
                  <c:v>1.0183913549999966</c:v>
                </c:pt>
                <c:pt idx="894">
                  <c:v>1.017294987999994</c:v>
                </c:pt>
                <c:pt idx="895">
                  <c:v>1.0186063129999956</c:v>
                </c:pt>
                <c:pt idx="896">
                  <c:v>1.0106674529999968</c:v>
                </c:pt>
                <c:pt idx="897">
                  <c:v>1.0275771709999999</c:v>
                </c:pt>
                <c:pt idx="898">
                  <c:v>1.0083030971999949</c:v>
                </c:pt>
                <c:pt idx="899">
                  <c:v>1.024455887</c:v>
                </c:pt>
                <c:pt idx="900">
                  <c:v>1.0295706919999958</c:v>
                </c:pt>
                <c:pt idx="901">
                  <c:v>1.0215012529999923</c:v>
                </c:pt>
                <c:pt idx="902">
                  <c:v>1.0094392343999956</c:v>
                </c:pt>
                <c:pt idx="903">
                  <c:v>1.0096878567000001</c:v>
                </c:pt>
                <c:pt idx="904">
                  <c:v>1.0124364879999963</c:v>
                </c:pt>
                <c:pt idx="905">
                  <c:v>1.0078789262000001</c:v>
                </c:pt>
                <c:pt idx="906">
                  <c:v>1.0337749549999968</c:v>
                </c:pt>
                <c:pt idx="907">
                  <c:v>1.0224980610000001</c:v>
                </c:pt>
                <c:pt idx="908">
                  <c:v>1.0357446069999954</c:v>
                </c:pt>
                <c:pt idx="909">
                  <c:v>1.0309710299999999</c:v>
                </c:pt>
                <c:pt idx="910">
                  <c:v>1.015754539</c:v>
                </c:pt>
                <c:pt idx="911">
                  <c:v>1.0311588810000001</c:v>
                </c:pt>
                <c:pt idx="912">
                  <c:v>1.031059068</c:v>
                </c:pt>
                <c:pt idx="913">
                  <c:v>1.0054004904999956</c:v>
                </c:pt>
                <c:pt idx="914">
                  <c:v>1.0288724890000001</c:v>
                </c:pt>
                <c:pt idx="915">
                  <c:v>1.0128098809999966</c:v>
                </c:pt>
                <c:pt idx="916">
                  <c:v>1.0084386658</c:v>
                </c:pt>
                <c:pt idx="917">
                  <c:v>1.0042635391000001</c:v>
                </c:pt>
                <c:pt idx="918">
                  <c:v>1.0254001419999998</c:v>
                </c:pt>
                <c:pt idx="919">
                  <c:v>1.0126943529999932</c:v>
                </c:pt>
                <c:pt idx="920">
                  <c:v>1.0547999349999999</c:v>
                </c:pt>
                <c:pt idx="921">
                  <c:v>1.0102899910000001</c:v>
                </c:pt>
                <c:pt idx="922">
                  <c:v>1.0155278499999998</c:v>
                </c:pt>
                <c:pt idx="923">
                  <c:v>1.0109016359999956</c:v>
                </c:pt>
                <c:pt idx="924">
                  <c:v>1.015846457999994</c:v>
                </c:pt>
                <c:pt idx="925">
                  <c:v>1.0045576795000031</c:v>
                </c:pt>
                <c:pt idx="926">
                  <c:v>1.0022173936000001</c:v>
                </c:pt>
                <c:pt idx="927">
                  <c:v>1.0795859109999999</c:v>
                </c:pt>
                <c:pt idx="928">
                  <c:v>1.0062284682</c:v>
                </c:pt>
                <c:pt idx="929">
                  <c:v>1.024178837</c:v>
                </c:pt>
                <c:pt idx="930">
                  <c:v>1.0098507966999968</c:v>
                </c:pt>
                <c:pt idx="931">
                  <c:v>1.0121374969999999</c:v>
                </c:pt>
                <c:pt idx="932">
                  <c:v>1.0099315662999966</c:v>
                </c:pt>
                <c:pt idx="933">
                  <c:v>1.0719633899999959</c:v>
                </c:pt>
                <c:pt idx="934">
                  <c:v>1.0069639531999965</c:v>
                </c:pt>
                <c:pt idx="935">
                  <c:v>1.0150021569999998</c:v>
                </c:pt>
                <c:pt idx="936">
                  <c:v>1.0092049879999956</c:v>
                </c:pt>
                <c:pt idx="937">
                  <c:v>1.0063207488999966</c:v>
                </c:pt>
                <c:pt idx="938">
                  <c:v>1.0554838149999999</c:v>
                </c:pt>
                <c:pt idx="939">
                  <c:v>1.014560484</c:v>
                </c:pt>
                <c:pt idx="940">
                  <c:v>1.0129981610000001</c:v>
                </c:pt>
                <c:pt idx="941">
                  <c:v>1.0003018723399966</c:v>
                </c:pt>
                <c:pt idx="942">
                  <c:v>1.0687982409999965</c:v>
                </c:pt>
                <c:pt idx="943">
                  <c:v>1.0057614619999968</c:v>
                </c:pt>
                <c:pt idx="944">
                  <c:v>1.025106581</c:v>
                </c:pt>
                <c:pt idx="945">
                  <c:v>1.06556213</c:v>
                </c:pt>
                <c:pt idx="946">
                  <c:v>1.0041878824999999</c:v>
                </c:pt>
                <c:pt idx="947">
                  <c:v>1.023237908</c:v>
                </c:pt>
                <c:pt idx="948">
                  <c:v>1.0710491310000001</c:v>
                </c:pt>
                <c:pt idx="949">
                  <c:v>1.0444981969999998</c:v>
                </c:pt>
                <c:pt idx="950">
                  <c:v>1.0198213049999945</c:v>
                </c:pt>
                <c:pt idx="951">
                  <c:v>1.0284990199999968</c:v>
                </c:pt>
                <c:pt idx="952">
                  <c:v>1.0258829270000001</c:v>
                </c:pt>
                <c:pt idx="953">
                  <c:v>1.023115451</c:v>
                </c:pt>
                <c:pt idx="954">
                  <c:v>1.0100584440000033</c:v>
                </c:pt>
                <c:pt idx="955">
                  <c:v>1.0746559280000045</c:v>
                </c:pt>
                <c:pt idx="956">
                  <c:v>1.017037373</c:v>
                </c:pt>
                <c:pt idx="957">
                  <c:v>1.0335684119999968</c:v>
                </c:pt>
                <c:pt idx="958">
                  <c:v>1.0086837749999999</c:v>
                </c:pt>
                <c:pt idx="959">
                  <c:v>1.0411321849999999</c:v>
                </c:pt>
                <c:pt idx="960">
                  <c:v>1.024735535</c:v>
                </c:pt>
                <c:pt idx="961">
                  <c:v>1.0619043659999956</c:v>
                </c:pt>
                <c:pt idx="962">
                  <c:v>1.0237175590000001</c:v>
                </c:pt>
                <c:pt idx="963">
                  <c:v>1.0091385326</c:v>
                </c:pt>
                <c:pt idx="964">
                  <c:v>1.031818828</c:v>
                </c:pt>
                <c:pt idx="965">
                  <c:v>1.0180258179999966</c:v>
                </c:pt>
                <c:pt idx="966">
                  <c:v>1.0461412959999956</c:v>
                </c:pt>
                <c:pt idx="967">
                  <c:v>1.0245225949999999</c:v>
                </c:pt>
                <c:pt idx="968">
                  <c:v>1.0109220109999966</c:v>
                </c:pt>
                <c:pt idx="969">
                  <c:v>1.0229633999999963</c:v>
                </c:pt>
                <c:pt idx="970">
                  <c:v>1.076856671</c:v>
                </c:pt>
                <c:pt idx="971">
                  <c:v>1.022067072</c:v>
                </c:pt>
                <c:pt idx="972">
                  <c:v>1.043825693999993</c:v>
                </c:pt>
                <c:pt idx="973">
                  <c:v>1.0619417289999968</c:v>
                </c:pt>
                <c:pt idx="974">
                  <c:v>1.0090817272999966</c:v>
                </c:pt>
                <c:pt idx="975">
                  <c:v>1.0291702559999949</c:v>
                </c:pt>
                <c:pt idx="976">
                  <c:v>1.0668348869999968</c:v>
                </c:pt>
                <c:pt idx="977">
                  <c:v>1.0369583760000001</c:v>
                </c:pt>
                <c:pt idx="978">
                  <c:v>1.0289760159999968</c:v>
                </c:pt>
                <c:pt idx="979">
                  <c:v>1.0219756399999969</c:v>
                </c:pt>
                <c:pt idx="980">
                  <c:v>1.0087257262</c:v>
                </c:pt>
                <c:pt idx="981">
                  <c:v>1.0051712139999947</c:v>
                </c:pt>
                <c:pt idx="982">
                  <c:v>1.0117105319999999</c:v>
                </c:pt>
                <c:pt idx="983">
                  <c:v>1.0093373220999968</c:v>
                </c:pt>
                <c:pt idx="984">
                  <c:v>1.0288437640000001</c:v>
                </c:pt>
                <c:pt idx="985">
                  <c:v>1.0212163219999999</c:v>
                </c:pt>
                <c:pt idx="986">
                  <c:v>1.0180972639999999</c:v>
                </c:pt>
                <c:pt idx="987">
                  <c:v>1.02614344</c:v>
                </c:pt>
                <c:pt idx="988">
                  <c:v>1.015392466</c:v>
                </c:pt>
                <c:pt idx="989">
                  <c:v>1.0059377675999965</c:v>
                </c:pt>
                <c:pt idx="990">
                  <c:v>1.0050079338000033</c:v>
                </c:pt>
                <c:pt idx="991">
                  <c:v>1.0060931337000001</c:v>
                </c:pt>
                <c:pt idx="992">
                  <c:v>1.0117013759999947</c:v>
                </c:pt>
                <c:pt idx="993">
                  <c:v>1.0301156739999999</c:v>
                </c:pt>
                <c:pt idx="994">
                  <c:v>1.0059328770999949</c:v>
                </c:pt>
                <c:pt idx="995">
                  <c:v>1.0088259837</c:v>
                </c:pt>
                <c:pt idx="996">
                  <c:v>1.027646874</c:v>
                </c:pt>
                <c:pt idx="997">
                  <c:v>1.013155595</c:v>
                </c:pt>
                <c:pt idx="998">
                  <c:v>1.0474912049999954</c:v>
                </c:pt>
                <c:pt idx="999">
                  <c:v>1.0240031409999999</c:v>
                </c:pt>
                <c:pt idx="1000">
                  <c:v>1.0230410489999966</c:v>
                </c:pt>
                <c:pt idx="1001">
                  <c:v>1.0204314889999966</c:v>
                </c:pt>
                <c:pt idx="1002">
                  <c:v>1.0170019519999998</c:v>
                </c:pt>
                <c:pt idx="1003">
                  <c:v>1.0126506899999999</c:v>
                </c:pt>
                <c:pt idx="1004">
                  <c:v>1.0047576742000031</c:v>
                </c:pt>
                <c:pt idx="1005">
                  <c:v>1.0042315489</c:v>
                </c:pt>
                <c:pt idx="1006">
                  <c:v>1.0146601819999999</c:v>
                </c:pt>
                <c:pt idx="1007">
                  <c:v>1.014065199</c:v>
                </c:pt>
                <c:pt idx="1008">
                  <c:v>1.0313784779999968</c:v>
                </c:pt>
                <c:pt idx="1009">
                  <c:v>1.0115371999999998</c:v>
                </c:pt>
                <c:pt idx="1010">
                  <c:v>1.0118473539999966</c:v>
                </c:pt>
                <c:pt idx="1011">
                  <c:v>1.0288355569999998</c:v>
                </c:pt>
                <c:pt idx="1012">
                  <c:v>1.0138534969999968</c:v>
                </c:pt>
                <c:pt idx="1013">
                  <c:v>1.0381208399999999</c:v>
                </c:pt>
                <c:pt idx="1014">
                  <c:v>1.0253513439999968</c:v>
                </c:pt>
                <c:pt idx="1015">
                  <c:v>1.0077487894999966</c:v>
                </c:pt>
                <c:pt idx="1016">
                  <c:v>1.0257372789999966</c:v>
                </c:pt>
                <c:pt idx="1017">
                  <c:v>1.0213634379999963</c:v>
                </c:pt>
                <c:pt idx="1018">
                  <c:v>1.0222309940000001</c:v>
                </c:pt>
                <c:pt idx="1019">
                  <c:v>1.0229360899999969</c:v>
                </c:pt>
                <c:pt idx="1020">
                  <c:v>1.0194109039999999</c:v>
                </c:pt>
                <c:pt idx="1021">
                  <c:v>1.0202504760000031</c:v>
                </c:pt>
                <c:pt idx="1022">
                  <c:v>1.0217203119999954</c:v>
                </c:pt>
                <c:pt idx="1023">
                  <c:v>1.0171013629999965</c:v>
                </c:pt>
                <c:pt idx="1024">
                  <c:v>1.016979761</c:v>
                </c:pt>
                <c:pt idx="1025">
                  <c:v>1.0092304042</c:v>
                </c:pt>
                <c:pt idx="1026">
                  <c:v>1.0040495818999999</c:v>
                </c:pt>
                <c:pt idx="1027">
                  <c:v>1.0061429220000033</c:v>
                </c:pt>
                <c:pt idx="1028">
                  <c:v>1.0072102303999966</c:v>
                </c:pt>
                <c:pt idx="1029">
                  <c:v>1.0424901099999999</c:v>
                </c:pt>
                <c:pt idx="1030">
                  <c:v>1.0089574831000001</c:v>
                </c:pt>
                <c:pt idx="1031">
                  <c:v>1.0051923868999966</c:v>
                </c:pt>
                <c:pt idx="1032">
                  <c:v>1.039291672999993</c:v>
                </c:pt>
                <c:pt idx="1033">
                  <c:v>1.0070348721999947</c:v>
                </c:pt>
                <c:pt idx="1034">
                  <c:v>1.0408397589999956</c:v>
                </c:pt>
                <c:pt idx="1035">
                  <c:v>1.0296286209999963</c:v>
                </c:pt>
                <c:pt idx="1036">
                  <c:v>1.0169749379999968</c:v>
                </c:pt>
                <c:pt idx="1037">
                  <c:v>1.0160909690000031</c:v>
                </c:pt>
                <c:pt idx="1038">
                  <c:v>1.040317282</c:v>
                </c:pt>
                <c:pt idx="1039">
                  <c:v>1.0266009469999999</c:v>
                </c:pt>
                <c:pt idx="1040">
                  <c:v>1.05284632</c:v>
                </c:pt>
                <c:pt idx="1041">
                  <c:v>1.0281047109999966</c:v>
                </c:pt>
                <c:pt idx="1042">
                  <c:v>1.0190229949999998</c:v>
                </c:pt>
                <c:pt idx="1043">
                  <c:v>1.0272013379999956</c:v>
                </c:pt>
                <c:pt idx="1044">
                  <c:v>1.0090422328999968</c:v>
                </c:pt>
                <c:pt idx="1045">
                  <c:v>1.0244516290000001</c:v>
                </c:pt>
                <c:pt idx="1046">
                  <c:v>1.015448406</c:v>
                </c:pt>
                <c:pt idx="1047">
                  <c:v>1.1041862600000001</c:v>
                </c:pt>
                <c:pt idx="1048">
                  <c:v>1.011812178</c:v>
                </c:pt>
                <c:pt idx="1049">
                  <c:v>1.017567723</c:v>
                </c:pt>
                <c:pt idx="1050">
                  <c:v>1.0189759640000033</c:v>
                </c:pt>
                <c:pt idx="1051">
                  <c:v>1.0124167169999998</c:v>
                </c:pt>
                <c:pt idx="1052">
                  <c:v>1.0102832369999999</c:v>
                </c:pt>
                <c:pt idx="1053">
                  <c:v>1.0897054529999965</c:v>
                </c:pt>
                <c:pt idx="1054">
                  <c:v>1.0183484009999999</c:v>
                </c:pt>
                <c:pt idx="1055">
                  <c:v>1.020505964000004</c:v>
                </c:pt>
                <c:pt idx="1056">
                  <c:v>1.0240291779999968</c:v>
                </c:pt>
                <c:pt idx="1057">
                  <c:v>1.015709600999994</c:v>
                </c:pt>
                <c:pt idx="1058">
                  <c:v>1.0755111929999965</c:v>
                </c:pt>
                <c:pt idx="1059">
                  <c:v>1.008424608199993</c:v>
                </c:pt>
                <c:pt idx="1060">
                  <c:v>1.0293819949999998</c:v>
                </c:pt>
                <c:pt idx="1061">
                  <c:v>1.0088516500999949</c:v>
                </c:pt>
                <c:pt idx="1062">
                  <c:v>1.063765297999993</c:v>
                </c:pt>
                <c:pt idx="1063">
                  <c:v>1.0211246269999958</c:v>
                </c:pt>
                <c:pt idx="1064">
                  <c:v>1.0335367779999947</c:v>
                </c:pt>
                <c:pt idx="1065">
                  <c:v>1.0691753119999998</c:v>
                </c:pt>
                <c:pt idx="1066">
                  <c:v>1.015613538</c:v>
                </c:pt>
                <c:pt idx="1067">
                  <c:v>1.0316416849999961</c:v>
                </c:pt>
                <c:pt idx="1068">
                  <c:v>1.0938696519999938</c:v>
                </c:pt>
                <c:pt idx="1069">
                  <c:v>1.0683485670000001</c:v>
                </c:pt>
                <c:pt idx="1070">
                  <c:v>1.037151865</c:v>
                </c:pt>
                <c:pt idx="1071">
                  <c:v>1.0394275979999963</c:v>
                </c:pt>
                <c:pt idx="1072">
                  <c:v>1.0240909890000001</c:v>
                </c:pt>
                <c:pt idx="1073">
                  <c:v>1.0367067859999965</c:v>
                </c:pt>
                <c:pt idx="1074">
                  <c:v>1.0297318109999949</c:v>
                </c:pt>
                <c:pt idx="1075">
                  <c:v>1.0699213099999947</c:v>
                </c:pt>
                <c:pt idx="1076">
                  <c:v>1.0261624789999999</c:v>
                </c:pt>
                <c:pt idx="1077">
                  <c:v>1.0253394299999998</c:v>
                </c:pt>
                <c:pt idx="1078">
                  <c:v>1.0232284789999966</c:v>
                </c:pt>
                <c:pt idx="1079">
                  <c:v>1.0394308399999999</c:v>
                </c:pt>
                <c:pt idx="1080">
                  <c:v>1.0238351889999966</c:v>
                </c:pt>
                <c:pt idx="1081">
                  <c:v>1.0549636359999965</c:v>
                </c:pt>
                <c:pt idx="1082">
                  <c:v>1.0352356589999956</c:v>
                </c:pt>
                <c:pt idx="1083">
                  <c:v>1.0159001109999968</c:v>
                </c:pt>
                <c:pt idx="1084">
                  <c:v>1.019597621</c:v>
                </c:pt>
                <c:pt idx="1085">
                  <c:v>1.0159081240000001</c:v>
                </c:pt>
                <c:pt idx="1086">
                  <c:v>1.047614461</c:v>
                </c:pt>
                <c:pt idx="1087">
                  <c:v>1.0227293229999963</c:v>
                </c:pt>
                <c:pt idx="1088">
                  <c:v>1.0085600077999965</c:v>
                </c:pt>
                <c:pt idx="1089">
                  <c:v>1.0425458460000001</c:v>
                </c:pt>
                <c:pt idx="1090">
                  <c:v>1.047412732</c:v>
                </c:pt>
                <c:pt idx="1091">
                  <c:v>1.0326690139999968</c:v>
                </c:pt>
                <c:pt idx="1092">
                  <c:v>1.0122237849999998</c:v>
                </c:pt>
                <c:pt idx="1093">
                  <c:v>1.0430558830000001</c:v>
                </c:pt>
                <c:pt idx="1094">
                  <c:v>1.025323255999993</c:v>
                </c:pt>
                <c:pt idx="1095">
                  <c:v>1.0046941300999965</c:v>
                </c:pt>
                <c:pt idx="1096">
                  <c:v>1.0626630499999998</c:v>
                </c:pt>
                <c:pt idx="1097">
                  <c:v>1.0432232639999965</c:v>
                </c:pt>
                <c:pt idx="1098">
                  <c:v>1.0155733389999966</c:v>
                </c:pt>
                <c:pt idx="1099">
                  <c:v>1.0115374929999963</c:v>
                </c:pt>
                <c:pt idx="1100">
                  <c:v>1.0251486049999998</c:v>
                </c:pt>
                <c:pt idx="1101">
                  <c:v>1.0148910399999969</c:v>
                </c:pt>
                <c:pt idx="1102">
                  <c:v>1.043710972</c:v>
                </c:pt>
                <c:pt idx="1103">
                  <c:v>1.0136829490000001</c:v>
                </c:pt>
                <c:pt idx="1104">
                  <c:v>1.0097030588999949</c:v>
                </c:pt>
                <c:pt idx="1105">
                  <c:v>1.016257009000004</c:v>
                </c:pt>
                <c:pt idx="1106">
                  <c:v>1.0088112468999966</c:v>
                </c:pt>
                <c:pt idx="1107">
                  <c:v>1.0311090959999949</c:v>
                </c:pt>
                <c:pt idx="1108">
                  <c:v>1.0020815030000001</c:v>
                </c:pt>
                <c:pt idx="1109">
                  <c:v>1.0199926439999949</c:v>
                </c:pt>
                <c:pt idx="1110">
                  <c:v>1.0273316459999937</c:v>
                </c:pt>
                <c:pt idx="1111">
                  <c:v>1.0444498689999999</c:v>
                </c:pt>
                <c:pt idx="1112">
                  <c:v>1.0178610319999966</c:v>
                </c:pt>
                <c:pt idx="1113">
                  <c:v>1.0223072919999998</c:v>
                </c:pt>
                <c:pt idx="1114">
                  <c:v>1.0366133979999963</c:v>
                </c:pt>
                <c:pt idx="1115">
                  <c:v>1.0097169563999966</c:v>
                </c:pt>
                <c:pt idx="1116">
                  <c:v>1.023069218999993</c:v>
                </c:pt>
                <c:pt idx="1117">
                  <c:v>1.034177643</c:v>
                </c:pt>
                <c:pt idx="1118">
                  <c:v>1.0330348099999969</c:v>
                </c:pt>
                <c:pt idx="1119">
                  <c:v>1.0296044469999961</c:v>
                </c:pt>
                <c:pt idx="1120">
                  <c:v>1.0178063079999937</c:v>
                </c:pt>
                <c:pt idx="1121">
                  <c:v>1.0091653905999947</c:v>
                </c:pt>
                <c:pt idx="1122">
                  <c:v>1.0249313759999963</c:v>
                </c:pt>
                <c:pt idx="1123">
                  <c:v>1.0084968501999956</c:v>
                </c:pt>
                <c:pt idx="1124">
                  <c:v>1.0305018260000001</c:v>
                </c:pt>
                <c:pt idx="1125">
                  <c:v>1.0221719690000031</c:v>
                </c:pt>
                <c:pt idx="1126">
                  <c:v>1.0364990859999963</c:v>
                </c:pt>
                <c:pt idx="1127">
                  <c:v>1.0162961859999968</c:v>
                </c:pt>
                <c:pt idx="1128">
                  <c:v>1.0301565960000001</c:v>
                </c:pt>
                <c:pt idx="1129">
                  <c:v>1.0298926729999947</c:v>
                </c:pt>
                <c:pt idx="1130">
                  <c:v>1.0084283045</c:v>
                </c:pt>
                <c:pt idx="1131">
                  <c:v>1.0300840640000031</c:v>
                </c:pt>
                <c:pt idx="1132">
                  <c:v>1.0443484919999999</c:v>
                </c:pt>
                <c:pt idx="1133">
                  <c:v>1.0227260439999968</c:v>
                </c:pt>
                <c:pt idx="1134">
                  <c:v>1.0421373309999999</c:v>
                </c:pt>
                <c:pt idx="1135">
                  <c:v>1.0261960779999966</c:v>
                </c:pt>
                <c:pt idx="1136">
                  <c:v>1.016303739</c:v>
                </c:pt>
                <c:pt idx="1137">
                  <c:v>1.0129301610000001</c:v>
                </c:pt>
                <c:pt idx="1138">
                  <c:v>1.0198909489999965</c:v>
                </c:pt>
                <c:pt idx="1139">
                  <c:v>1.017196529</c:v>
                </c:pt>
                <c:pt idx="1140">
                  <c:v>1.0051288717</c:v>
                </c:pt>
                <c:pt idx="1141">
                  <c:v>1.0200685270000001</c:v>
                </c:pt>
                <c:pt idx="1142">
                  <c:v>1.0286299249999999</c:v>
                </c:pt>
                <c:pt idx="1143">
                  <c:v>1.0151618749999998</c:v>
                </c:pt>
                <c:pt idx="1144">
                  <c:v>1.0258701399999999</c:v>
                </c:pt>
                <c:pt idx="1145">
                  <c:v>1.0421159150000001</c:v>
                </c:pt>
                <c:pt idx="1146">
                  <c:v>1.0265702290000001</c:v>
                </c:pt>
                <c:pt idx="1147">
                  <c:v>1.0428775610000045</c:v>
                </c:pt>
                <c:pt idx="1148">
                  <c:v>1.0390483919999998</c:v>
                </c:pt>
                <c:pt idx="1149">
                  <c:v>1.0053469652</c:v>
                </c:pt>
                <c:pt idx="1150">
                  <c:v>1.0371607829999956</c:v>
                </c:pt>
                <c:pt idx="1151">
                  <c:v>1.0308884169999999</c:v>
                </c:pt>
                <c:pt idx="1152">
                  <c:v>1.0116662929999913</c:v>
                </c:pt>
                <c:pt idx="1153">
                  <c:v>1.028553273</c:v>
                </c:pt>
                <c:pt idx="1154">
                  <c:v>1.0272418649999999</c:v>
                </c:pt>
                <c:pt idx="1155">
                  <c:v>1.018492554</c:v>
                </c:pt>
                <c:pt idx="1156">
                  <c:v>1.0227386839999966</c:v>
                </c:pt>
                <c:pt idx="1157">
                  <c:v>1.0282199919999999</c:v>
                </c:pt>
                <c:pt idx="1158">
                  <c:v>1.014506527</c:v>
                </c:pt>
                <c:pt idx="1159">
                  <c:v>1.0684471980000001</c:v>
                </c:pt>
                <c:pt idx="1160">
                  <c:v>1.0205231340000001</c:v>
                </c:pt>
                <c:pt idx="1161">
                  <c:v>1.0136395249999999</c:v>
                </c:pt>
                <c:pt idx="1162">
                  <c:v>1.0039732044999956</c:v>
                </c:pt>
                <c:pt idx="1163">
                  <c:v>1.034192279</c:v>
                </c:pt>
                <c:pt idx="1164">
                  <c:v>1.0174512359999965</c:v>
                </c:pt>
                <c:pt idx="1165">
                  <c:v>1.087342891</c:v>
                </c:pt>
                <c:pt idx="1166">
                  <c:v>1.017606680999994</c:v>
                </c:pt>
                <c:pt idx="1167">
                  <c:v>1.0120797669999999</c:v>
                </c:pt>
                <c:pt idx="1168">
                  <c:v>1.0261174179999999</c:v>
                </c:pt>
                <c:pt idx="1169">
                  <c:v>1.0126204399999998</c:v>
                </c:pt>
                <c:pt idx="1170">
                  <c:v>1.0539855210000033</c:v>
                </c:pt>
                <c:pt idx="1171">
                  <c:v>1.0215604389999968</c:v>
                </c:pt>
                <c:pt idx="1172">
                  <c:v>1.0101749010000001</c:v>
                </c:pt>
                <c:pt idx="1173">
                  <c:v>1.0267290419999966</c:v>
                </c:pt>
                <c:pt idx="1174">
                  <c:v>1.059741125</c:v>
                </c:pt>
                <c:pt idx="1175">
                  <c:v>1.0243668210000001</c:v>
                </c:pt>
                <c:pt idx="1176">
                  <c:v>1.0254748489999963</c:v>
                </c:pt>
                <c:pt idx="1177">
                  <c:v>1.056755526000005</c:v>
                </c:pt>
                <c:pt idx="1178">
                  <c:v>1.0108043739999966</c:v>
                </c:pt>
                <c:pt idx="1179">
                  <c:v>1.0199282619999961</c:v>
                </c:pt>
                <c:pt idx="1180">
                  <c:v>1.0633591229999999</c:v>
                </c:pt>
                <c:pt idx="1181">
                  <c:v>1.0531674209999999</c:v>
                </c:pt>
                <c:pt idx="1182">
                  <c:v>1.0180706719999999</c:v>
                </c:pt>
                <c:pt idx="1183">
                  <c:v>1.02121583</c:v>
                </c:pt>
                <c:pt idx="1184">
                  <c:v>1.0107213229999963</c:v>
                </c:pt>
                <c:pt idx="1185">
                  <c:v>1.011317818</c:v>
                </c:pt>
                <c:pt idx="1186">
                  <c:v>1.1110103899999999</c:v>
                </c:pt>
                <c:pt idx="1187">
                  <c:v>1.0165309569999998</c:v>
                </c:pt>
                <c:pt idx="1188">
                  <c:v>1.013718617999994</c:v>
                </c:pt>
                <c:pt idx="1189">
                  <c:v>1.0206125909999999</c:v>
                </c:pt>
                <c:pt idx="1190">
                  <c:v>1.0105251159999968</c:v>
                </c:pt>
                <c:pt idx="1191">
                  <c:v>1.1043278200000031</c:v>
                </c:pt>
                <c:pt idx="1192">
                  <c:v>1.0056039616000001</c:v>
                </c:pt>
                <c:pt idx="1193">
                  <c:v>1.026801536</c:v>
                </c:pt>
                <c:pt idx="1194">
                  <c:v>1.0047540701</c:v>
                </c:pt>
                <c:pt idx="1195">
                  <c:v>1.086928568</c:v>
                </c:pt>
                <c:pt idx="1196">
                  <c:v>1.0117555579999968</c:v>
                </c:pt>
                <c:pt idx="1197">
                  <c:v>1.0318787449999998</c:v>
                </c:pt>
                <c:pt idx="1198">
                  <c:v>1.085655236</c:v>
                </c:pt>
                <c:pt idx="1199">
                  <c:v>1.0098268495999956</c:v>
                </c:pt>
                <c:pt idx="1200">
                  <c:v>1.0295637449999966</c:v>
                </c:pt>
                <c:pt idx="1201">
                  <c:v>1.1096029000000001</c:v>
                </c:pt>
                <c:pt idx="1202">
                  <c:v>1.099305127</c:v>
                </c:pt>
                <c:pt idx="1203">
                  <c:v>1.0364448310000001</c:v>
                </c:pt>
                <c:pt idx="1204">
                  <c:v>1.0151118579999956</c:v>
                </c:pt>
                <c:pt idx="1205">
                  <c:v>1.0127950979999949</c:v>
                </c:pt>
                <c:pt idx="1206">
                  <c:v>1.0988981959999968</c:v>
                </c:pt>
                <c:pt idx="1207">
                  <c:v>1.0142944469999968</c:v>
                </c:pt>
                <c:pt idx="1208">
                  <c:v>1.0187438339999999</c:v>
                </c:pt>
                <c:pt idx="1209">
                  <c:v>1.0130253419999968</c:v>
                </c:pt>
                <c:pt idx="1210">
                  <c:v>1.0795847749999998</c:v>
                </c:pt>
                <c:pt idx="1211">
                  <c:v>1.0115937949999954</c:v>
                </c:pt>
                <c:pt idx="1212">
                  <c:v>1.0227254529999963</c:v>
                </c:pt>
                <c:pt idx="1213">
                  <c:v>1.077660134</c:v>
                </c:pt>
                <c:pt idx="1214">
                  <c:v>1.0091338945999966</c:v>
                </c:pt>
                <c:pt idx="1215">
                  <c:v>1.0205112059999966</c:v>
                </c:pt>
                <c:pt idx="1216">
                  <c:v>1.1037658399999999</c:v>
                </c:pt>
                <c:pt idx="1217">
                  <c:v>1.0908232119999961</c:v>
                </c:pt>
                <c:pt idx="1218">
                  <c:v>1.028288286</c:v>
                </c:pt>
                <c:pt idx="1219">
                  <c:v>1.0097994586999932</c:v>
                </c:pt>
                <c:pt idx="1220">
                  <c:v>1.066756858</c:v>
                </c:pt>
                <c:pt idx="1221">
                  <c:v>1.0188491099999999</c:v>
                </c:pt>
                <c:pt idx="1222">
                  <c:v>1.0173974139999968</c:v>
                </c:pt>
                <c:pt idx="1223">
                  <c:v>1.0727401000000001</c:v>
                </c:pt>
                <c:pt idx="1224">
                  <c:v>1.012492127</c:v>
                </c:pt>
                <c:pt idx="1225">
                  <c:v>1.0246071250000031</c:v>
                </c:pt>
                <c:pt idx="1226">
                  <c:v>1.0951322269999999</c:v>
                </c:pt>
                <c:pt idx="1227">
                  <c:v>1.050980518</c:v>
                </c:pt>
                <c:pt idx="1228">
                  <c:v>1.0348529360000041</c:v>
                </c:pt>
                <c:pt idx="1229">
                  <c:v>1.0726874930000001</c:v>
                </c:pt>
                <c:pt idx="1230">
                  <c:v>1.0062064990999968</c:v>
                </c:pt>
                <c:pt idx="1231">
                  <c:v>1.026609149</c:v>
                </c:pt>
                <c:pt idx="1232">
                  <c:v>1.0774290989999937</c:v>
                </c:pt>
                <c:pt idx="1233">
                  <c:v>1.0516888129999968</c:v>
                </c:pt>
                <c:pt idx="1234">
                  <c:v>1.0238347349999966</c:v>
                </c:pt>
                <c:pt idx="1235">
                  <c:v>1.075283011</c:v>
                </c:pt>
                <c:pt idx="1236">
                  <c:v>1.050044786</c:v>
                </c:pt>
                <c:pt idx="1237">
                  <c:v>1.023424002999993</c:v>
                </c:pt>
                <c:pt idx="1238">
                  <c:v>1.0628379940000001</c:v>
                </c:pt>
                <c:pt idx="1239">
                  <c:v>1.0318166419999966</c:v>
                </c:pt>
                <c:pt idx="1240">
                  <c:v>1.0483657740000001</c:v>
                </c:pt>
                <c:pt idx="1241">
                  <c:v>1.0302835130000001</c:v>
                </c:pt>
                <c:pt idx="1242">
                  <c:v>1.1115187</c:v>
                </c:pt>
                <c:pt idx="1243">
                  <c:v>1.042256791</c:v>
                </c:pt>
                <c:pt idx="1244">
                  <c:v>1.037375229</c:v>
                </c:pt>
                <c:pt idx="1245">
                  <c:v>1.020012097</c:v>
                </c:pt>
                <c:pt idx="1246">
                  <c:v>1.0117473849999998</c:v>
                </c:pt>
                <c:pt idx="1247">
                  <c:v>1.0908814849999999</c:v>
                </c:pt>
                <c:pt idx="1248">
                  <c:v>1.0096750342</c:v>
                </c:pt>
                <c:pt idx="1249">
                  <c:v>1.0380222979999949</c:v>
                </c:pt>
                <c:pt idx="1250">
                  <c:v>1.0217352069999961</c:v>
                </c:pt>
                <c:pt idx="1251">
                  <c:v>1.1034953499999998</c:v>
                </c:pt>
                <c:pt idx="1252">
                  <c:v>1.012877078</c:v>
                </c:pt>
                <c:pt idx="1253">
                  <c:v>1.0384967409999966</c:v>
                </c:pt>
                <c:pt idx="1254">
                  <c:v>1.0864984630000001</c:v>
                </c:pt>
                <c:pt idx="1255">
                  <c:v>1.0057765582999949</c:v>
                </c:pt>
                <c:pt idx="1256">
                  <c:v>1.0389967849999966</c:v>
                </c:pt>
                <c:pt idx="1257">
                  <c:v>1.11044209</c:v>
                </c:pt>
                <c:pt idx="1258">
                  <c:v>1.088036794</c:v>
                </c:pt>
                <c:pt idx="1259">
                  <c:v>1.04884819</c:v>
                </c:pt>
                <c:pt idx="1260">
                  <c:v>1.0240775450000001</c:v>
                </c:pt>
                <c:pt idx="1261">
                  <c:v>1.015983217999993</c:v>
                </c:pt>
                <c:pt idx="1262">
                  <c:v>1.0851252359999966</c:v>
                </c:pt>
                <c:pt idx="1263">
                  <c:v>1.029194683999993</c:v>
                </c:pt>
                <c:pt idx="1264">
                  <c:v>1.0117004279999968</c:v>
                </c:pt>
                <c:pt idx="1265">
                  <c:v>1.0459721129999966</c:v>
                </c:pt>
                <c:pt idx="1266">
                  <c:v>1.096983147</c:v>
                </c:pt>
                <c:pt idx="1267">
                  <c:v>1.037092041</c:v>
                </c:pt>
                <c:pt idx="1268">
                  <c:v>1.0306426740000001</c:v>
                </c:pt>
                <c:pt idx="1269">
                  <c:v>1.078966069</c:v>
                </c:pt>
                <c:pt idx="1270">
                  <c:v>1.024610993</c:v>
                </c:pt>
                <c:pt idx="1271">
                  <c:v>1.0134089909999966</c:v>
                </c:pt>
                <c:pt idx="1272">
                  <c:v>1.1051637099999998</c:v>
                </c:pt>
                <c:pt idx="1273">
                  <c:v>1.0793196199999966</c:v>
                </c:pt>
                <c:pt idx="1274">
                  <c:v>1.0238272319999966</c:v>
                </c:pt>
                <c:pt idx="1275">
                  <c:v>1.0284791200000001</c:v>
                </c:pt>
                <c:pt idx="1276">
                  <c:v>1.066241199</c:v>
                </c:pt>
                <c:pt idx="1277">
                  <c:v>1.01656156</c:v>
                </c:pt>
                <c:pt idx="1278">
                  <c:v>1.029757883</c:v>
                </c:pt>
                <c:pt idx="1279">
                  <c:v>1.0627047779999963</c:v>
                </c:pt>
                <c:pt idx="1280">
                  <c:v>1.0086206896999963</c:v>
                </c:pt>
                <c:pt idx="1281">
                  <c:v>1.0226317849999969</c:v>
                </c:pt>
                <c:pt idx="1282">
                  <c:v>1.0829745419999999</c:v>
                </c:pt>
                <c:pt idx="1283">
                  <c:v>1.0421233569999966</c:v>
                </c:pt>
                <c:pt idx="1284">
                  <c:v>1.035214184</c:v>
                </c:pt>
                <c:pt idx="1285">
                  <c:v>1.088628226</c:v>
                </c:pt>
                <c:pt idx="1286">
                  <c:v>1.0221684200000001</c:v>
                </c:pt>
                <c:pt idx="1287">
                  <c:v>1.0510937389999966</c:v>
                </c:pt>
                <c:pt idx="1288">
                  <c:v>1.0931094569999968</c:v>
                </c:pt>
                <c:pt idx="1289">
                  <c:v>1.049446766</c:v>
                </c:pt>
                <c:pt idx="1290">
                  <c:v>1.047012383</c:v>
                </c:pt>
                <c:pt idx="1291">
                  <c:v>1.076575995</c:v>
                </c:pt>
                <c:pt idx="1292">
                  <c:v>1.0420584010000038</c:v>
                </c:pt>
                <c:pt idx="1293">
                  <c:v>1.033327967</c:v>
                </c:pt>
                <c:pt idx="1294">
                  <c:v>1.0531762329999963</c:v>
                </c:pt>
                <c:pt idx="1295">
                  <c:v>1.0217417439999963</c:v>
                </c:pt>
                <c:pt idx="1296">
                  <c:v>1.0111668389999968</c:v>
                </c:pt>
                <c:pt idx="1297">
                  <c:v>1.0136276779999946</c:v>
                </c:pt>
                <c:pt idx="1298">
                  <c:v>1.0070801023</c:v>
                </c:pt>
                <c:pt idx="1299">
                  <c:v>1.0376207809999949</c:v>
                </c:pt>
                <c:pt idx="1300">
                  <c:v>1.0124958630000001</c:v>
                </c:pt>
                <c:pt idx="1301">
                  <c:v>1.0115928449999998</c:v>
                </c:pt>
                <c:pt idx="1302">
                  <c:v>1.0092990106999937</c:v>
                </c:pt>
                <c:pt idx="1303">
                  <c:v>1.036147930000004</c:v>
                </c:pt>
                <c:pt idx="1304">
                  <c:v>1.012249475</c:v>
                </c:pt>
                <c:pt idx="1305">
                  <c:v>1.010803264</c:v>
                </c:pt>
                <c:pt idx="1306">
                  <c:v>1.0362913569999959</c:v>
                </c:pt>
                <c:pt idx="1307">
                  <c:v>1.01953312</c:v>
                </c:pt>
                <c:pt idx="1308">
                  <c:v>1.0402576790000033</c:v>
                </c:pt>
                <c:pt idx="1309">
                  <c:v>1.056033714</c:v>
                </c:pt>
                <c:pt idx="1310">
                  <c:v>1.0235889519999999</c:v>
                </c:pt>
                <c:pt idx="1311">
                  <c:v>1.0263142569999966</c:v>
                </c:pt>
                <c:pt idx="1312">
                  <c:v>1.0145701039999999</c:v>
                </c:pt>
                <c:pt idx="1313">
                  <c:v>1.0111423049999999</c:v>
                </c:pt>
                <c:pt idx="1314">
                  <c:v>1.018020913</c:v>
                </c:pt>
                <c:pt idx="1315">
                  <c:v>1.005521260699993</c:v>
                </c:pt>
                <c:pt idx="1316">
                  <c:v>1.020770594</c:v>
                </c:pt>
                <c:pt idx="1317">
                  <c:v>1.0167941989999949</c:v>
                </c:pt>
                <c:pt idx="1318">
                  <c:v>1.0557088869999998</c:v>
                </c:pt>
                <c:pt idx="1319">
                  <c:v>1.034263556</c:v>
                </c:pt>
                <c:pt idx="1320">
                  <c:v>1.0086843837999966</c:v>
                </c:pt>
                <c:pt idx="1321">
                  <c:v>1.016002708</c:v>
                </c:pt>
                <c:pt idx="1322">
                  <c:v>1.0363329489999999</c:v>
                </c:pt>
                <c:pt idx="1323">
                  <c:v>1.0055313505999932</c:v>
                </c:pt>
                <c:pt idx="1324">
                  <c:v>1.054344943</c:v>
                </c:pt>
                <c:pt idx="1325">
                  <c:v>1.027435321</c:v>
                </c:pt>
                <c:pt idx="1326">
                  <c:v>1.0068273392</c:v>
                </c:pt>
                <c:pt idx="1327">
                  <c:v>1.0546662189999954</c:v>
                </c:pt>
                <c:pt idx="1328">
                  <c:v>1.0255341899999966</c:v>
                </c:pt>
                <c:pt idx="1329">
                  <c:v>1.0704544730000001</c:v>
                </c:pt>
                <c:pt idx="1330">
                  <c:v>1.026255683</c:v>
                </c:pt>
                <c:pt idx="1331">
                  <c:v>1.0175141379999966</c:v>
                </c:pt>
                <c:pt idx="1332">
                  <c:v>1.012796904</c:v>
                </c:pt>
                <c:pt idx="1333">
                  <c:v>1.0092682676999949</c:v>
                </c:pt>
                <c:pt idx="1334">
                  <c:v>1.0084357449999999</c:v>
                </c:pt>
                <c:pt idx="1335">
                  <c:v>1.0027414869999998</c:v>
                </c:pt>
                <c:pt idx="1336">
                  <c:v>1.0191579159999999</c:v>
                </c:pt>
                <c:pt idx="1337">
                  <c:v>1.017822250999993</c:v>
                </c:pt>
                <c:pt idx="1338">
                  <c:v>1.047841647999993</c:v>
                </c:pt>
                <c:pt idx="1339">
                  <c:v>1.0326299369999998</c:v>
                </c:pt>
                <c:pt idx="1340">
                  <c:v>1.0181299149999998</c:v>
                </c:pt>
                <c:pt idx="1341">
                  <c:v>1.018383807</c:v>
                </c:pt>
                <c:pt idx="1342">
                  <c:v>1.0367499419999999</c:v>
                </c:pt>
                <c:pt idx="1343">
                  <c:v>1.0082721067000033</c:v>
                </c:pt>
                <c:pt idx="1344">
                  <c:v>1.0455288349999998</c:v>
                </c:pt>
                <c:pt idx="1345">
                  <c:v>1.0276891690000001</c:v>
                </c:pt>
                <c:pt idx="1346">
                  <c:v>1.0075926352999947</c:v>
                </c:pt>
                <c:pt idx="1347">
                  <c:v>1.0451970909999966</c:v>
                </c:pt>
                <c:pt idx="1348">
                  <c:v>1.0265747479999956</c:v>
                </c:pt>
                <c:pt idx="1349">
                  <c:v>1.0626972649999999</c:v>
                </c:pt>
                <c:pt idx="1350">
                  <c:v>1.0279174250000001</c:v>
                </c:pt>
                <c:pt idx="1351">
                  <c:v>1.0245569790000033</c:v>
                </c:pt>
                <c:pt idx="1352">
                  <c:v>1.0252795099999998</c:v>
                </c:pt>
                <c:pt idx="1353">
                  <c:v>1.022293838</c:v>
                </c:pt>
                <c:pt idx="1354">
                  <c:v>1.0267036999999968</c:v>
                </c:pt>
                <c:pt idx="1355">
                  <c:v>1.01613591</c:v>
                </c:pt>
                <c:pt idx="1356">
                  <c:v>1.0137034989999949</c:v>
                </c:pt>
                <c:pt idx="1357">
                  <c:v>1.033597104</c:v>
                </c:pt>
                <c:pt idx="1358">
                  <c:v>1.0071415936999966</c:v>
                </c:pt>
                <c:pt idx="1359">
                  <c:v>1.0503117549999998</c:v>
                </c:pt>
                <c:pt idx="1360">
                  <c:v>1.0104829870000001</c:v>
                </c:pt>
                <c:pt idx="1361">
                  <c:v>1.050408496</c:v>
                </c:pt>
                <c:pt idx="1362">
                  <c:v>1.012538226</c:v>
                </c:pt>
                <c:pt idx="1363">
                  <c:v>1.0473135710000001</c:v>
                </c:pt>
                <c:pt idx="1364">
                  <c:v>1.0465006459999966</c:v>
                </c:pt>
              </c:numCache>
            </c:numRef>
          </c:yVal>
          <c:smooth val="0"/>
        </c:ser>
        <c:ser>
          <c:idx val="1"/>
          <c:order val="1"/>
          <c:tx>
            <c:v>Category 1</c:v>
          </c:tx>
          <c:spPr>
            <a:ln w="28575">
              <a:noFill/>
            </a:ln>
          </c:spPr>
          <c:marker>
            <c:symbol val="circle"/>
            <c:size val="13"/>
            <c:spPr>
              <a:solidFill>
                <a:srgbClr val="FFC000"/>
              </a:solidFill>
              <a:ln>
                <a:solidFill>
                  <a:schemeClr val="accent5">
                    <a:lumMod val="10000"/>
                  </a:schemeClr>
                </a:solidFill>
              </a:ln>
            </c:spPr>
          </c:marker>
          <c:xVal>
            <c:numRef>
              <c:f>Sheet5!$H$2:$H$4</c:f>
              <c:numCache>
                <c:formatCode>General</c:formatCode>
                <c:ptCount val="3"/>
                <c:pt idx="0">
                  <c:v>1.0008770349000033</c:v>
                </c:pt>
                <c:pt idx="1">
                  <c:v>1.0105791340000001</c:v>
                </c:pt>
                <c:pt idx="2">
                  <c:v>1.0352711559999965</c:v>
                </c:pt>
              </c:numCache>
            </c:numRef>
          </c:xVal>
          <c:yVal>
            <c:numRef>
              <c:f>Sheet5!$I$2:$I$4</c:f>
              <c:numCache>
                <c:formatCode>General</c:formatCode>
                <c:ptCount val="3"/>
                <c:pt idx="0">
                  <c:v>1.018383807</c:v>
                </c:pt>
                <c:pt idx="1">
                  <c:v>1.010682487</c:v>
                </c:pt>
                <c:pt idx="2">
                  <c:v>1.0210412499999966</c:v>
                </c:pt>
              </c:numCache>
            </c:numRef>
          </c:yVal>
          <c:smooth val="0"/>
        </c:ser>
        <c:ser>
          <c:idx val="2"/>
          <c:order val="2"/>
          <c:tx>
            <c:v>Category 2</c:v>
          </c:tx>
          <c:spPr>
            <a:ln w="28575">
              <a:noFill/>
            </a:ln>
          </c:spPr>
          <c:marker>
            <c:symbol val="square"/>
            <c:size val="13"/>
            <c:spPr>
              <a:solidFill>
                <a:srgbClr val="66FF33"/>
              </a:solidFill>
              <a:ln>
                <a:solidFill>
                  <a:schemeClr val="accent4">
                    <a:lumMod val="10000"/>
                  </a:schemeClr>
                </a:solidFill>
              </a:ln>
            </c:spPr>
          </c:marker>
          <c:xVal>
            <c:numRef>
              <c:f>Sheet5!$H$8:$H$14</c:f>
              <c:numCache>
                <c:formatCode>General</c:formatCode>
                <c:ptCount val="7"/>
                <c:pt idx="0">
                  <c:v>1.0641221030000001</c:v>
                </c:pt>
                <c:pt idx="1">
                  <c:v>1.090747497</c:v>
                </c:pt>
                <c:pt idx="2">
                  <c:v>1.2022093999999965</c:v>
                </c:pt>
                <c:pt idx="3">
                  <c:v>1.1315382899999968</c:v>
                </c:pt>
                <c:pt idx="4">
                  <c:v>1.1603481500000001</c:v>
                </c:pt>
                <c:pt idx="5">
                  <c:v>1.22400726</c:v>
                </c:pt>
                <c:pt idx="6">
                  <c:v>1.28716203</c:v>
                </c:pt>
              </c:numCache>
            </c:numRef>
          </c:xVal>
          <c:yVal>
            <c:numRef>
              <c:f>Sheet5!$I$8:$I$14</c:f>
              <c:numCache>
                <c:formatCode>General</c:formatCode>
                <c:ptCount val="7"/>
                <c:pt idx="0">
                  <c:v>1.0172627019999998</c:v>
                </c:pt>
                <c:pt idx="1">
                  <c:v>1.0240180270000001</c:v>
                </c:pt>
                <c:pt idx="2">
                  <c:v>1.0068273392</c:v>
                </c:pt>
                <c:pt idx="3">
                  <c:v>1.043710972</c:v>
                </c:pt>
                <c:pt idx="4">
                  <c:v>1.0704544730000001</c:v>
                </c:pt>
                <c:pt idx="5">
                  <c:v>1.0402576790000033</c:v>
                </c:pt>
                <c:pt idx="6">
                  <c:v>1.0115928449999998</c:v>
                </c:pt>
              </c:numCache>
            </c:numRef>
          </c:yVal>
          <c:smooth val="0"/>
        </c:ser>
        <c:ser>
          <c:idx val="3"/>
          <c:order val="3"/>
          <c:tx>
            <c:v>Category 3</c:v>
          </c:tx>
          <c:spPr>
            <a:ln w="28575">
              <a:noFill/>
            </a:ln>
          </c:spPr>
          <c:marker>
            <c:symbol val="diamond"/>
            <c:size val="13"/>
            <c:spPr>
              <a:solidFill>
                <a:srgbClr val="FF9B9B"/>
              </a:solidFill>
              <a:ln>
                <a:solidFill>
                  <a:sysClr val="windowText" lastClr="000000"/>
                </a:solidFill>
              </a:ln>
            </c:spPr>
          </c:marker>
          <c:xVal>
            <c:numRef>
              <c:f>Sheet5!$H$18:$H$24</c:f>
              <c:numCache>
                <c:formatCode>General</c:formatCode>
                <c:ptCount val="7"/>
                <c:pt idx="0">
                  <c:v>1.0039445750999951</c:v>
                </c:pt>
                <c:pt idx="1">
                  <c:v>1.008583365</c:v>
                </c:pt>
                <c:pt idx="2">
                  <c:v>1.0093089746999999</c:v>
                </c:pt>
                <c:pt idx="3">
                  <c:v>1.01794316</c:v>
                </c:pt>
                <c:pt idx="4">
                  <c:v>1.0305528410000033</c:v>
                </c:pt>
                <c:pt idx="5">
                  <c:v>1.033380714</c:v>
                </c:pt>
                <c:pt idx="6">
                  <c:v>1.048020851</c:v>
                </c:pt>
              </c:numCache>
            </c:numRef>
          </c:xVal>
          <c:yVal>
            <c:numRef>
              <c:f>Sheet5!$I$18:$I$24</c:f>
              <c:numCache>
                <c:formatCode>General</c:formatCode>
                <c:ptCount val="7"/>
                <c:pt idx="0">
                  <c:v>1.095773179</c:v>
                </c:pt>
                <c:pt idx="1">
                  <c:v>1.1156873899999999</c:v>
                </c:pt>
                <c:pt idx="2">
                  <c:v>1.0452882539999966</c:v>
                </c:pt>
                <c:pt idx="3">
                  <c:v>1.0813837149999999</c:v>
                </c:pt>
                <c:pt idx="4">
                  <c:v>1.0861173159999999</c:v>
                </c:pt>
                <c:pt idx="5">
                  <c:v>1.1486756200000001</c:v>
                </c:pt>
                <c:pt idx="6">
                  <c:v>1.1971635899999999</c:v>
                </c:pt>
              </c:numCache>
            </c:numRef>
          </c:yVal>
          <c:smooth val="0"/>
        </c:ser>
        <c:ser>
          <c:idx val="4"/>
          <c:order val="4"/>
          <c:tx>
            <c:v>Category 4</c:v>
          </c:tx>
          <c:spPr>
            <a:ln w="28575">
              <a:noFill/>
            </a:ln>
          </c:spPr>
          <c:marker>
            <c:symbol val="triangle"/>
            <c:size val="13"/>
            <c:spPr>
              <a:solidFill>
                <a:srgbClr val="FFFF00"/>
              </a:solidFill>
              <a:ln>
                <a:solidFill>
                  <a:sysClr val="windowText" lastClr="000000"/>
                </a:solidFill>
              </a:ln>
            </c:spPr>
          </c:marker>
          <c:xVal>
            <c:numRef>
              <c:f>Sheet5!$H$28:$H$36</c:f>
              <c:numCache>
                <c:formatCode>General</c:formatCode>
                <c:ptCount val="9"/>
                <c:pt idx="0">
                  <c:v>1.0557319759999966</c:v>
                </c:pt>
                <c:pt idx="1">
                  <c:v>1.0729810899999999</c:v>
                </c:pt>
                <c:pt idx="2">
                  <c:v>1.07798098</c:v>
                </c:pt>
                <c:pt idx="3">
                  <c:v>1.095266097999994</c:v>
                </c:pt>
                <c:pt idx="4">
                  <c:v>1.1272512399999999</c:v>
                </c:pt>
                <c:pt idx="5">
                  <c:v>1.1305074900000001</c:v>
                </c:pt>
                <c:pt idx="6">
                  <c:v>1.1639841899999999</c:v>
                </c:pt>
                <c:pt idx="7">
                  <c:v>1.17396547</c:v>
                </c:pt>
                <c:pt idx="8">
                  <c:v>1.2084251699999999</c:v>
                </c:pt>
              </c:numCache>
            </c:numRef>
          </c:xVal>
          <c:yVal>
            <c:numRef>
              <c:f>Sheet5!$I$28:$I$36</c:f>
              <c:numCache>
                <c:formatCode>General</c:formatCode>
                <c:ptCount val="9"/>
                <c:pt idx="0">
                  <c:v>1.05825039</c:v>
                </c:pt>
                <c:pt idx="1">
                  <c:v>1.1062906699999999</c:v>
                </c:pt>
                <c:pt idx="2">
                  <c:v>1.042256791</c:v>
                </c:pt>
                <c:pt idx="3">
                  <c:v>1.0851252359999966</c:v>
                </c:pt>
                <c:pt idx="4">
                  <c:v>1.12604075</c:v>
                </c:pt>
                <c:pt idx="5">
                  <c:v>1.1913631200000001</c:v>
                </c:pt>
                <c:pt idx="6">
                  <c:v>1.2101711899999998</c:v>
                </c:pt>
                <c:pt idx="7">
                  <c:v>1.1583887300000033</c:v>
                </c:pt>
                <c:pt idx="8">
                  <c:v>1.1458818799999999</c:v>
                </c:pt>
              </c:numCache>
            </c:numRef>
          </c:yVal>
          <c:smooth val="0"/>
        </c:ser>
        <c:dLbls>
          <c:showLegendKey val="0"/>
          <c:showVal val="0"/>
          <c:showCatName val="0"/>
          <c:showSerName val="0"/>
          <c:showPercent val="0"/>
          <c:showBubbleSize val="0"/>
        </c:dLbls>
        <c:axId val="263276032"/>
        <c:axId val="263282688"/>
      </c:scatterChart>
      <c:valAx>
        <c:axId val="263276032"/>
        <c:scaling>
          <c:orientation val="minMax"/>
          <c:max val="1.28"/>
          <c:min val="1"/>
        </c:scaling>
        <c:delete val="0"/>
        <c:axPos val="b"/>
        <c:title>
          <c:tx>
            <c:rich>
              <a:bodyPr/>
              <a:lstStyle/>
              <a:p>
                <a:pPr>
                  <a:defRPr sz="2000"/>
                </a:pPr>
                <a:r>
                  <a:rPr lang="en-US" sz="1800" b="1" i="0" baseline="0" smtClean="0"/>
                  <a:t>Optimalmal </a:t>
                </a:r>
                <a:r>
                  <a:rPr lang="en-US" sz="1800" b="1" i="0" baseline="0" dirty="0"/>
                  <a:t>/ Worst Schedule </a:t>
                </a:r>
                <a:r>
                  <a:rPr lang="en-US" sz="1800" b="1" i="0" baseline="0" dirty="0" smtClean="0"/>
                  <a:t>( LRU )</a:t>
                </a:r>
                <a:endParaRPr lang="en-US" sz="2000" dirty="0"/>
              </a:p>
            </c:rich>
          </c:tx>
          <c:layout/>
          <c:overlay val="0"/>
        </c:title>
        <c:numFmt formatCode="#,##0.00" sourceLinked="0"/>
        <c:majorTickMark val="out"/>
        <c:minorTickMark val="none"/>
        <c:tickLblPos val="nextTo"/>
        <c:txPr>
          <a:bodyPr/>
          <a:lstStyle/>
          <a:p>
            <a:pPr>
              <a:defRPr sz="2000"/>
            </a:pPr>
            <a:endParaRPr lang="en-US"/>
          </a:p>
        </c:txPr>
        <c:crossAx val="263282688"/>
        <c:crosses val="autoZero"/>
        <c:crossBetween val="midCat"/>
        <c:majorUnit val="4.0000000000000022E-2"/>
      </c:valAx>
      <c:valAx>
        <c:axId val="263282688"/>
        <c:scaling>
          <c:orientation val="minMax"/>
          <c:max val="1.28"/>
          <c:min val="1"/>
        </c:scaling>
        <c:delete val="0"/>
        <c:axPos val="l"/>
        <c:majorGridlines/>
        <c:title>
          <c:tx>
            <c:rich>
              <a:bodyPr rot="-5400000" vert="horz"/>
              <a:lstStyle/>
              <a:p>
                <a:pPr>
                  <a:defRPr sz="2000"/>
                </a:pPr>
                <a:r>
                  <a:rPr lang="en-US" sz="2000" dirty="0" smtClean="0"/>
                  <a:t>Optimal </a:t>
                </a:r>
                <a:r>
                  <a:rPr lang="en-US" sz="2000" dirty="0"/>
                  <a:t>/ Worst Schedule </a:t>
                </a:r>
                <a:r>
                  <a:rPr lang="en-US" sz="2000" dirty="0" smtClean="0"/>
                  <a:t>( DRRIP )</a:t>
                </a:r>
                <a:endParaRPr lang="en-US" sz="2000" dirty="0"/>
              </a:p>
            </c:rich>
          </c:tx>
          <c:layout/>
          <c:overlay val="0"/>
        </c:title>
        <c:numFmt formatCode="#,##0.00" sourceLinked="0"/>
        <c:majorTickMark val="out"/>
        <c:minorTickMark val="none"/>
        <c:tickLblPos val="nextTo"/>
        <c:txPr>
          <a:bodyPr/>
          <a:lstStyle/>
          <a:p>
            <a:pPr>
              <a:defRPr sz="1800"/>
            </a:pPr>
            <a:endParaRPr lang="en-US"/>
          </a:p>
        </c:txPr>
        <c:crossAx val="263276032"/>
        <c:crosses val="autoZero"/>
        <c:crossBetween val="midCat"/>
        <c:majorUnit val="4.0000000000000022E-2"/>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8575">
              <a:noFill/>
            </a:ln>
          </c:spPr>
          <c:marker>
            <c:symbol val="diamond"/>
            <c:size val="4"/>
          </c:marker>
          <c:xVal>
            <c:numRef>
              <c:f>Sheet5!$E$2:$E$1366</c:f>
              <c:numCache>
                <c:formatCode>General</c:formatCode>
                <c:ptCount val="1365"/>
                <c:pt idx="0">
                  <c:v>1.0049503946</c:v>
                </c:pt>
                <c:pt idx="1">
                  <c:v>1.040607311</c:v>
                </c:pt>
                <c:pt idx="2">
                  <c:v>1.0188161210000033</c:v>
                </c:pt>
                <c:pt idx="3">
                  <c:v>1.0019308788999961</c:v>
                </c:pt>
                <c:pt idx="4">
                  <c:v>1.0995565190000001</c:v>
                </c:pt>
                <c:pt idx="5">
                  <c:v>1.0221433639999999</c:v>
                </c:pt>
                <c:pt idx="6">
                  <c:v>1.0066241824999935</c:v>
                </c:pt>
                <c:pt idx="7">
                  <c:v>1.012189502</c:v>
                </c:pt>
                <c:pt idx="8">
                  <c:v>1.0110671169999998</c:v>
                </c:pt>
                <c:pt idx="9">
                  <c:v>1.0321866989999966</c:v>
                </c:pt>
                <c:pt idx="10">
                  <c:v>1.0368102319999999</c:v>
                </c:pt>
                <c:pt idx="11">
                  <c:v>1.0048538109</c:v>
                </c:pt>
                <c:pt idx="12">
                  <c:v>1.0346569720000001</c:v>
                </c:pt>
                <c:pt idx="13">
                  <c:v>1.0201246549999952</c:v>
                </c:pt>
                <c:pt idx="14">
                  <c:v>1.0083091271</c:v>
                </c:pt>
                <c:pt idx="15">
                  <c:v>1.0707749769999999</c:v>
                </c:pt>
                <c:pt idx="16">
                  <c:v>1.015085738</c:v>
                </c:pt>
                <c:pt idx="17">
                  <c:v>1.0051500307000001</c:v>
                </c:pt>
                <c:pt idx="18">
                  <c:v>1.0112837929999954</c:v>
                </c:pt>
                <c:pt idx="19">
                  <c:v>1.0100962279999961</c:v>
                </c:pt>
                <c:pt idx="20">
                  <c:v>1.0862934319999999</c:v>
                </c:pt>
                <c:pt idx="21">
                  <c:v>1.0269172119999999</c:v>
                </c:pt>
                <c:pt idx="22">
                  <c:v>1.0054411116999966</c:v>
                </c:pt>
                <c:pt idx="23">
                  <c:v>1.0238170689999999</c:v>
                </c:pt>
                <c:pt idx="24">
                  <c:v>1.0352711559999961</c:v>
                </c:pt>
                <c:pt idx="25">
                  <c:v>1.0771966639999964</c:v>
                </c:pt>
                <c:pt idx="26">
                  <c:v>1.061501171</c:v>
                </c:pt>
                <c:pt idx="27">
                  <c:v>1.0389010799999998</c:v>
                </c:pt>
                <c:pt idx="28">
                  <c:v>1.052615268</c:v>
                </c:pt>
                <c:pt idx="29">
                  <c:v>1.0399561749999999</c:v>
                </c:pt>
                <c:pt idx="30">
                  <c:v>1.048034935</c:v>
                </c:pt>
                <c:pt idx="31">
                  <c:v>1.0414906419999956</c:v>
                </c:pt>
                <c:pt idx="32">
                  <c:v>1.0371069690000001</c:v>
                </c:pt>
                <c:pt idx="33">
                  <c:v>1.015713879</c:v>
                </c:pt>
                <c:pt idx="34">
                  <c:v>1.077072027</c:v>
                </c:pt>
                <c:pt idx="35">
                  <c:v>1.0125854990000001</c:v>
                </c:pt>
                <c:pt idx="36">
                  <c:v>1.0172418939999961</c:v>
                </c:pt>
                <c:pt idx="37">
                  <c:v>1.0176708749999999</c:v>
                </c:pt>
                <c:pt idx="38">
                  <c:v>1.016343086</c:v>
                </c:pt>
                <c:pt idx="39">
                  <c:v>1.0189372469999998</c:v>
                </c:pt>
                <c:pt idx="40">
                  <c:v>1.0189923959999954</c:v>
                </c:pt>
                <c:pt idx="41">
                  <c:v>1.0065822625</c:v>
                </c:pt>
                <c:pt idx="42">
                  <c:v>1.0800157320000001</c:v>
                </c:pt>
                <c:pt idx="43">
                  <c:v>1.0193926129999933</c:v>
                </c:pt>
                <c:pt idx="44">
                  <c:v>1.0079775124999963</c:v>
                </c:pt>
                <c:pt idx="45">
                  <c:v>1.0120816819999998</c:v>
                </c:pt>
                <c:pt idx="46">
                  <c:v>1.0019312545999928</c:v>
                </c:pt>
                <c:pt idx="47">
                  <c:v>1.040135858</c:v>
                </c:pt>
                <c:pt idx="48">
                  <c:v>1.0316239029999958</c:v>
                </c:pt>
                <c:pt idx="49">
                  <c:v>1.0120597710000001</c:v>
                </c:pt>
                <c:pt idx="50">
                  <c:v>1.1082200600000001</c:v>
                </c:pt>
                <c:pt idx="51">
                  <c:v>1.0900729550000001</c:v>
                </c:pt>
                <c:pt idx="52">
                  <c:v>1.0840516140000001</c:v>
                </c:pt>
                <c:pt idx="53">
                  <c:v>1.081707669</c:v>
                </c:pt>
                <c:pt idx="54">
                  <c:v>1.080886749</c:v>
                </c:pt>
                <c:pt idx="55">
                  <c:v>1.0903519050000001</c:v>
                </c:pt>
                <c:pt idx="56">
                  <c:v>1.0888333819999998</c:v>
                </c:pt>
                <c:pt idx="57">
                  <c:v>1.0221852240000036</c:v>
                </c:pt>
                <c:pt idx="58">
                  <c:v>1.0230483829999963</c:v>
                </c:pt>
                <c:pt idx="59">
                  <c:v>1.021713471</c:v>
                </c:pt>
                <c:pt idx="60">
                  <c:v>1.0220345669999999</c:v>
                </c:pt>
                <c:pt idx="61">
                  <c:v>1.0333490939999959</c:v>
                </c:pt>
                <c:pt idx="62">
                  <c:v>1.0223192109999963</c:v>
                </c:pt>
                <c:pt idx="63">
                  <c:v>1.010664931</c:v>
                </c:pt>
                <c:pt idx="64">
                  <c:v>1.0106178750000001</c:v>
                </c:pt>
                <c:pt idx="65">
                  <c:v>1.0667270529999964</c:v>
                </c:pt>
                <c:pt idx="66">
                  <c:v>1.0353051010000001</c:v>
                </c:pt>
                <c:pt idx="67">
                  <c:v>1.0093427761</c:v>
                </c:pt>
                <c:pt idx="68">
                  <c:v>1.015212244</c:v>
                </c:pt>
                <c:pt idx="69">
                  <c:v>1.1021548000000001</c:v>
                </c:pt>
                <c:pt idx="70">
                  <c:v>1.0349123869999999</c:v>
                </c:pt>
                <c:pt idx="71">
                  <c:v>1.0083743271999961</c:v>
                </c:pt>
                <c:pt idx="72">
                  <c:v>1.0855774140000001</c:v>
                </c:pt>
                <c:pt idx="73">
                  <c:v>1.033562973</c:v>
                </c:pt>
                <c:pt idx="74">
                  <c:v>1.0074415898</c:v>
                </c:pt>
                <c:pt idx="75">
                  <c:v>1.0044041141</c:v>
                </c:pt>
                <c:pt idx="76">
                  <c:v>1.0275375949999999</c:v>
                </c:pt>
                <c:pt idx="77">
                  <c:v>1.0305755400000001</c:v>
                </c:pt>
                <c:pt idx="78">
                  <c:v>1.0196407109999961</c:v>
                </c:pt>
                <c:pt idx="79">
                  <c:v>1.0172871840000033</c:v>
                </c:pt>
                <c:pt idx="80">
                  <c:v>1.012927116</c:v>
                </c:pt>
                <c:pt idx="81">
                  <c:v>1.0216339809999964</c:v>
                </c:pt>
                <c:pt idx="82">
                  <c:v>1.011277661</c:v>
                </c:pt>
                <c:pt idx="83">
                  <c:v>1.0013371183999966</c:v>
                </c:pt>
                <c:pt idx="84">
                  <c:v>1.0035008727999966</c:v>
                </c:pt>
                <c:pt idx="85">
                  <c:v>1.0030426346000001</c:v>
                </c:pt>
                <c:pt idx="86">
                  <c:v>1.0729810899999999</c:v>
                </c:pt>
                <c:pt idx="87">
                  <c:v>1.0073496459999942</c:v>
                </c:pt>
                <c:pt idx="88">
                  <c:v>1.0074977995999959</c:v>
                </c:pt>
                <c:pt idx="89">
                  <c:v>1.0415589540000001</c:v>
                </c:pt>
                <c:pt idx="90">
                  <c:v>1.024049803</c:v>
                </c:pt>
                <c:pt idx="91">
                  <c:v>1.0248092169999952</c:v>
                </c:pt>
                <c:pt idx="92">
                  <c:v>1.041962576</c:v>
                </c:pt>
                <c:pt idx="93">
                  <c:v>1.0176127349999999</c:v>
                </c:pt>
                <c:pt idx="94">
                  <c:v>1.0380269569999998</c:v>
                </c:pt>
                <c:pt idx="95">
                  <c:v>1.024446594</c:v>
                </c:pt>
                <c:pt idx="96">
                  <c:v>1.0300343889999966</c:v>
                </c:pt>
                <c:pt idx="97">
                  <c:v>1.0227869949999999</c:v>
                </c:pt>
                <c:pt idx="98">
                  <c:v>1.0208508260000035</c:v>
                </c:pt>
                <c:pt idx="99">
                  <c:v>1.0076987849999957</c:v>
                </c:pt>
                <c:pt idx="100">
                  <c:v>1.1135759599999999</c:v>
                </c:pt>
                <c:pt idx="101">
                  <c:v>1.0389139890000001</c:v>
                </c:pt>
                <c:pt idx="102">
                  <c:v>1.0121798529999964</c:v>
                </c:pt>
                <c:pt idx="103">
                  <c:v>1.0162590919999999</c:v>
                </c:pt>
                <c:pt idx="104">
                  <c:v>1.0147291159999954</c:v>
                </c:pt>
                <c:pt idx="105">
                  <c:v>1.0167192009999964</c:v>
                </c:pt>
                <c:pt idx="106">
                  <c:v>1.0351247479999928</c:v>
                </c:pt>
                <c:pt idx="107">
                  <c:v>1.0130122779999966</c:v>
                </c:pt>
                <c:pt idx="108">
                  <c:v>1.0711201969999966</c:v>
                </c:pt>
                <c:pt idx="109">
                  <c:v>1.0150272839999961</c:v>
                </c:pt>
                <c:pt idx="110">
                  <c:v>1.0145862799999998</c:v>
                </c:pt>
                <c:pt idx="111">
                  <c:v>1.0218321479999966</c:v>
                </c:pt>
                <c:pt idx="112">
                  <c:v>1.0103569630000035</c:v>
                </c:pt>
                <c:pt idx="113">
                  <c:v>1.0429374300000001</c:v>
                </c:pt>
                <c:pt idx="114">
                  <c:v>1.0136168349999999</c:v>
                </c:pt>
                <c:pt idx="115">
                  <c:v>1.0119521440000001</c:v>
                </c:pt>
                <c:pt idx="116">
                  <c:v>1.0346088600000001</c:v>
                </c:pt>
                <c:pt idx="117">
                  <c:v>1.0279243759999928</c:v>
                </c:pt>
                <c:pt idx="118">
                  <c:v>1.0205392409999954</c:v>
                </c:pt>
                <c:pt idx="119">
                  <c:v>1.0203037419999998</c:v>
                </c:pt>
                <c:pt idx="120">
                  <c:v>1.13791574</c:v>
                </c:pt>
                <c:pt idx="121">
                  <c:v>1.0299586779999959</c:v>
                </c:pt>
                <c:pt idx="122">
                  <c:v>1.0429156119999998</c:v>
                </c:pt>
                <c:pt idx="123">
                  <c:v>1.0149923589999958</c:v>
                </c:pt>
                <c:pt idx="124">
                  <c:v>1.0056851291000033</c:v>
                </c:pt>
                <c:pt idx="125">
                  <c:v>1.0065659882</c:v>
                </c:pt>
                <c:pt idx="126">
                  <c:v>1.048020851</c:v>
                </c:pt>
                <c:pt idx="127">
                  <c:v>1.0098729068000001</c:v>
                </c:pt>
                <c:pt idx="128">
                  <c:v>1.0330196199999964</c:v>
                </c:pt>
                <c:pt idx="129">
                  <c:v>1.0034747744999966</c:v>
                </c:pt>
                <c:pt idx="130">
                  <c:v>1.0038777572999935</c:v>
                </c:pt>
                <c:pt idx="131">
                  <c:v>1.046748837</c:v>
                </c:pt>
                <c:pt idx="132">
                  <c:v>1.0150598319999999</c:v>
                </c:pt>
                <c:pt idx="133">
                  <c:v>1.0083600698999999</c:v>
                </c:pt>
                <c:pt idx="134">
                  <c:v>1.0055732079999933</c:v>
                </c:pt>
                <c:pt idx="135">
                  <c:v>1.0916377660000001</c:v>
                </c:pt>
                <c:pt idx="136">
                  <c:v>1.0060119019000036</c:v>
                </c:pt>
                <c:pt idx="137">
                  <c:v>1.0129561549999999</c:v>
                </c:pt>
                <c:pt idx="138">
                  <c:v>1.0734616389999954</c:v>
                </c:pt>
                <c:pt idx="139">
                  <c:v>1.0057992243999954</c:v>
                </c:pt>
                <c:pt idx="140">
                  <c:v>1.0079990684999942</c:v>
                </c:pt>
                <c:pt idx="141">
                  <c:v>1.033380714</c:v>
                </c:pt>
                <c:pt idx="142">
                  <c:v>1.0039445750999947</c:v>
                </c:pt>
                <c:pt idx="143">
                  <c:v>1.0190110189999964</c:v>
                </c:pt>
                <c:pt idx="144">
                  <c:v>1.0381550159999999</c:v>
                </c:pt>
                <c:pt idx="145">
                  <c:v>1.0268587169999999</c:v>
                </c:pt>
                <c:pt idx="146">
                  <c:v>1.027873724</c:v>
                </c:pt>
                <c:pt idx="147">
                  <c:v>1.0277212359999928</c:v>
                </c:pt>
                <c:pt idx="148">
                  <c:v>1.0063329479000001</c:v>
                </c:pt>
                <c:pt idx="149">
                  <c:v>1.0234645409999958</c:v>
                </c:pt>
                <c:pt idx="150">
                  <c:v>1.012508704</c:v>
                </c:pt>
                <c:pt idx="151">
                  <c:v>1.0561082879999963</c:v>
                </c:pt>
                <c:pt idx="152">
                  <c:v>1.0123061099999999</c:v>
                </c:pt>
                <c:pt idx="153">
                  <c:v>1.0047618130999945</c:v>
                </c:pt>
                <c:pt idx="154">
                  <c:v>1.0049677259000001</c:v>
                </c:pt>
                <c:pt idx="155">
                  <c:v>1.0907004440000001</c:v>
                </c:pt>
                <c:pt idx="156">
                  <c:v>1.0354256379999942</c:v>
                </c:pt>
                <c:pt idx="157">
                  <c:v>1.0148327939999966</c:v>
                </c:pt>
                <c:pt idx="158">
                  <c:v>1.0179865219999999</c:v>
                </c:pt>
                <c:pt idx="159">
                  <c:v>1.0174381019999998</c:v>
                </c:pt>
                <c:pt idx="160">
                  <c:v>1.0626275240000043</c:v>
                </c:pt>
                <c:pt idx="161">
                  <c:v>1.0328732959999944</c:v>
                </c:pt>
                <c:pt idx="162">
                  <c:v>1.01565547</c:v>
                </c:pt>
                <c:pt idx="163">
                  <c:v>1.062590572</c:v>
                </c:pt>
                <c:pt idx="164">
                  <c:v>1.023707331</c:v>
                </c:pt>
                <c:pt idx="165">
                  <c:v>1.0115392679999933</c:v>
                </c:pt>
                <c:pt idx="166">
                  <c:v>1.0191024790000001</c:v>
                </c:pt>
                <c:pt idx="167">
                  <c:v>1.0137017439999951</c:v>
                </c:pt>
                <c:pt idx="168">
                  <c:v>1.0916934379999959</c:v>
                </c:pt>
                <c:pt idx="169">
                  <c:v>1.0167940219999998</c:v>
                </c:pt>
                <c:pt idx="170">
                  <c:v>1.0171599099999999</c:v>
                </c:pt>
                <c:pt idx="171">
                  <c:v>1.023456006</c:v>
                </c:pt>
                <c:pt idx="172">
                  <c:v>1.0209817939999963</c:v>
                </c:pt>
                <c:pt idx="173">
                  <c:v>1.014079239</c:v>
                </c:pt>
                <c:pt idx="174">
                  <c:v>1.014345187</c:v>
                </c:pt>
                <c:pt idx="175">
                  <c:v>1.1777299699999999</c:v>
                </c:pt>
                <c:pt idx="176">
                  <c:v>1.0217898829999958</c:v>
                </c:pt>
                <c:pt idx="177">
                  <c:v>1.032653209</c:v>
                </c:pt>
                <c:pt idx="178">
                  <c:v>1.0116523819999999</c:v>
                </c:pt>
                <c:pt idx="179">
                  <c:v>1.0053743414999954</c:v>
                </c:pt>
                <c:pt idx="180">
                  <c:v>1.0057639005999961</c:v>
                </c:pt>
                <c:pt idx="181">
                  <c:v>1.1148950499999999</c:v>
                </c:pt>
                <c:pt idx="182">
                  <c:v>1.0096467926999926</c:v>
                </c:pt>
                <c:pt idx="183">
                  <c:v>1.0253869040000001</c:v>
                </c:pt>
                <c:pt idx="184">
                  <c:v>1.0043788161</c:v>
                </c:pt>
                <c:pt idx="185">
                  <c:v>1.0039450308</c:v>
                </c:pt>
                <c:pt idx="186">
                  <c:v>1.0651570420000001</c:v>
                </c:pt>
                <c:pt idx="187">
                  <c:v>1.0113727179999956</c:v>
                </c:pt>
                <c:pt idx="188">
                  <c:v>1.0081236948999961</c:v>
                </c:pt>
                <c:pt idx="189">
                  <c:v>1.0032597240000001</c:v>
                </c:pt>
                <c:pt idx="190">
                  <c:v>1.0729159800000001</c:v>
                </c:pt>
                <c:pt idx="191">
                  <c:v>1.0024592018</c:v>
                </c:pt>
                <c:pt idx="192">
                  <c:v>1.0118278179999942</c:v>
                </c:pt>
                <c:pt idx="193">
                  <c:v>1.064034827</c:v>
                </c:pt>
                <c:pt idx="194">
                  <c:v>1.0022715635999999</c:v>
                </c:pt>
                <c:pt idx="195">
                  <c:v>1.0092400871999954</c:v>
                </c:pt>
                <c:pt idx="196">
                  <c:v>1.09511548</c:v>
                </c:pt>
                <c:pt idx="197">
                  <c:v>1.0675340769999964</c:v>
                </c:pt>
                <c:pt idx="198">
                  <c:v>1.0160055300000033</c:v>
                </c:pt>
                <c:pt idx="199">
                  <c:v>1.0348656879999945</c:v>
                </c:pt>
                <c:pt idx="200">
                  <c:v>1.0817368929999942</c:v>
                </c:pt>
                <c:pt idx="201">
                  <c:v>1.0513153179999966</c:v>
                </c:pt>
                <c:pt idx="202">
                  <c:v>1.0380044419999999</c:v>
                </c:pt>
                <c:pt idx="203">
                  <c:v>1.0456288909999945</c:v>
                </c:pt>
                <c:pt idx="204">
                  <c:v>1.035341836</c:v>
                </c:pt>
                <c:pt idx="205">
                  <c:v>1.0402858440000036</c:v>
                </c:pt>
                <c:pt idx="206">
                  <c:v>1.034301133</c:v>
                </c:pt>
                <c:pt idx="207">
                  <c:v>1.0304437289999999</c:v>
                </c:pt>
                <c:pt idx="208">
                  <c:v>1.055314401</c:v>
                </c:pt>
                <c:pt idx="209">
                  <c:v>1.0409980419999998</c:v>
                </c:pt>
                <c:pt idx="210">
                  <c:v>1.0317868899999998</c:v>
                </c:pt>
                <c:pt idx="211">
                  <c:v>1.0379006319999966</c:v>
                </c:pt>
                <c:pt idx="212">
                  <c:v>1.0263592939999964</c:v>
                </c:pt>
                <c:pt idx="213">
                  <c:v>1.045205629</c:v>
                </c:pt>
                <c:pt idx="214">
                  <c:v>1.0253341659999966</c:v>
                </c:pt>
                <c:pt idx="215">
                  <c:v>1.0216872029999966</c:v>
                </c:pt>
                <c:pt idx="216">
                  <c:v>1.0288743939999954</c:v>
                </c:pt>
                <c:pt idx="217">
                  <c:v>1.0207968189999959</c:v>
                </c:pt>
                <c:pt idx="218">
                  <c:v>1.032948465</c:v>
                </c:pt>
                <c:pt idx="219">
                  <c:v>1.0194517409999964</c:v>
                </c:pt>
                <c:pt idx="220">
                  <c:v>1.1272512399999999</c:v>
                </c:pt>
                <c:pt idx="221">
                  <c:v>1.0087521133999999</c:v>
                </c:pt>
                <c:pt idx="222">
                  <c:v>1.0331711189999964</c:v>
                </c:pt>
                <c:pt idx="223">
                  <c:v>1.0324679729999999</c:v>
                </c:pt>
                <c:pt idx="224">
                  <c:v>1.035957003</c:v>
                </c:pt>
                <c:pt idx="225">
                  <c:v>1.0268811389999999</c:v>
                </c:pt>
                <c:pt idx="226">
                  <c:v>1.0601407650000001</c:v>
                </c:pt>
                <c:pt idx="227">
                  <c:v>1.0254088349999999</c:v>
                </c:pt>
                <c:pt idx="228">
                  <c:v>1.0432513489999966</c:v>
                </c:pt>
                <c:pt idx="229">
                  <c:v>1.0246559410000036</c:v>
                </c:pt>
                <c:pt idx="230">
                  <c:v>1.013377894</c:v>
                </c:pt>
                <c:pt idx="231">
                  <c:v>1.0378181819999999</c:v>
                </c:pt>
                <c:pt idx="232">
                  <c:v>1.0187325629999999</c:v>
                </c:pt>
                <c:pt idx="233">
                  <c:v>1.0054149579999954</c:v>
                </c:pt>
                <c:pt idx="234">
                  <c:v>1.028036365</c:v>
                </c:pt>
                <c:pt idx="235">
                  <c:v>1.0650073360000001</c:v>
                </c:pt>
                <c:pt idx="236">
                  <c:v>1.0268658939999966</c:v>
                </c:pt>
                <c:pt idx="237">
                  <c:v>1.021096174</c:v>
                </c:pt>
                <c:pt idx="238">
                  <c:v>1.0499581099999999</c:v>
                </c:pt>
                <c:pt idx="239">
                  <c:v>1.0139467089999954</c:v>
                </c:pt>
                <c:pt idx="240">
                  <c:v>1.0084198279000001</c:v>
                </c:pt>
                <c:pt idx="241">
                  <c:v>1.040336505</c:v>
                </c:pt>
                <c:pt idx="242">
                  <c:v>1.0114737569999956</c:v>
                </c:pt>
                <c:pt idx="243">
                  <c:v>1.017559809</c:v>
                </c:pt>
                <c:pt idx="244">
                  <c:v>1.090747497</c:v>
                </c:pt>
                <c:pt idx="245">
                  <c:v>1.0311356149999966</c:v>
                </c:pt>
                <c:pt idx="246">
                  <c:v>1.0021341491</c:v>
                </c:pt>
                <c:pt idx="247">
                  <c:v>1.0063507781000001</c:v>
                </c:pt>
                <c:pt idx="248">
                  <c:v>1.0037518844</c:v>
                </c:pt>
                <c:pt idx="249">
                  <c:v>1.0428919559999958</c:v>
                </c:pt>
                <c:pt idx="250">
                  <c:v>1.0289082149999966</c:v>
                </c:pt>
                <c:pt idx="251">
                  <c:v>1.016770156</c:v>
                </c:pt>
                <c:pt idx="252">
                  <c:v>1.1109046199999963</c:v>
                </c:pt>
                <c:pt idx="253">
                  <c:v>1.1008762799999998</c:v>
                </c:pt>
                <c:pt idx="254">
                  <c:v>1.0935877250000001</c:v>
                </c:pt>
                <c:pt idx="255">
                  <c:v>1.0907744119999998</c:v>
                </c:pt>
                <c:pt idx="256">
                  <c:v>1.0970788519999999</c:v>
                </c:pt>
                <c:pt idx="257">
                  <c:v>1.094297743</c:v>
                </c:pt>
                <c:pt idx="258">
                  <c:v>1.09256814</c:v>
                </c:pt>
                <c:pt idx="259">
                  <c:v>1.034709573</c:v>
                </c:pt>
                <c:pt idx="260">
                  <c:v>1.033643571</c:v>
                </c:pt>
                <c:pt idx="261">
                  <c:v>1.0317620279999966</c:v>
                </c:pt>
                <c:pt idx="262">
                  <c:v>1.030327811</c:v>
                </c:pt>
                <c:pt idx="263">
                  <c:v>1.0213954529999945</c:v>
                </c:pt>
                <c:pt idx="264">
                  <c:v>1.0219607629999954</c:v>
                </c:pt>
                <c:pt idx="265">
                  <c:v>1.0145117749999999</c:v>
                </c:pt>
                <c:pt idx="266">
                  <c:v>1.0140205840000001</c:v>
                </c:pt>
                <c:pt idx="267">
                  <c:v>1.0411260819999963</c:v>
                </c:pt>
                <c:pt idx="268">
                  <c:v>1.0318199369999999</c:v>
                </c:pt>
                <c:pt idx="269">
                  <c:v>1.0144906009999963</c:v>
                </c:pt>
                <c:pt idx="270">
                  <c:v>1.0184752929999956</c:v>
                </c:pt>
                <c:pt idx="271">
                  <c:v>1.0752990079999944</c:v>
                </c:pt>
                <c:pt idx="272">
                  <c:v>1.0311127790000001</c:v>
                </c:pt>
                <c:pt idx="273">
                  <c:v>1.012743204</c:v>
                </c:pt>
                <c:pt idx="274">
                  <c:v>1.0605836390000001</c:v>
                </c:pt>
                <c:pt idx="275">
                  <c:v>1.0294818399999999</c:v>
                </c:pt>
                <c:pt idx="276">
                  <c:v>1.0114003219999999</c:v>
                </c:pt>
                <c:pt idx="277">
                  <c:v>1.0213680879999945</c:v>
                </c:pt>
                <c:pt idx="278">
                  <c:v>1.0046024623000001</c:v>
                </c:pt>
                <c:pt idx="279">
                  <c:v>1.0206231419999998</c:v>
                </c:pt>
                <c:pt idx="280">
                  <c:v>1.0740212449999966</c:v>
                </c:pt>
                <c:pt idx="281">
                  <c:v>1.0757930349999998</c:v>
                </c:pt>
                <c:pt idx="282">
                  <c:v>1.0747147669999999</c:v>
                </c:pt>
                <c:pt idx="283">
                  <c:v>1.0610612319999964</c:v>
                </c:pt>
                <c:pt idx="284">
                  <c:v>1.0570657299999999</c:v>
                </c:pt>
                <c:pt idx="285">
                  <c:v>1.063819941</c:v>
                </c:pt>
                <c:pt idx="286">
                  <c:v>1.0546271709999999</c:v>
                </c:pt>
                <c:pt idx="287">
                  <c:v>1.028433266</c:v>
                </c:pt>
                <c:pt idx="288">
                  <c:v>1.029273763</c:v>
                </c:pt>
                <c:pt idx="289">
                  <c:v>1.0169263929999928</c:v>
                </c:pt>
                <c:pt idx="290">
                  <c:v>1.034070206</c:v>
                </c:pt>
                <c:pt idx="291">
                  <c:v>1.0067132712</c:v>
                </c:pt>
                <c:pt idx="292">
                  <c:v>1.0115846939999935</c:v>
                </c:pt>
                <c:pt idx="293">
                  <c:v>1.0196212359999928</c:v>
                </c:pt>
                <c:pt idx="294">
                  <c:v>1.0154807069999998</c:v>
                </c:pt>
                <c:pt idx="295">
                  <c:v>1.074363309</c:v>
                </c:pt>
                <c:pt idx="296">
                  <c:v>1.0267786299999999</c:v>
                </c:pt>
                <c:pt idx="297">
                  <c:v>1.0208697139999954</c:v>
                </c:pt>
                <c:pt idx="298">
                  <c:v>1.0232203899999956</c:v>
                </c:pt>
                <c:pt idx="299">
                  <c:v>1.1069855500000001</c:v>
                </c:pt>
                <c:pt idx="300">
                  <c:v>1.0223355260000035</c:v>
                </c:pt>
                <c:pt idx="301">
                  <c:v>1.0242708380000001</c:v>
                </c:pt>
                <c:pt idx="302">
                  <c:v>1.0913497349999999</c:v>
                </c:pt>
                <c:pt idx="303">
                  <c:v>1.0110900409999966</c:v>
                </c:pt>
                <c:pt idx="304">
                  <c:v>1.0132068849999998</c:v>
                </c:pt>
                <c:pt idx="305">
                  <c:v>1.0333054969999966</c:v>
                </c:pt>
                <c:pt idx="306">
                  <c:v>1.0384352969999964</c:v>
                </c:pt>
                <c:pt idx="307">
                  <c:v>1.0062051671000001</c:v>
                </c:pt>
                <c:pt idx="308">
                  <c:v>1.0209384690000001</c:v>
                </c:pt>
                <c:pt idx="309">
                  <c:v>1.0076674481999961</c:v>
                </c:pt>
                <c:pt idx="310">
                  <c:v>1.0084698349999999</c:v>
                </c:pt>
                <c:pt idx="311">
                  <c:v>1.1639841899999999</c:v>
                </c:pt>
                <c:pt idx="312">
                  <c:v>1.0032086446999966</c:v>
                </c:pt>
                <c:pt idx="313">
                  <c:v>1.0394666339999954</c:v>
                </c:pt>
                <c:pt idx="314">
                  <c:v>1.0135340739999958</c:v>
                </c:pt>
                <c:pt idx="315">
                  <c:v>1.0122733479999964</c:v>
                </c:pt>
                <c:pt idx="316">
                  <c:v>1.17396547</c:v>
                </c:pt>
                <c:pt idx="317">
                  <c:v>1.019346946</c:v>
                </c:pt>
                <c:pt idx="318">
                  <c:v>1.0279188189999966</c:v>
                </c:pt>
                <c:pt idx="319">
                  <c:v>1.0030567972999938</c:v>
                </c:pt>
                <c:pt idx="320">
                  <c:v>1.2084251699999999</c:v>
                </c:pt>
                <c:pt idx="321">
                  <c:v>1.0064682189999954</c:v>
                </c:pt>
                <c:pt idx="322">
                  <c:v>1.0387543529999959</c:v>
                </c:pt>
                <c:pt idx="323">
                  <c:v>1.1846056899999999</c:v>
                </c:pt>
                <c:pt idx="324">
                  <c:v>1.0075219554999926</c:v>
                </c:pt>
                <c:pt idx="325">
                  <c:v>1.0309074340000033</c:v>
                </c:pt>
                <c:pt idx="326">
                  <c:v>1.1305074900000001</c:v>
                </c:pt>
                <c:pt idx="327">
                  <c:v>1.1290794799999999</c:v>
                </c:pt>
                <c:pt idx="328">
                  <c:v>1.0341129800000033</c:v>
                </c:pt>
                <c:pt idx="329">
                  <c:v>1.0084508114999999</c:v>
                </c:pt>
                <c:pt idx="330">
                  <c:v>1.0072291863999954</c:v>
                </c:pt>
                <c:pt idx="331">
                  <c:v>1.095788778</c:v>
                </c:pt>
                <c:pt idx="332">
                  <c:v>1.0136869519999998</c:v>
                </c:pt>
                <c:pt idx="333">
                  <c:v>1.0187737169999966</c:v>
                </c:pt>
                <c:pt idx="334">
                  <c:v>1.0015882739999966</c:v>
                </c:pt>
                <c:pt idx="335">
                  <c:v>1.1384351600000036</c:v>
                </c:pt>
                <c:pt idx="336">
                  <c:v>1.0065395930999959</c:v>
                </c:pt>
                <c:pt idx="337">
                  <c:v>1.0309724220000001</c:v>
                </c:pt>
                <c:pt idx="338">
                  <c:v>1.11636588</c:v>
                </c:pt>
                <c:pt idx="339">
                  <c:v>1.0072663458999938</c:v>
                </c:pt>
                <c:pt idx="340">
                  <c:v>1.0229999459999966</c:v>
                </c:pt>
                <c:pt idx="341">
                  <c:v>1.040209183</c:v>
                </c:pt>
                <c:pt idx="342">
                  <c:v>1.044908809</c:v>
                </c:pt>
                <c:pt idx="343">
                  <c:v>1.0213918549999956</c:v>
                </c:pt>
                <c:pt idx="344">
                  <c:v>1.0054675909999966</c:v>
                </c:pt>
                <c:pt idx="345">
                  <c:v>1.082373714</c:v>
                </c:pt>
                <c:pt idx="346">
                  <c:v>1.0093414499</c:v>
                </c:pt>
                <c:pt idx="347">
                  <c:v>1.0112529340000043</c:v>
                </c:pt>
                <c:pt idx="348">
                  <c:v>1.067148022</c:v>
                </c:pt>
                <c:pt idx="349">
                  <c:v>1.0087304792</c:v>
                </c:pt>
                <c:pt idx="350">
                  <c:v>1.0061795672</c:v>
                </c:pt>
                <c:pt idx="351">
                  <c:v>1.0750637679999964</c:v>
                </c:pt>
                <c:pt idx="352">
                  <c:v>1.0481158680000036</c:v>
                </c:pt>
                <c:pt idx="353">
                  <c:v>1.0110522289999999</c:v>
                </c:pt>
                <c:pt idx="354">
                  <c:v>1.0810892009999966</c:v>
                </c:pt>
                <c:pt idx="355">
                  <c:v>1.0055975567</c:v>
                </c:pt>
                <c:pt idx="356">
                  <c:v>1.0160423610000036</c:v>
                </c:pt>
                <c:pt idx="357">
                  <c:v>1.11343836</c:v>
                </c:pt>
                <c:pt idx="358">
                  <c:v>1.082630848</c:v>
                </c:pt>
                <c:pt idx="359">
                  <c:v>1.0199903909999928</c:v>
                </c:pt>
                <c:pt idx="360">
                  <c:v>1.0949564510000001</c:v>
                </c:pt>
                <c:pt idx="361">
                  <c:v>1.0655043759999954</c:v>
                </c:pt>
                <c:pt idx="362">
                  <c:v>1.0133103989999961</c:v>
                </c:pt>
                <c:pt idx="363">
                  <c:v>1.0315529750000001</c:v>
                </c:pt>
                <c:pt idx="364">
                  <c:v>1.0415924999999964</c:v>
                </c:pt>
                <c:pt idx="365">
                  <c:v>1.0257114939999954</c:v>
                </c:pt>
                <c:pt idx="366">
                  <c:v>1.0109805279999999</c:v>
                </c:pt>
                <c:pt idx="367">
                  <c:v>1.0556938789999963</c:v>
                </c:pt>
                <c:pt idx="368">
                  <c:v>1.0096986874999916</c:v>
                </c:pt>
                <c:pt idx="369">
                  <c:v>1.0014957244</c:v>
                </c:pt>
                <c:pt idx="370">
                  <c:v>1.0074001483999964</c:v>
                </c:pt>
                <c:pt idx="371">
                  <c:v>1.0061983097</c:v>
                </c:pt>
                <c:pt idx="372">
                  <c:v>1.097387613</c:v>
                </c:pt>
                <c:pt idx="373">
                  <c:v>1.025046149</c:v>
                </c:pt>
                <c:pt idx="374">
                  <c:v>1.0108717159999954</c:v>
                </c:pt>
                <c:pt idx="375">
                  <c:v>1.0047465708000001</c:v>
                </c:pt>
                <c:pt idx="376">
                  <c:v>1.0205949419999998</c:v>
                </c:pt>
                <c:pt idx="377">
                  <c:v>1.1101008999999999</c:v>
                </c:pt>
                <c:pt idx="378">
                  <c:v>1.0830456610000001</c:v>
                </c:pt>
                <c:pt idx="379">
                  <c:v>1.0419282089999933</c:v>
                </c:pt>
                <c:pt idx="380">
                  <c:v>1.0633258619999999</c:v>
                </c:pt>
                <c:pt idx="381">
                  <c:v>1.0495778149999999</c:v>
                </c:pt>
                <c:pt idx="382">
                  <c:v>1.0596948339999961</c:v>
                </c:pt>
                <c:pt idx="383">
                  <c:v>1.0597972539999954</c:v>
                </c:pt>
                <c:pt idx="384">
                  <c:v>1.0393646489999926</c:v>
                </c:pt>
                <c:pt idx="385">
                  <c:v>1.0184716529999942</c:v>
                </c:pt>
                <c:pt idx="386">
                  <c:v>1.0534532469999998</c:v>
                </c:pt>
                <c:pt idx="387">
                  <c:v>1.01794316</c:v>
                </c:pt>
                <c:pt idx="388">
                  <c:v>1.0241456360000001</c:v>
                </c:pt>
                <c:pt idx="389">
                  <c:v>1.0277992729999925</c:v>
                </c:pt>
                <c:pt idx="390">
                  <c:v>1.0266006329999966</c:v>
                </c:pt>
                <c:pt idx="391">
                  <c:v>1.0114167879999945</c:v>
                </c:pt>
                <c:pt idx="392">
                  <c:v>1.0018767159999933</c:v>
                </c:pt>
                <c:pt idx="393">
                  <c:v>1.015031134</c:v>
                </c:pt>
                <c:pt idx="394">
                  <c:v>1.0570475300000033</c:v>
                </c:pt>
                <c:pt idx="395">
                  <c:v>1.0075448476999935</c:v>
                </c:pt>
                <c:pt idx="396">
                  <c:v>1.0122515999999999</c:v>
                </c:pt>
                <c:pt idx="397">
                  <c:v>1.0193532679999964</c:v>
                </c:pt>
                <c:pt idx="398">
                  <c:v>1.0084069178999964</c:v>
                </c:pt>
                <c:pt idx="399">
                  <c:v>1.0399995259999963</c:v>
                </c:pt>
                <c:pt idx="400">
                  <c:v>1.0233797949999957</c:v>
                </c:pt>
                <c:pt idx="401">
                  <c:v>1.0131196149999964</c:v>
                </c:pt>
                <c:pt idx="402">
                  <c:v>1.14714889</c:v>
                </c:pt>
                <c:pt idx="403">
                  <c:v>1.0742223879999964</c:v>
                </c:pt>
                <c:pt idx="404">
                  <c:v>1.081703426</c:v>
                </c:pt>
                <c:pt idx="405">
                  <c:v>1.078943065</c:v>
                </c:pt>
                <c:pt idx="406">
                  <c:v>1.0506750149999999</c:v>
                </c:pt>
                <c:pt idx="407">
                  <c:v>1.1215870800000001</c:v>
                </c:pt>
                <c:pt idx="408">
                  <c:v>1.0607900699999999</c:v>
                </c:pt>
                <c:pt idx="409">
                  <c:v>1.0142167179999964</c:v>
                </c:pt>
                <c:pt idx="410">
                  <c:v>1.0203090449999999</c:v>
                </c:pt>
                <c:pt idx="411">
                  <c:v>1.018785915</c:v>
                </c:pt>
                <c:pt idx="412">
                  <c:v>1.0308498149999998</c:v>
                </c:pt>
                <c:pt idx="413">
                  <c:v>1.055211049</c:v>
                </c:pt>
                <c:pt idx="414">
                  <c:v>1.0076509205999999</c:v>
                </c:pt>
                <c:pt idx="415">
                  <c:v>1.0075059452999966</c:v>
                </c:pt>
                <c:pt idx="416">
                  <c:v>1.0074957017999964</c:v>
                </c:pt>
                <c:pt idx="417">
                  <c:v>1.0766275040000033</c:v>
                </c:pt>
                <c:pt idx="418">
                  <c:v>1.0278072069999966</c:v>
                </c:pt>
                <c:pt idx="419">
                  <c:v>1.0115280539999945</c:v>
                </c:pt>
                <c:pt idx="420">
                  <c:v>1.0096244518999933</c:v>
                </c:pt>
                <c:pt idx="421">
                  <c:v>1.1177578300000033</c:v>
                </c:pt>
                <c:pt idx="422">
                  <c:v>1.0325261240000001</c:v>
                </c:pt>
                <c:pt idx="423">
                  <c:v>1.016829391999994</c:v>
                </c:pt>
                <c:pt idx="424">
                  <c:v>1.0996057299999999</c:v>
                </c:pt>
                <c:pt idx="425">
                  <c:v>1.0317296769999933</c:v>
                </c:pt>
                <c:pt idx="426">
                  <c:v>1.0156084859999961</c:v>
                </c:pt>
                <c:pt idx="427">
                  <c:v>1.0161191679999999</c:v>
                </c:pt>
                <c:pt idx="428">
                  <c:v>1.029335334</c:v>
                </c:pt>
                <c:pt idx="429">
                  <c:v>1.0196951509999959</c:v>
                </c:pt>
                <c:pt idx="430">
                  <c:v>1.0208108359999999</c:v>
                </c:pt>
                <c:pt idx="431">
                  <c:v>1.025073833</c:v>
                </c:pt>
                <c:pt idx="432">
                  <c:v>1.0570564689999999</c:v>
                </c:pt>
                <c:pt idx="433">
                  <c:v>1.0641221030000001</c:v>
                </c:pt>
                <c:pt idx="434">
                  <c:v>1.0388541169999999</c:v>
                </c:pt>
                <c:pt idx="435">
                  <c:v>1.0513709419999999</c:v>
                </c:pt>
                <c:pt idx="436">
                  <c:v>1.0411949999999961</c:v>
                </c:pt>
                <c:pt idx="437">
                  <c:v>1.045459776</c:v>
                </c:pt>
                <c:pt idx="438">
                  <c:v>1.0425346369999966</c:v>
                </c:pt>
                <c:pt idx="439">
                  <c:v>1.030032198</c:v>
                </c:pt>
                <c:pt idx="440">
                  <c:v>1.0125619499999998</c:v>
                </c:pt>
                <c:pt idx="441">
                  <c:v>1.040635768</c:v>
                </c:pt>
                <c:pt idx="442">
                  <c:v>1.0232373589999963</c:v>
                </c:pt>
                <c:pt idx="443">
                  <c:v>1.0243486049999999</c:v>
                </c:pt>
                <c:pt idx="444">
                  <c:v>1.0288076310000001</c:v>
                </c:pt>
                <c:pt idx="445">
                  <c:v>1.0275393899999952</c:v>
                </c:pt>
                <c:pt idx="446">
                  <c:v>1.05508585</c:v>
                </c:pt>
                <c:pt idx="447">
                  <c:v>1.0077181513</c:v>
                </c:pt>
                <c:pt idx="448">
                  <c:v>1.0155867919999964</c:v>
                </c:pt>
                <c:pt idx="449">
                  <c:v>1.0328816359999966</c:v>
                </c:pt>
                <c:pt idx="450">
                  <c:v>1.0068473061000001</c:v>
                </c:pt>
                <c:pt idx="451">
                  <c:v>1.0107145259999999</c:v>
                </c:pt>
                <c:pt idx="452">
                  <c:v>1.016497733</c:v>
                </c:pt>
                <c:pt idx="453">
                  <c:v>1.0148307079999961</c:v>
                </c:pt>
                <c:pt idx="454">
                  <c:v>1.0903219849999999</c:v>
                </c:pt>
                <c:pt idx="455">
                  <c:v>1.0098586681999964</c:v>
                </c:pt>
                <c:pt idx="456">
                  <c:v>1.014144422</c:v>
                </c:pt>
                <c:pt idx="457">
                  <c:v>1.1001303200000001</c:v>
                </c:pt>
                <c:pt idx="458">
                  <c:v>1.0531565599999999</c:v>
                </c:pt>
                <c:pt idx="459">
                  <c:v>1.062504567</c:v>
                </c:pt>
                <c:pt idx="460">
                  <c:v>1.0602915740000001</c:v>
                </c:pt>
                <c:pt idx="461">
                  <c:v>1.0924778210000055</c:v>
                </c:pt>
                <c:pt idx="462">
                  <c:v>1.0811603569999964</c:v>
                </c:pt>
                <c:pt idx="463">
                  <c:v>1.0404483369999999</c:v>
                </c:pt>
                <c:pt idx="464">
                  <c:v>1.0066373895</c:v>
                </c:pt>
                <c:pt idx="465">
                  <c:v>1.0137545929999954</c:v>
                </c:pt>
                <c:pt idx="466">
                  <c:v>1.0123241749999998</c:v>
                </c:pt>
                <c:pt idx="467">
                  <c:v>1.1043565600000043</c:v>
                </c:pt>
                <c:pt idx="468">
                  <c:v>1.0421947759999961</c:v>
                </c:pt>
                <c:pt idx="469">
                  <c:v>1.0085356914999966</c:v>
                </c:pt>
                <c:pt idx="470">
                  <c:v>1.0067287564999954</c:v>
                </c:pt>
                <c:pt idx="471">
                  <c:v>1.0067283572999928</c:v>
                </c:pt>
                <c:pt idx="472">
                  <c:v>1.0895202149999956</c:v>
                </c:pt>
                <c:pt idx="473">
                  <c:v>1.0234975239999999</c:v>
                </c:pt>
                <c:pt idx="474">
                  <c:v>1.0105791340000001</c:v>
                </c:pt>
                <c:pt idx="475">
                  <c:v>1.0073181129</c:v>
                </c:pt>
                <c:pt idx="476">
                  <c:v>1.0928458489999999</c:v>
                </c:pt>
                <c:pt idx="477">
                  <c:v>1.0287587640000035</c:v>
                </c:pt>
                <c:pt idx="478">
                  <c:v>1.0164906589999954</c:v>
                </c:pt>
                <c:pt idx="479">
                  <c:v>1.0879843619999998</c:v>
                </c:pt>
                <c:pt idx="480">
                  <c:v>1.027282305</c:v>
                </c:pt>
                <c:pt idx="481">
                  <c:v>1.0152156499999998</c:v>
                </c:pt>
                <c:pt idx="482">
                  <c:v>1.0716994959999926</c:v>
                </c:pt>
                <c:pt idx="483">
                  <c:v>1.0822946279999961</c:v>
                </c:pt>
                <c:pt idx="484">
                  <c:v>1.0130492929999926</c:v>
                </c:pt>
                <c:pt idx="485">
                  <c:v>1.0048698557999942</c:v>
                </c:pt>
                <c:pt idx="486">
                  <c:v>1.11043384</c:v>
                </c:pt>
                <c:pt idx="487">
                  <c:v>1.066336371</c:v>
                </c:pt>
                <c:pt idx="488">
                  <c:v>1.016600806</c:v>
                </c:pt>
                <c:pt idx="489">
                  <c:v>1.0310734210000001</c:v>
                </c:pt>
                <c:pt idx="490">
                  <c:v>1.0207746389999961</c:v>
                </c:pt>
                <c:pt idx="491">
                  <c:v>1.0542977339999999</c:v>
                </c:pt>
                <c:pt idx="492">
                  <c:v>1.0521163659999999</c:v>
                </c:pt>
                <c:pt idx="493">
                  <c:v>1.0265516399999999</c:v>
                </c:pt>
                <c:pt idx="494">
                  <c:v>1.0975860979999958</c:v>
                </c:pt>
                <c:pt idx="495">
                  <c:v>1.0688049169999998</c:v>
                </c:pt>
                <c:pt idx="496">
                  <c:v>1.023403522</c:v>
                </c:pt>
                <c:pt idx="497">
                  <c:v>1.034960264</c:v>
                </c:pt>
                <c:pt idx="498">
                  <c:v>1.0339230429999933</c:v>
                </c:pt>
                <c:pt idx="499">
                  <c:v>1.082966321</c:v>
                </c:pt>
                <c:pt idx="500">
                  <c:v>1.055278827</c:v>
                </c:pt>
                <c:pt idx="501">
                  <c:v>1.0448884730000001</c:v>
                </c:pt>
                <c:pt idx="502">
                  <c:v>1.053985631</c:v>
                </c:pt>
                <c:pt idx="503">
                  <c:v>1.0786502119999999</c:v>
                </c:pt>
                <c:pt idx="504">
                  <c:v>1.0495626149999964</c:v>
                </c:pt>
                <c:pt idx="505">
                  <c:v>1.0621632579999944</c:v>
                </c:pt>
                <c:pt idx="506">
                  <c:v>1.1226972899999998</c:v>
                </c:pt>
                <c:pt idx="507">
                  <c:v>1.0407201899999998</c:v>
                </c:pt>
                <c:pt idx="508">
                  <c:v>1.0770703690000001</c:v>
                </c:pt>
                <c:pt idx="509">
                  <c:v>1.0799625340000001</c:v>
                </c:pt>
                <c:pt idx="510">
                  <c:v>1.0723751640000045</c:v>
                </c:pt>
                <c:pt idx="511">
                  <c:v>1.071110266</c:v>
                </c:pt>
                <c:pt idx="512">
                  <c:v>1.0829425960000001</c:v>
                </c:pt>
                <c:pt idx="513">
                  <c:v>1.0398314539999942</c:v>
                </c:pt>
                <c:pt idx="514">
                  <c:v>1.0865910049999998</c:v>
                </c:pt>
                <c:pt idx="515">
                  <c:v>1.0593910509999942</c:v>
                </c:pt>
                <c:pt idx="516">
                  <c:v>1.0478176099999998</c:v>
                </c:pt>
                <c:pt idx="517">
                  <c:v>1.0383994579999944</c:v>
                </c:pt>
                <c:pt idx="518">
                  <c:v>1.0600282809999964</c:v>
                </c:pt>
                <c:pt idx="519">
                  <c:v>1.0451907129999944</c:v>
                </c:pt>
                <c:pt idx="520">
                  <c:v>1.0615338909999958</c:v>
                </c:pt>
                <c:pt idx="521">
                  <c:v>1.040676384</c:v>
                </c:pt>
                <c:pt idx="522">
                  <c:v>1.0484710779999966</c:v>
                </c:pt>
                <c:pt idx="523">
                  <c:v>1.0456243189999925</c:v>
                </c:pt>
                <c:pt idx="524">
                  <c:v>1.0388237319999998</c:v>
                </c:pt>
                <c:pt idx="525">
                  <c:v>1.0471904749999998</c:v>
                </c:pt>
                <c:pt idx="526">
                  <c:v>1.0386002489999964</c:v>
                </c:pt>
                <c:pt idx="527">
                  <c:v>1.0484121179999999</c:v>
                </c:pt>
                <c:pt idx="528">
                  <c:v>1.048185597</c:v>
                </c:pt>
                <c:pt idx="529">
                  <c:v>1.054659333</c:v>
                </c:pt>
                <c:pt idx="530">
                  <c:v>1.0161401400000001</c:v>
                </c:pt>
                <c:pt idx="531">
                  <c:v>1.0151678719999999</c:v>
                </c:pt>
                <c:pt idx="532">
                  <c:v>1.0083610408999963</c:v>
                </c:pt>
                <c:pt idx="533">
                  <c:v>1.0055908303999959</c:v>
                </c:pt>
                <c:pt idx="534">
                  <c:v>1.0140223469999998</c:v>
                </c:pt>
                <c:pt idx="535">
                  <c:v>1.039074021</c:v>
                </c:pt>
                <c:pt idx="536">
                  <c:v>1.0025023188</c:v>
                </c:pt>
                <c:pt idx="537">
                  <c:v>1.0221696329999959</c:v>
                </c:pt>
                <c:pt idx="538">
                  <c:v>1.1124703199999999</c:v>
                </c:pt>
                <c:pt idx="539">
                  <c:v>1.0505294079999954</c:v>
                </c:pt>
                <c:pt idx="540">
                  <c:v>1.052026914</c:v>
                </c:pt>
                <c:pt idx="541">
                  <c:v>1.0512406849999998</c:v>
                </c:pt>
                <c:pt idx="542">
                  <c:v>1.0364535450000001</c:v>
                </c:pt>
                <c:pt idx="543">
                  <c:v>1.1164248399999999</c:v>
                </c:pt>
                <c:pt idx="544">
                  <c:v>1.0513897479999958</c:v>
                </c:pt>
                <c:pt idx="545">
                  <c:v>1.019462554</c:v>
                </c:pt>
                <c:pt idx="546">
                  <c:v>1.017322179</c:v>
                </c:pt>
                <c:pt idx="547">
                  <c:v>1.0164235549999998</c:v>
                </c:pt>
                <c:pt idx="548">
                  <c:v>1.0315595230000001</c:v>
                </c:pt>
                <c:pt idx="549">
                  <c:v>1.0426256759999963</c:v>
                </c:pt>
                <c:pt idx="550">
                  <c:v>1.0134771929999966</c:v>
                </c:pt>
                <c:pt idx="551">
                  <c:v>1.0252425430000001</c:v>
                </c:pt>
                <c:pt idx="552">
                  <c:v>1.0250444189999961</c:v>
                </c:pt>
                <c:pt idx="553">
                  <c:v>1.0397268449999963</c:v>
                </c:pt>
                <c:pt idx="554">
                  <c:v>1.0053974121999945</c:v>
                </c:pt>
                <c:pt idx="555">
                  <c:v>1.020411089</c:v>
                </c:pt>
                <c:pt idx="556">
                  <c:v>1.0291941479999942</c:v>
                </c:pt>
                <c:pt idx="557">
                  <c:v>1.0709895309999999</c:v>
                </c:pt>
                <c:pt idx="558">
                  <c:v>1.0014518563999963</c:v>
                </c:pt>
                <c:pt idx="559">
                  <c:v>1.0106508650000001</c:v>
                </c:pt>
                <c:pt idx="560">
                  <c:v>1.0580657469999999</c:v>
                </c:pt>
                <c:pt idx="561">
                  <c:v>1.0024503235000033</c:v>
                </c:pt>
                <c:pt idx="562">
                  <c:v>1.014582635</c:v>
                </c:pt>
                <c:pt idx="563">
                  <c:v>1.0135200099999964</c:v>
                </c:pt>
                <c:pt idx="564">
                  <c:v>1.01967294</c:v>
                </c:pt>
                <c:pt idx="565">
                  <c:v>1.0093089746999999</c:v>
                </c:pt>
                <c:pt idx="566">
                  <c:v>1.1102936399999999</c:v>
                </c:pt>
                <c:pt idx="567">
                  <c:v>1.0437030419999966</c:v>
                </c:pt>
                <c:pt idx="568">
                  <c:v>1.0427627610000001</c:v>
                </c:pt>
                <c:pt idx="569">
                  <c:v>1.053788956</c:v>
                </c:pt>
                <c:pt idx="570">
                  <c:v>1.0334318689999966</c:v>
                </c:pt>
                <c:pt idx="571">
                  <c:v>1.1017697299999998</c:v>
                </c:pt>
                <c:pt idx="572">
                  <c:v>1.063351886</c:v>
                </c:pt>
                <c:pt idx="573">
                  <c:v>1.0082661411</c:v>
                </c:pt>
                <c:pt idx="574">
                  <c:v>1.0106953619999999</c:v>
                </c:pt>
                <c:pt idx="575">
                  <c:v>1.0033522794</c:v>
                </c:pt>
                <c:pt idx="576">
                  <c:v>1.0305528410000035</c:v>
                </c:pt>
                <c:pt idx="577">
                  <c:v>1.0455279040000001</c:v>
                </c:pt>
                <c:pt idx="578">
                  <c:v>1.012308768</c:v>
                </c:pt>
                <c:pt idx="579">
                  <c:v>1.0191765569999998</c:v>
                </c:pt>
                <c:pt idx="580">
                  <c:v>1.0166900569999964</c:v>
                </c:pt>
                <c:pt idx="581">
                  <c:v>1.0703176080000001</c:v>
                </c:pt>
                <c:pt idx="582">
                  <c:v>1.0126775859999999</c:v>
                </c:pt>
                <c:pt idx="583">
                  <c:v>1.0142912599999954</c:v>
                </c:pt>
                <c:pt idx="584">
                  <c:v>1.02406357</c:v>
                </c:pt>
                <c:pt idx="585">
                  <c:v>1.0991222629999966</c:v>
                </c:pt>
                <c:pt idx="586">
                  <c:v>1.0090708436</c:v>
                </c:pt>
                <c:pt idx="587">
                  <c:v>1.015681544</c:v>
                </c:pt>
                <c:pt idx="588">
                  <c:v>1.085148226</c:v>
                </c:pt>
                <c:pt idx="589">
                  <c:v>1.0189607349999998</c:v>
                </c:pt>
                <c:pt idx="590">
                  <c:v>1.0060848335999999</c:v>
                </c:pt>
                <c:pt idx="591">
                  <c:v>1.0470704369999999</c:v>
                </c:pt>
                <c:pt idx="592">
                  <c:v>1.0425038549999999</c:v>
                </c:pt>
                <c:pt idx="593">
                  <c:v>1.0296687499999964</c:v>
                </c:pt>
                <c:pt idx="594">
                  <c:v>1.1326809100000033</c:v>
                </c:pt>
                <c:pt idx="595">
                  <c:v>1.1153777199999999</c:v>
                </c:pt>
                <c:pt idx="596">
                  <c:v>1.1128359300000001</c:v>
                </c:pt>
                <c:pt idx="597">
                  <c:v>1.1349630899999998</c:v>
                </c:pt>
                <c:pt idx="598">
                  <c:v>1.1053921600000001</c:v>
                </c:pt>
                <c:pt idx="599">
                  <c:v>1.14872022</c:v>
                </c:pt>
                <c:pt idx="600">
                  <c:v>1.074734549</c:v>
                </c:pt>
                <c:pt idx="601">
                  <c:v>1.0736323499999998</c:v>
                </c:pt>
                <c:pt idx="602">
                  <c:v>1.0642995419999999</c:v>
                </c:pt>
                <c:pt idx="603">
                  <c:v>1.1139216999999926</c:v>
                </c:pt>
                <c:pt idx="604">
                  <c:v>1.0692596529999954</c:v>
                </c:pt>
                <c:pt idx="605">
                  <c:v>1.0759077749999999</c:v>
                </c:pt>
                <c:pt idx="606">
                  <c:v>1.1048618099999998</c:v>
                </c:pt>
                <c:pt idx="607">
                  <c:v>1.0925177290000048</c:v>
                </c:pt>
                <c:pt idx="608">
                  <c:v>1.0579188349999999</c:v>
                </c:pt>
                <c:pt idx="609">
                  <c:v>1.085505301</c:v>
                </c:pt>
                <c:pt idx="610">
                  <c:v>1.09012083</c:v>
                </c:pt>
                <c:pt idx="611">
                  <c:v>1.0633811010000001</c:v>
                </c:pt>
                <c:pt idx="612">
                  <c:v>1.1326418999999999</c:v>
                </c:pt>
                <c:pt idx="613">
                  <c:v>1.04817998</c:v>
                </c:pt>
                <c:pt idx="614">
                  <c:v>1.11113346</c:v>
                </c:pt>
                <c:pt idx="615">
                  <c:v>1.0143035659999999</c:v>
                </c:pt>
                <c:pt idx="616">
                  <c:v>1.0141946589999933</c:v>
                </c:pt>
                <c:pt idx="617">
                  <c:v>1.0826346569999952</c:v>
                </c:pt>
                <c:pt idx="618">
                  <c:v>1.055262269</c:v>
                </c:pt>
                <c:pt idx="619">
                  <c:v>1.0054428644000033</c:v>
                </c:pt>
                <c:pt idx="620">
                  <c:v>1.0211201119999966</c:v>
                </c:pt>
                <c:pt idx="621">
                  <c:v>1.12133017</c:v>
                </c:pt>
                <c:pt idx="622">
                  <c:v>1.0494438079999964</c:v>
                </c:pt>
                <c:pt idx="623">
                  <c:v>1.0057301435999964</c:v>
                </c:pt>
                <c:pt idx="624">
                  <c:v>1.1015394499999998</c:v>
                </c:pt>
                <c:pt idx="625">
                  <c:v>1.0483922869999998</c:v>
                </c:pt>
                <c:pt idx="626">
                  <c:v>1.00070877104</c:v>
                </c:pt>
                <c:pt idx="627">
                  <c:v>1.0449154949999999</c:v>
                </c:pt>
                <c:pt idx="628">
                  <c:v>1.0430219129999954</c:v>
                </c:pt>
                <c:pt idx="629">
                  <c:v>1.0605708709999999</c:v>
                </c:pt>
                <c:pt idx="630">
                  <c:v>1.0067395818</c:v>
                </c:pt>
                <c:pt idx="631">
                  <c:v>1.10833906</c:v>
                </c:pt>
                <c:pt idx="632">
                  <c:v>1.031077311</c:v>
                </c:pt>
                <c:pt idx="633">
                  <c:v>1.0164318529999954</c:v>
                </c:pt>
                <c:pt idx="634">
                  <c:v>1.0931021329999999</c:v>
                </c:pt>
                <c:pt idx="635">
                  <c:v>1.0314264749999966</c:v>
                </c:pt>
                <c:pt idx="636">
                  <c:v>1.0115017209999964</c:v>
                </c:pt>
                <c:pt idx="637">
                  <c:v>1.0555166059999959</c:v>
                </c:pt>
                <c:pt idx="638">
                  <c:v>1.0723340419999998</c:v>
                </c:pt>
                <c:pt idx="639">
                  <c:v>1.0282034869999999</c:v>
                </c:pt>
                <c:pt idx="640">
                  <c:v>1.1065083499999999</c:v>
                </c:pt>
                <c:pt idx="641">
                  <c:v>1.036451765</c:v>
                </c:pt>
                <c:pt idx="642">
                  <c:v>1.022192448</c:v>
                </c:pt>
                <c:pt idx="643">
                  <c:v>1.083984944</c:v>
                </c:pt>
                <c:pt idx="644">
                  <c:v>1.0954216059999933</c:v>
                </c:pt>
                <c:pt idx="645">
                  <c:v>1.01637237</c:v>
                </c:pt>
                <c:pt idx="646">
                  <c:v>1.0669392159999935</c:v>
                </c:pt>
                <c:pt idx="647">
                  <c:v>1.0852621609999999</c:v>
                </c:pt>
                <c:pt idx="648">
                  <c:v>1.0215397689999961</c:v>
                </c:pt>
                <c:pt idx="649">
                  <c:v>1.0123449929999964</c:v>
                </c:pt>
                <c:pt idx="650">
                  <c:v>1.042317852</c:v>
                </c:pt>
                <c:pt idx="651">
                  <c:v>1.0276486729999958</c:v>
                </c:pt>
                <c:pt idx="652">
                  <c:v>1.0339506169999964</c:v>
                </c:pt>
                <c:pt idx="653">
                  <c:v>1.0439735419999998</c:v>
                </c:pt>
                <c:pt idx="654">
                  <c:v>1.0191299559999945</c:v>
                </c:pt>
                <c:pt idx="655">
                  <c:v>1.0353366929999928</c:v>
                </c:pt>
                <c:pt idx="656">
                  <c:v>1.0235162069999963</c:v>
                </c:pt>
                <c:pt idx="657">
                  <c:v>1.0452947219999966</c:v>
                </c:pt>
                <c:pt idx="658">
                  <c:v>1.023100621</c:v>
                </c:pt>
                <c:pt idx="659">
                  <c:v>1.0182303479999963</c:v>
                </c:pt>
                <c:pt idx="660">
                  <c:v>1.0116874</c:v>
                </c:pt>
                <c:pt idx="661">
                  <c:v>1.0778179880000001</c:v>
                </c:pt>
                <c:pt idx="662">
                  <c:v>1.031886163</c:v>
                </c:pt>
                <c:pt idx="663">
                  <c:v>1.0066059454</c:v>
                </c:pt>
                <c:pt idx="664">
                  <c:v>1.0066891909</c:v>
                </c:pt>
                <c:pt idx="665">
                  <c:v>1.0063199529</c:v>
                </c:pt>
                <c:pt idx="666">
                  <c:v>1.0786344719999998</c:v>
                </c:pt>
                <c:pt idx="667">
                  <c:v>1.028323554</c:v>
                </c:pt>
                <c:pt idx="668">
                  <c:v>1.0215481449999999</c:v>
                </c:pt>
                <c:pt idx="669">
                  <c:v>1.0479519230000001</c:v>
                </c:pt>
                <c:pt idx="670">
                  <c:v>1.016184814</c:v>
                </c:pt>
                <c:pt idx="671">
                  <c:v>1.0082703169999998</c:v>
                </c:pt>
                <c:pt idx="672">
                  <c:v>1.0160269929999961</c:v>
                </c:pt>
                <c:pt idx="673">
                  <c:v>1.0089272036999966</c:v>
                </c:pt>
                <c:pt idx="674">
                  <c:v>1.1022288099999999</c:v>
                </c:pt>
                <c:pt idx="675">
                  <c:v>1.0096385302999966</c:v>
                </c:pt>
                <c:pt idx="676">
                  <c:v>1.0232103969999966</c:v>
                </c:pt>
                <c:pt idx="677">
                  <c:v>1.0392380459999964</c:v>
                </c:pt>
                <c:pt idx="678">
                  <c:v>1.004292263</c:v>
                </c:pt>
                <c:pt idx="679">
                  <c:v>1.0177451519999998</c:v>
                </c:pt>
                <c:pt idx="680">
                  <c:v>1.0160376739999999</c:v>
                </c:pt>
                <c:pt idx="681">
                  <c:v>1.16947058</c:v>
                </c:pt>
                <c:pt idx="682">
                  <c:v>1.0326396289999966</c:v>
                </c:pt>
                <c:pt idx="683">
                  <c:v>1.0134946429999916</c:v>
                </c:pt>
                <c:pt idx="684">
                  <c:v>1.0050309743000001</c:v>
                </c:pt>
                <c:pt idx="685">
                  <c:v>1.0053864675999966</c:v>
                </c:pt>
                <c:pt idx="686">
                  <c:v>1.0045209685000001</c:v>
                </c:pt>
                <c:pt idx="687">
                  <c:v>1.1173896499999998</c:v>
                </c:pt>
                <c:pt idx="688">
                  <c:v>1.0196891479999961</c:v>
                </c:pt>
                <c:pt idx="689">
                  <c:v>1.0203476220000001</c:v>
                </c:pt>
                <c:pt idx="690">
                  <c:v>1.0017213304999926</c:v>
                </c:pt>
                <c:pt idx="691">
                  <c:v>1.0016548375999959</c:v>
                </c:pt>
                <c:pt idx="692">
                  <c:v>1.0680223719999999</c:v>
                </c:pt>
                <c:pt idx="693">
                  <c:v>1.0075016949999938</c:v>
                </c:pt>
                <c:pt idx="694">
                  <c:v>1.0100302919999966</c:v>
                </c:pt>
                <c:pt idx="695">
                  <c:v>1.0018667147999945</c:v>
                </c:pt>
                <c:pt idx="696">
                  <c:v>1.0747282339999966</c:v>
                </c:pt>
                <c:pt idx="697">
                  <c:v>1.0086539138999999</c:v>
                </c:pt>
                <c:pt idx="698">
                  <c:v>1.0074711187999958</c:v>
                </c:pt>
                <c:pt idx="699">
                  <c:v>1.0636042399999956</c:v>
                </c:pt>
                <c:pt idx="700">
                  <c:v>1.0079341435999944</c:v>
                </c:pt>
                <c:pt idx="701">
                  <c:v>1.0031349469999966</c:v>
                </c:pt>
                <c:pt idx="702">
                  <c:v>1.0942681590000001</c:v>
                </c:pt>
                <c:pt idx="703">
                  <c:v>1.0781650199999999</c:v>
                </c:pt>
                <c:pt idx="704">
                  <c:v>1.0102039640000036</c:v>
                </c:pt>
                <c:pt idx="705">
                  <c:v>1.0212977399999998</c:v>
                </c:pt>
                <c:pt idx="706">
                  <c:v>1.12231945</c:v>
                </c:pt>
                <c:pt idx="707">
                  <c:v>1.0796956019999964</c:v>
                </c:pt>
                <c:pt idx="708">
                  <c:v>1.0427418669999999</c:v>
                </c:pt>
                <c:pt idx="709">
                  <c:v>1.0624126460000001</c:v>
                </c:pt>
                <c:pt idx="710">
                  <c:v>1.0497327240000001</c:v>
                </c:pt>
                <c:pt idx="711">
                  <c:v>1.054386552</c:v>
                </c:pt>
                <c:pt idx="712">
                  <c:v>1.0590414499999998</c:v>
                </c:pt>
                <c:pt idx="713">
                  <c:v>1.0404497159999964</c:v>
                </c:pt>
                <c:pt idx="714">
                  <c:v>1.0821585810000047</c:v>
                </c:pt>
                <c:pt idx="715">
                  <c:v>1.0580435630000042</c:v>
                </c:pt>
                <c:pt idx="716">
                  <c:v>1.0257207759999944</c:v>
                </c:pt>
                <c:pt idx="717">
                  <c:v>1.0466200699999999</c:v>
                </c:pt>
                <c:pt idx="718">
                  <c:v>1.0341708839999999</c:v>
                </c:pt>
                <c:pt idx="719">
                  <c:v>1.0679590939999963</c:v>
                </c:pt>
                <c:pt idx="720">
                  <c:v>1.040368848</c:v>
                </c:pt>
                <c:pt idx="721">
                  <c:v>1.0271266429999926</c:v>
                </c:pt>
                <c:pt idx="722">
                  <c:v>1.0223660859999963</c:v>
                </c:pt>
                <c:pt idx="723">
                  <c:v>1.0360834430000001</c:v>
                </c:pt>
                <c:pt idx="724">
                  <c:v>1.029046868</c:v>
                </c:pt>
                <c:pt idx="725">
                  <c:v>1.0187646899999951</c:v>
                </c:pt>
                <c:pt idx="726">
                  <c:v>1.147372920000004</c:v>
                </c:pt>
                <c:pt idx="727">
                  <c:v>1.0067942098999947</c:v>
                </c:pt>
                <c:pt idx="728">
                  <c:v>1.0578146259999961</c:v>
                </c:pt>
                <c:pt idx="729">
                  <c:v>1.054900427</c:v>
                </c:pt>
                <c:pt idx="730">
                  <c:v>1.0474303009999963</c:v>
                </c:pt>
                <c:pt idx="731">
                  <c:v>1.042002635</c:v>
                </c:pt>
                <c:pt idx="732">
                  <c:v>1.0915698179999938</c:v>
                </c:pt>
                <c:pt idx="733">
                  <c:v>1.0363341740000001</c:v>
                </c:pt>
                <c:pt idx="734">
                  <c:v>1.075419822</c:v>
                </c:pt>
                <c:pt idx="735">
                  <c:v>1.0398916679999928</c:v>
                </c:pt>
                <c:pt idx="736">
                  <c:v>1.0275613259999954</c:v>
                </c:pt>
                <c:pt idx="737">
                  <c:v>1.0235635169999964</c:v>
                </c:pt>
                <c:pt idx="738">
                  <c:v>1.0365652029999961</c:v>
                </c:pt>
                <c:pt idx="739">
                  <c:v>1.0261380609999999</c:v>
                </c:pt>
                <c:pt idx="740">
                  <c:v>1.039279949</c:v>
                </c:pt>
                <c:pt idx="741">
                  <c:v>1.0590467210000001</c:v>
                </c:pt>
                <c:pt idx="742">
                  <c:v>1.0345212859999933</c:v>
                </c:pt>
                <c:pt idx="743">
                  <c:v>1.0343302819999998</c:v>
                </c:pt>
                <c:pt idx="744">
                  <c:v>1.0426671390000033</c:v>
                </c:pt>
                <c:pt idx="745">
                  <c:v>1.0204241499999998</c:v>
                </c:pt>
                <c:pt idx="746">
                  <c:v>1.026758359</c:v>
                </c:pt>
                <c:pt idx="747">
                  <c:v>1.056304304</c:v>
                </c:pt>
                <c:pt idx="748">
                  <c:v>1.0347403260000001</c:v>
                </c:pt>
                <c:pt idx="749">
                  <c:v>1.0417579710000036</c:v>
                </c:pt>
                <c:pt idx="750">
                  <c:v>1.0704692939999951</c:v>
                </c:pt>
                <c:pt idx="751">
                  <c:v>1.0211172829999966</c:v>
                </c:pt>
                <c:pt idx="752">
                  <c:v>1.0129615809999963</c:v>
                </c:pt>
                <c:pt idx="753">
                  <c:v>1.0194922979999925</c:v>
                </c:pt>
                <c:pt idx="754">
                  <c:v>1.0093394584999935</c:v>
                </c:pt>
                <c:pt idx="755">
                  <c:v>1.0345474539999999</c:v>
                </c:pt>
                <c:pt idx="756">
                  <c:v>1.0230728840000001</c:v>
                </c:pt>
                <c:pt idx="757">
                  <c:v>1.0118119149999998</c:v>
                </c:pt>
                <c:pt idx="758">
                  <c:v>1.1596243199999954</c:v>
                </c:pt>
                <c:pt idx="759">
                  <c:v>1.0901037709999999</c:v>
                </c:pt>
                <c:pt idx="760">
                  <c:v>1.095404925</c:v>
                </c:pt>
                <c:pt idx="761">
                  <c:v>1.0926541110000001</c:v>
                </c:pt>
                <c:pt idx="762">
                  <c:v>1.0698449449999998</c:v>
                </c:pt>
                <c:pt idx="763">
                  <c:v>1.1344811200000036</c:v>
                </c:pt>
                <c:pt idx="764">
                  <c:v>1.079179549</c:v>
                </c:pt>
                <c:pt idx="765">
                  <c:v>1.0285362179999933</c:v>
                </c:pt>
                <c:pt idx="766">
                  <c:v>1.0319734299999999</c:v>
                </c:pt>
                <c:pt idx="767">
                  <c:v>1.0298594849999998</c:v>
                </c:pt>
                <c:pt idx="768">
                  <c:v>1.008583365</c:v>
                </c:pt>
                <c:pt idx="769">
                  <c:v>1.0507717429999961</c:v>
                </c:pt>
                <c:pt idx="770">
                  <c:v>1.012841374</c:v>
                </c:pt>
                <c:pt idx="771">
                  <c:v>1.0048405828</c:v>
                </c:pt>
                <c:pt idx="772">
                  <c:v>1.0040403456</c:v>
                </c:pt>
                <c:pt idx="773">
                  <c:v>1.0568301949999999</c:v>
                </c:pt>
                <c:pt idx="774">
                  <c:v>1.0247964159999954</c:v>
                </c:pt>
                <c:pt idx="775">
                  <c:v>1.0170196419999966</c:v>
                </c:pt>
                <c:pt idx="776">
                  <c:v>1.0066379442000033</c:v>
                </c:pt>
                <c:pt idx="777">
                  <c:v>1.09549513</c:v>
                </c:pt>
                <c:pt idx="778">
                  <c:v>1.031407484</c:v>
                </c:pt>
                <c:pt idx="779">
                  <c:v>1.023016599</c:v>
                </c:pt>
                <c:pt idx="780">
                  <c:v>1.0794233699999998</c:v>
                </c:pt>
                <c:pt idx="781">
                  <c:v>1.0306958949999998</c:v>
                </c:pt>
                <c:pt idx="782">
                  <c:v>1.0191912969999926</c:v>
                </c:pt>
                <c:pt idx="783">
                  <c:v>1.0089788640999999</c:v>
                </c:pt>
                <c:pt idx="784">
                  <c:v>1.0137815619999999</c:v>
                </c:pt>
                <c:pt idx="785">
                  <c:v>1.019712768</c:v>
                </c:pt>
                <c:pt idx="786">
                  <c:v>1.1022020600000035</c:v>
                </c:pt>
                <c:pt idx="787">
                  <c:v>1.057303433</c:v>
                </c:pt>
                <c:pt idx="788">
                  <c:v>1.0620872690000043</c:v>
                </c:pt>
                <c:pt idx="789">
                  <c:v>1.0566155730000035</c:v>
                </c:pt>
                <c:pt idx="790">
                  <c:v>1.0344549380000001</c:v>
                </c:pt>
                <c:pt idx="791">
                  <c:v>1.0879562159999954</c:v>
                </c:pt>
                <c:pt idx="792">
                  <c:v>1.0361152499999999</c:v>
                </c:pt>
                <c:pt idx="793">
                  <c:v>1.0189010929999942</c:v>
                </c:pt>
                <c:pt idx="794">
                  <c:v>1.0272691379999961</c:v>
                </c:pt>
                <c:pt idx="795">
                  <c:v>1.0133234549999957</c:v>
                </c:pt>
                <c:pt idx="796">
                  <c:v>1.0500452220000001</c:v>
                </c:pt>
                <c:pt idx="797">
                  <c:v>1.0246002079999958</c:v>
                </c:pt>
                <c:pt idx="798">
                  <c:v>1.0139743289999958</c:v>
                </c:pt>
                <c:pt idx="799">
                  <c:v>1.0174039369999999</c:v>
                </c:pt>
                <c:pt idx="800">
                  <c:v>1.0100996289999966</c:v>
                </c:pt>
                <c:pt idx="801">
                  <c:v>1.083843122</c:v>
                </c:pt>
                <c:pt idx="802">
                  <c:v>1.015378465</c:v>
                </c:pt>
                <c:pt idx="803">
                  <c:v>1.0267078969999999</c:v>
                </c:pt>
                <c:pt idx="804">
                  <c:v>1.0186063449999998</c:v>
                </c:pt>
                <c:pt idx="805">
                  <c:v>1.1216584000000001</c:v>
                </c:pt>
                <c:pt idx="806">
                  <c:v>1.0187647689999964</c:v>
                </c:pt>
                <c:pt idx="807">
                  <c:v>1.0332185690000035</c:v>
                </c:pt>
                <c:pt idx="808">
                  <c:v>1.1046275700000001</c:v>
                </c:pt>
                <c:pt idx="809">
                  <c:v>1.0076171709999999</c:v>
                </c:pt>
                <c:pt idx="810">
                  <c:v>1.0212113969999956</c:v>
                </c:pt>
                <c:pt idx="811">
                  <c:v>1.0484748579999958</c:v>
                </c:pt>
                <c:pt idx="812">
                  <c:v>1.040602816</c:v>
                </c:pt>
                <c:pt idx="813">
                  <c:v>1.017773963</c:v>
                </c:pt>
                <c:pt idx="814">
                  <c:v>1.0531366099999964</c:v>
                </c:pt>
                <c:pt idx="815">
                  <c:v>1.0356425979999964</c:v>
                </c:pt>
                <c:pt idx="816">
                  <c:v>1.0361104720000001</c:v>
                </c:pt>
                <c:pt idx="817">
                  <c:v>1.2178470899999998</c:v>
                </c:pt>
                <c:pt idx="818">
                  <c:v>1.0319648239999963</c:v>
                </c:pt>
                <c:pt idx="819">
                  <c:v>1.0830250719999999</c:v>
                </c:pt>
                <c:pt idx="820">
                  <c:v>1.0199529260000035</c:v>
                </c:pt>
                <c:pt idx="821">
                  <c:v>1.019625651999994</c:v>
                </c:pt>
                <c:pt idx="822">
                  <c:v>1.16019373</c:v>
                </c:pt>
                <c:pt idx="823">
                  <c:v>1.0481021720000001</c:v>
                </c:pt>
                <c:pt idx="824">
                  <c:v>1.0188210049999966</c:v>
                </c:pt>
                <c:pt idx="825">
                  <c:v>1.021270986</c:v>
                </c:pt>
                <c:pt idx="826">
                  <c:v>1.2057550899999998</c:v>
                </c:pt>
                <c:pt idx="827">
                  <c:v>1.0250900839999963</c:v>
                </c:pt>
                <c:pt idx="828">
                  <c:v>1.0327508710000033</c:v>
                </c:pt>
                <c:pt idx="829">
                  <c:v>1.1794431400000001</c:v>
                </c:pt>
                <c:pt idx="830">
                  <c:v>1.0250061859999966</c:v>
                </c:pt>
                <c:pt idx="831">
                  <c:v>1.0307742509999942</c:v>
                </c:pt>
                <c:pt idx="832">
                  <c:v>1.16916248</c:v>
                </c:pt>
                <c:pt idx="833">
                  <c:v>1.099806826</c:v>
                </c:pt>
                <c:pt idx="834">
                  <c:v>1.060360478</c:v>
                </c:pt>
                <c:pt idx="835">
                  <c:v>1.0073408674</c:v>
                </c:pt>
                <c:pt idx="836">
                  <c:v>1.0062633026999961</c:v>
                </c:pt>
                <c:pt idx="837">
                  <c:v>1.0943099599999999</c:v>
                </c:pt>
                <c:pt idx="838">
                  <c:v>1.026950705</c:v>
                </c:pt>
                <c:pt idx="839">
                  <c:v>1.0157622959999926</c:v>
                </c:pt>
                <c:pt idx="840">
                  <c:v>1.0061011539</c:v>
                </c:pt>
                <c:pt idx="841">
                  <c:v>1.1467542499999999</c:v>
                </c:pt>
                <c:pt idx="842">
                  <c:v>1.014528927</c:v>
                </c:pt>
                <c:pt idx="843">
                  <c:v>1.0286990269999998</c:v>
                </c:pt>
                <c:pt idx="844">
                  <c:v>1.1222104100000001</c:v>
                </c:pt>
                <c:pt idx="845">
                  <c:v>1.0153190069999998</c:v>
                </c:pt>
                <c:pt idx="846">
                  <c:v>1.0204795719999999</c:v>
                </c:pt>
                <c:pt idx="847">
                  <c:v>1.0648328010000001</c:v>
                </c:pt>
                <c:pt idx="848">
                  <c:v>1.0294554549999999</c:v>
                </c:pt>
                <c:pt idx="849">
                  <c:v>1.047207016</c:v>
                </c:pt>
                <c:pt idx="850">
                  <c:v>1.0027977973999935</c:v>
                </c:pt>
                <c:pt idx="851">
                  <c:v>1.0866842569999966</c:v>
                </c:pt>
                <c:pt idx="852">
                  <c:v>1.0134385559999961</c:v>
                </c:pt>
                <c:pt idx="853">
                  <c:v>1.0155552999999966</c:v>
                </c:pt>
                <c:pt idx="854">
                  <c:v>1.0703588490000036</c:v>
                </c:pt>
                <c:pt idx="855">
                  <c:v>1.0129302259999966</c:v>
                </c:pt>
                <c:pt idx="856">
                  <c:v>1.0089609389</c:v>
                </c:pt>
                <c:pt idx="857">
                  <c:v>1.070162037</c:v>
                </c:pt>
                <c:pt idx="858">
                  <c:v>1.0557319759999964</c:v>
                </c:pt>
                <c:pt idx="859">
                  <c:v>1.0044509968999999</c:v>
                </c:pt>
                <c:pt idx="860">
                  <c:v>1.0816958679999966</c:v>
                </c:pt>
                <c:pt idx="861">
                  <c:v>1.011197919</c:v>
                </c:pt>
                <c:pt idx="862">
                  <c:v>1.0098507339</c:v>
                </c:pt>
                <c:pt idx="863">
                  <c:v>1.1166730499999999</c:v>
                </c:pt>
                <c:pt idx="864">
                  <c:v>1.0978730849999998</c:v>
                </c:pt>
                <c:pt idx="865">
                  <c:v>1.0167715149999998</c:v>
                </c:pt>
                <c:pt idx="866">
                  <c:v>1.0964881529999999</c:v>
                </c:pt>
                <c:pt idx="867">
                  <c:v>1.0790515780000001</c:v>
                </c:pt>
                <c:pt idx="868">
                  <c:v>1.0161778440000035</c:v>
                </c:pt>
                <c:pt idx="869">
                  <c:v>1.0158715099999998</c:v>
                </c:pt>
                <c:pt idx="870">
                  <c:v>1.0253619489999966</c:v>
                </c:pt>
                <c:pt idx="871">
                  <c:v>1.076646998</c:v>
                </c:pt>
                <c:pt idx="872">
                  <c:v>1.0701438670000001</c:v>
                </c:pt>
                <c:pt idx="873">
                  <c:v>1.0391744179999942</c:v>
                </c:pt>
                <c:pt idx="874">
                  <c:v>1.0568754039999999</c:v>
                </c:pt>
                <c:pt idx="875">
                  <c:v>1.0463375340000047</c:v>
                </c:pt>
                <c:pt idx="876">
                  <c:v>1.0294197909999954</c:v>
                </c:pt>
                <c:pt idx="877">
                  <c:v>1.0494425549999999</c:v>
                </c:pt>
                <c:pt idx="878">
                  <c:v>1.0356022789999964</c:v>
                </c:pt>
                <c:pt idx="879">
                  <c:v>1.0505034360000001</c:v>
                </c:pt>
                <c:pt idx="880">
                  <c:v>1.0567571150000001</c:v>
                </c:pt>
                <c:pt idx="881">
                  <c:v>1.0328196439999964</c:v>
                </c:pt>
                <c:pt idx="882">
                  <c:v>1.0464495890000001</c:v>
                </c:pt>
                <c:pt idx="883">
                  <c:v>1.0360429929999999</c:v>
                </c:pt>
                <c:pt idx="884">
                  <c:v>1.063294929</c:v>
                </c:pt>
                <c:pt idx="885">
                  <c:v>1.0375836859999958</c:v>
                </c:pt>
                <c:pt idx="886">
                  <c:v>1.0241135880000001</c:v>
                </c:pt>
                <c:pt idx="887">
                  <c:v>1.0210771590000001</c:v>
                </c:pt>
                <c:pt idx="888">
                  <c:v>1.0159788219999999</c:v>
                </c:pt>
                <c:pt idx="889">
                  <c:v>1.0097824188</c:v>
                </c:pt>
                <c:pt idx="890">
                  <c:v>1.0082694635</c:v>
                </c:pt>
                <c:pt idx="891">
                  <c:v>1.1541847000000001</c:v>
                </c:pt>
                <c:pt idx="892">
                  <c:v>1.0225932859999942</c:v>
                </c:pt>
                <c:pt idx="893">
                  <c:v>1.0235144469999966</c:v>
                </c:pt>
                <c:pt idx="894">
                  <c:v>1.0244481729999999</c:v>
                </c:pt>
                <c:pt idx="895">
                  <c:v>1.0124852019999999</c:v>
                </c:pt>
                <c:pt idx="896">
                  <c:v>1.0107429650000033</c:v>
                </c:pt>
                <c:pt idx="897">
                  <c:v>1.1155334099999998</c:v>
                </c:pt>
                <c:pt idx="898">
                  <c:v>1.016792344</c:v>
                </c:pt>
                <c:pt idx="899">
                  <c:v>1.0326929519999999</c:v>
                </c:pt>
                <c:pt idx="900">
                  <c:v>1.021048484</c:v>
                </c:pt>
                <c:pt idx="901">
                  <c:v>1.0103794469999998</c:v>
                </c:pt>
                <c:pt idx="902">
                  <c:v>1.0532682589999942</c:v>
                </c:pt>
                <c:pt idx="903">
                  <c:v>1.0087420330000001</c:v>
                </c:pt>
                <c:pt idx="904">
                  <c:v>1.0054973919999957</c:v>
                </c:pt>
                <c:pt idx="905">
                  <c:v>1.015108769</c:v>
                </c:pt>
                <c:pt idx="906">
                  <c:v>1.0719991489999954</c:v>
                </c:pt>
                <c:pt idx="907">
                  <c:v>1.0150555450000001</c:v>
                </c:pt>
                <c:pt idx="908">
                  <c:v>1.0271492819999963</c:v>
                </c:pt>
                <c:pt idx="909">
                  <c:v>1.0601296879999935</c:v>
                </c:pt>
                <c:pt idx="910">
                  <c:v>1.0037947489999928</c:v>
                </c:pt>
                <c:pt idx="911">
                  <c:v>1.0159272099999956</c:v>
                </c:pt>
                <c:pt idx="912">
                  <c:v>1.0867691209999999</c:v>
                </c:pt>
                <c:pt idx="913">
                  <c:v>1.058342345</c:v>
                </c:pt>
                <c:pt idx="914">
                  <c:v>1.0142509879999999</c:v>
                </c:pt>
                <c:pt idx="915">
                  <c:v>1.0446676929999958</c:v>
                </c:pt>
                <c:pt idx="916">
                  <c:v>1.0129354449999999</c:v>
                </c:pt>
                <c:pt idx="917">
                  <c:v>1.0152541969999966</c:v>
                </c:pt>
                <c:pt idx="918">
                  <c:v>1.0218994379999933</c:v>
                </c:pt>
                <c:pt idx="919">
                  <c:v>1.0132350879999958</c:v>
                </c:pt>
                <c:pt idx="920">
                  <c:v>1.076041249</c:v>
                </c:pt>
                <c:pt idx="921">
                  <c:v>1.0157059639999999</c:v>
                </c:pt>
                <c:pt idx="922">
                  <c:v>1.0046782666</c:v>
                </c:pt>
                <c:pt idx="923">
                  <c:v>1.1220575900000043</c:v>
                </c:pt>
                <c:pt idx="924">
                  <c:v>1.0737680759999964</c:v>
                </c:pt>
                <c:pt idx="925">
                  <c:v>1.0810022340000001</c:v>
                </c:pt>
                <c:pt idx="926">
                  <c:v>1.078695409</c:v>
                </c:pt>
                <c:pt idx="927">
                  <c:v>1.057135476</c:v>
                </c:pt>
                <c:pt idx="928">
                  <c:v>1.1014825400000001</c:v>
                </c:pt>
                <c:pt idx="929">
                  <c:v>1.0627925250000001</c:v>
                </c:pt>
                <c:pt idx="930">
                  <c:v>1.0248436949999966</c:v>
                </c:pt>
                <c:pt idx="931">
                  <c:v>1.0299320899999966</c:v>
                </c:pt>
                <c:pt idx="932">
                  <c:v>1.0285633219999999</c:v>
                </c:pt>
                <c:pt idx="933">
                  <c:v>1.0676976789999963</c:v>
                </c:pt>
                <c:pt idx="934">
                  <c:v>1.0479134640000001</c:v>
                </c:pt>
                <c:pt idx="935">
                  <c:v>1.0140970210000035</c:v>
                </c:pt>
                <c:pt idx="936">
                  <c:v>1.0065542328999963</c:v>
                </c:pt>
                <c:pt idx="937">
                  <c:v>1.0054586095</c:v>
                </c:pt>
                <c:pt idx="938">
                  <c:v>1.0712057979999954</c:v>
                </c:pt>
                <c:pt idx="939">
                  <c:v>1.0218423109999963</c:v>
                </c:pt>
                <c:pt idx="940">
                  <c:v>1.0149668099999998</c:v>
                </c:pt>
                <c:pt idx="941">
                  <c:v>1.0013284524999926</c:v>
                </c:pt>
                <c:pt idx="942">
                  <c:v>1.0829090539999966</c:v>
                </c:pt>
                <c:pt idx="943">
                  <c:v>1.0317635499999998</c:v>
                </c:pt>
                <c:pt idx="944">
                  <c:v>1.0250210659999961</c:v>
                </c:pt>
                <c:pt idx="945">
                  <c:v>1.0702553440000036</c:v>
                </c:pt>
                <c:pt idx="946">
                  <c:v>1.0308842459999956</c:v>
                </c:pt>
                <c:pt idx="947">
                  <c:v>1.0198207709999951</c:v>
                </c:pt>
                <c:pt idx="948">
                  <c:v>1.0538727459999964</c:v>
                </c:pt>
                <c:pt idx="949">
                  <c:v>1.0583728880000001</c:v>
                </c:pt>
                <c:pt idx="950">
                  <c:v>1.0192359529999964</c:v>
                </c:pt>
                <c:pt idx="951">
                  <c:v>1.0869485610000043</c:v>
                </c:pt>
                <c:pt idx="952">
                  <c:v>1.0466878079999999</c:v>
                </c:pt>
                <c:pt idx="953">
                  <c:v>1.0557666229999951</c:v>
                </c:pt>
                <c:pt idx="954">
                  <c:v>1.0538102109999954</c:v>
                </c:pt>
                <c:pt idx="955">
                  <c:v>1.0862535220000042</c:v>
                </c:pt>
                <c:pt idx="956">
                  <c:v>1.071536569</c:v>
                </c:pt>
                <c:pt idx="957">
                  <c:v>1.0345218009999964</c:v>
                </c:pt>
                <c:pt idx="958">
                  <c:v>1.010742408</c:v>
                </c:pt>
                <c:pt idx="959">
                  <c:v>1.0195981099999998</c:v>
                </c:pt>
                <c:pt idx="960">
                  <c:v>1.0154785919999998</c:v>
                </c:pt>
                <c:pt idx="961">
                  <c:v>1.11328644</c:v>
                </c:pt>
                <c:pt idx="962">
                  <c:v>1.0266962299999998</c:v>
                </c:pt>
                <c:pt idx="963">
                  <c:v>1.0160455370000001</c:v>
                </c:pt>
                <c:pt idx="964">
                  <c:v>1.0080106172999959</c:v>
                </c:pt>
                <c:pt idx="965">
                  <c:v>1.0012202802999928</c:v>
                </c:pt>
                <c:pt idx="966">
                  <c:v>1.1018009600000001</c:v>
                </c:pt>
                <c:pt idx="967">
                  <c:v>1.0105731060000001</c:v>
                </c:pt>
                <c:pt idx="968">
                  <c:v>1.0225517260000001</c:v>
                </c:pt>
                <c:pt idx="969">
                  <c:v>1.0085355063999999</c:v>
                </c:pt>
                <c:pt idx="970">
                  <c:v>1.1058753399999999</c:v>
                </c:pt>
                <c:pt idx="971">
                  <c:v>1.0185256529999942</c:v>
                </c:pt>
                <c:pt idx="972">
                  <c:v>1.0296238879999933</c:v>
                </c:pt>
                <c:pt idx="973">
                  <c:v>1.0928223610000001</c:v>
                </c:pt>
                <c:pt idx="974">
                  <c:v>1.014965549</c:v>
                </c:pt>
                <c:pt idx="975">
                  <c:v>1.0212223469999964</c:v>
                </c:pt>
                <c:pt idx="976">
                  <c:v>1.0982034350000001</c:v>
                </c:pt>
                <c:pt idx="977">
                  <c:v>1.0818353879999945</c:v>
                </c:pt>
                <c:pt idx="978">
                  <c:v>1.014466109</c:v>
                </c:pt>
                <c:pt idx="979">
                  <c:v>1.0360263859999959</c:v>
                </c:pt>
                <c:pt idx="980">
                  <c:v>1.0232367139999954</c:v>
                </c:pt>
                <c:pt idx="981">
                  <c:v>1.0241899360000033</c:v>
                </c:pt>
                <c:pt idx="982">
                  <c:v>1.2439354499999966</c:v>
                </c:pt>
                <c:pt idx="983">
                  <c:v>1.0204119700000001</c:v>
                </c:pt>
                <c:pt idx="984">
                  <c:v>1.0561775350000036</c:v>
                </c:pt>
                <c:pt idx="985">
                  <c:v>1.015666351999994</c:v>
                </c:pt>
                <c:pt idx="986">
                  <c:v>1.0154686169999951</c:v>
                </c:pt>
                <c:pt idx="987">
                  <c:v>1.1542758800000001</c:v>
                </c:pt>
                <c:pt idx="988">
                  <c:v>1.034841009</c:v>
                </c:pt>
                <c:pt idx="989">
                  <c:v>1.0156164029999966</c:v>
                </c:pt>
                <c:pt idx="990">
                  <c:v>1.0156398549999957</c:v>
                </c:pt>
                <c:pt idx="991">
                  <c:v>1.1558999599999966</c:v>
                </c:pt>
                <c:pt idx="992">
                  <c:v>1.0170902719999964</c:v>
                </c:pt>
                <c:pt idx="993">
                  <c:v>1.028277718</c:v>
                </c:pt>
                <c:pt idx="994">
                  <c:v>1.1520141300000033</c:v>
                </c:pt>
                <c:pt idx="995">
                  <c:v>1.0175156139999963</c:v>
                </c:pt>
                <c:pt idx="996">
                  <c:v>1.0264786099999998</c:v>
                </c:pt>
                <c:pt idx="997">
                  <c:v>1.1974935899999999</c:v>
                </c:pt>
                <c:pt idx="998">
                  <c:v>1.1458898200000001</c:v>
                </c:pt>
                <c:pt idx="999">
                  <c:v>1.0418946829999904</c:v>
                </c:pt>
                <c:pt idx="1000">
                  <c:v>1.0074546172999925</c:v>
                </c:pt>
                <c:pt idx="1001">
                  <c:v>1.0062763437</c:v>
                </c:pt>
                <c:pt idx="1002">
                  <c:v>1.0994228189999966</c:v>
                </c:pt>
                <c:pt idx="1003">
                  <c:v>1.023300463</c:v>
                </c:pt>
                <c:pt idx="1004">
                  <c:v>1.0133436189999954</c:v>
                </c:pt>
                <c:pt idx="1005">
                  <c:v>1.0065610299999999</c:v>
                </c:pt>
                <c:pt idx="1006">
                  <c:v>1.1051197499999998</c:v>
                </c:pt>
                <c:pt idx="1007">
                  <c:v>1.0062356748000001</c:v>
                </c:pt>
                <c:pt idx="1008">
                  <c:v>1.020168513</c:v>
                </c:pt>
                <c:pt idx="1009">
                  <c:v>1.0964533409999999</c:v>
                </c:pt>
                <c:pt idx="1010">
                  <c:v>1.0069913023999926</c:v>
                </c:pt>
                <c:pt idx="1011">
                  <c:v>1.0187326319999999</c:v>
                </c:pt>
                <c:pt idx="1012">
                  <c:v>1.1286596</c:v>
                </c:pt>
                <c:pt idx="1013">
                  <c:v>1.0908365899999999</c:v>
                </c:pt>
                <c:pt idx="1014">
                  <c:v>1.031293694999994</c:v>
                </c:pt>
                <c:pt idx="1015">
                  <c:v>1.0010636000999935</c:v>
                </c:pt>
                <c:pt idx="1016">
                  <c:v>1.0377944759999935</c:v>
                </c:pt>
                <c:pt idx="1017">
                  <c:v>1.012197952</c:v>
                </c:pt>
                <c:pt idx="1018">
                  <c:v>1.0138945349999966</c:v>
                </c:pt>
                <c:pt idx="1019">
                  <c:v>1.0266971709999999</c:v>
                </c:pt>
                <c:pt idx="1020">
                  <c:v>1.0114901419999998</c:v>
                </c:pt>
                <c:pt idx="1021">
                  <c:v>1.0084004356</c:v>
                </c:pt>
                <c:pt idx="1022">
                  <c:v>1.080311416</c:v>
                </c:pt>
                <c:pt idx="1023">
                  <c:v>1.0630090589999961</c:v>
                </c:pt>
                <c:pt idx="1024">
                  <c:v>1.0039060448999964</c:v>
                </c:pt>
                <c:pt idx="1025">
                  <c:v>1.0116115809999966</c:v>
                </c:pt>
                <c:pt idx="1026">
                  <c:v>1.0056323123999935</c:v>
                </c:pt>
                <c:pt idx="1027">
                  <c:v>1.0051739889</c:v>
                </c:pt>
                <c:pt idx="1028">
                  <c:v>1.0930473430000001</c:v>
                </c:pt>
                <c:pt idx="1029">
                  <c:v>1.0789816159999961</c:v>
                </c:pt>
                <c:pt idx="1030">
                  <c:v>1.0164145099999999</c:v>
                </c:pt>
                <c:pt idx="1031">
                  <c:v>1.0857290289999963</c:v>
                </c:pt>
                <c:pt idx="1032">
                  <c:v>1.0666857030000001</c:v>
                </c:pt>
                <c:pt idx="1033">
                  <c:v>1.0156188429999966</c:v>
                </c:pt>
                <c:pt idx="1034">
                  <c:v>1.0803160430000001</c:v>
                </c:pt>
                <c:pt idx="1035">
                  <c:v>1.1064559500000033</c:v>
                </c:pt>
                <c:pt idx="1036">
                  <c:v>1.0663981919999999</c:v>
                </c:pt>
                <c:pt idx="1037">
                  <c:v>1.0238481129999963</c:v>
                </c:pt>
                <c:pt idx="1038">
                  <c:v>1.034616945</c:v>
                </c:pt>
                <c:pt idx="1039">
                  <c:v>1.0336480429999964</c:v>
                </c:pt>
                <c:pt idx="1040">
                  <c:v>1.0787782949999998</c:v>
                </c:pt>
                <c:pt idx="1041">
                  <c:v>1.050783266</c:v>
                </c:pt>
                <c:pt idx="1042">
                  <c:v>1.0437474440000001</c:v>
                </c:pt>
                <c:pt idx="1043">
                  <c:v>1.0529086719999998</c:v>
                </c:pt>
                <c:pt idx="1044">
                  <c:v>1.0896200819999966</c:v>
                </c:pt>
                <c:pt idx="1045">
                  <c:v>1.0602946399999966</c:v>
                </c:pt>
                <c:pt idx="1046">
                  <c:v>1.0719931179999935</c:v>
                </c:pt>
                <c:pt idx="1047">
                  <c:v>1.12862336</c:v>
                </c:pt>
                <c:pt idx="1048">
                  <c:v>1.0564207969999964</c:v>
                </c:pt>
                <c:pt idx="1049">
                  <c:v>1.081540481</c:v>
                </c:pt>
                <c:pt idx="1050">
                  <c:v>1.0749488760000001</c:v>
                </c:pt>
                <c:pt idx="1051">
                  <c:v>1.0677917589999926</c:v>
                </c:pt>
                <c:pt idx="1052">
                  <c:v>1.0662184029999999</c:v>
                </c:pt>
                <c:pt idx="1053">
                  <c:v>1.0854096379999945</c:v>
                </c:pt>
                <c:pt idx="1054">
                  <c:v>1.0344777690000035</c:v>
                </c:pt>
                <c:pt idx="1055">
                  <c:v>1.073069871</c:v>
                </c:pt>
                <c:pt idx="1056">
                  <c:v>1.0571097049999998</c:v>
                </c:pt>
                <c:pt idx="1057">
                  <c:v>1.0463814899999999</c:v>
                </c:pt>
                <c:pt idx="1058">
                  <c:v>1.0226859509999999</c:v>
                </c:pt>
                <c:pt idx="1059">
                  <c:v>1.0573027269999999</c:v>
                </c:pt>
                <c:pt idx="1060">
                  <c:v>1.043756176</c:v>
                </c:pt>
                <c:pt idx="1061">
                  <c:v>1.0583855110000036</c:v>
                </c:pt>
                <c:pt idx="1062">
                  <c:v>1.0242005750000001</c:v>
                </c:pt>
                <c:pt idx="1063">
                  <c:v>1.0462636559999954</c:v>
                </c:pt>
                <c:pt idx="1064">
                  <c:v>1.0388821390000043</c:v>
                </c:pt>
                <c:pt idx="1065">
                  <c:v>1.022518016</c:v>
                </c:pt>
                <c:pt idx="1066">
                  <c:v>1.044684913</c:v>
                </c:pt>
                <c:pt idx="1067">
                  <c:v>1.0357727529999954</c:v>
                </c:pt>
                <c:pt idx="1068">
                  <c:v>1.057645073</c:v>
                </c:pt>
                <c:pt idx="1069">
                  <c:v>1.0400248349999999</c:v>
                </c:pt>
                <c:pt idx="1070">
                  <c:v>1.0458312309999942</c:v>
                </c:pt>
                <c:pt idx="1071">
                  <c:v>1.034835204</c:v>
                </c:pt>
                <c:pt idx="1072">
                  <c:v>1.0664558090000043</c:v>
                </c:pt>
                <c:pt idx="1073">
                  <c:v>1.0438910669999963</c:v>
                </c:pt>
                <c:pt idx="1074">
                  <c:v>1.0446476769999999</c:v>
                </c:pt>
                <c:pt idx="1075">
                  <c:v>1.0780873420000001</c:v>
                </c:pt>
                <c:pt idx="1076">
                  <c:v>1.0469549709999999</c:v>
                </c:pt>
                <c:pt idx="1077">
                  <c:v>1.0465691849999998</c:v>
                </c:pt>
                <c:pt idx="1078">
                  <c:v>1.067313143</c:v>
                </c:pt>
                <c:pt idx="1079">
                  <c:v>1.0644531040000043</c:v>
                </c:pt>
                <c:pt idx="1080">
                  <c:v>1.0523032269999999</c:v>
                </c:pt>
                <c:pt idx="1081">
                  <c:v>1.062408035</c:v>
                </c:pt>
                <c:pt idx="1082">
                  <c:v>1.041710361</c:v>
                </c:pt>
                <c:pt idx="1083">
                  <c:v>1.054168233</c:v>
                </c:pt>
                <c:pt idx="1084">
                  <c:v>1.0514279</c:v>
                </c:pt>
                <c:pt idx="1085">
                  <c:v>1.040786201</c:v>
                </c:pt>
                <c:pt idx="1086">
                  <c:v>1.0554609399999999</c:v>
                </c:pt>
                <c:pt idx="1087">
                  <c:v>1.0506500660000035</c:v>
                </c:pt>
                <c:pt idx="1088">
                  <c:v>1.0373434610000001</c:v>
                </c:pt>
                <c:pt idx="1089">
                  <c:v>1.0476298289999963</c:v>
                </c:pt>
                <c:pt idx="1090">
                  <c:v>1.0597571830000001</c:v>
                </c:pt>
                <c:pt idx="1091">
                  <c:v>1.043373401</c:v>
                </c:pt>
                <c:pt idx="1092">
                  <c:v>1.0292009209999999</c:v>
                </c:pt>
                <c:pt idx="1093">
                  <c:v>1.0579973419999966</c:v>
                </c:pt>
                <c:pt idx="1094">
                  <c:v>1.0324469660000033</c:v>
                </c:pt>
                <c:pt idx="1095">
                  <c:v>1.0238604019999966</c:v>
                </c:pt>
                <c:pt idx="1096">
                  <c:v>1.0531837119999998</c:v>
                </c:pt>
                <c:pt idx="1097">
                  <c:v>1.0371842529999933</c:v>
                </c:pt>
                <c:pt idx="1098">
                  <c:v>1.0296054469999998</c:v>
                </c:pt>
                <c:pt idx="1099">
                  <c:v>1.0191135549999999</c:v>
                </c:pt>
                <c:pt idx="1100">
                  <c:v>1.0415196149999963</c:v>
                </c:pt>
                <c:pt idx="1101">
                  <c:v>1.0244010769999998</c:v>
                </c:pt>
                <c:pt idx="1102">
                  <c:v>1.1315382899999966</c:v>
                </c:pt>
                <c:pt idx="1103">
                  <c:v>1.0324819080000001</c:v>
                </c:pt>
                <c:pt idx="1104">
                  <c:v>1.028810953</c:v>
                </c:pt>
                <c:pt idx="1105">
                  <c:v>1.0143105390000036</c:v>
                </c:pt>
                <c:pt idx="1106">
                  <c:v>1.0014791075999954</c:v>
                </c:pt>
                <c:pt idx="1107">
                  <c:v>1.1535051999999999</c:v>
                </c:pt>
                <c:pt idx="1108">
                  <c:v>1.0190636429999935</c:v>
                </c:pt>
                <c:pt idx="1109">
                  <c:v>1.0209549</c:v>
                </c:pt>
                <c:pt idx="1110">
                  <c:v>1.0264066669999998</c:v>
                </c:pt>
                <c:pt idx="1111">
                  <c:v>1.1561361700000001</c:v>
                </c:pt>
                <c:pt idx="1112">
                  <c:v>1.0318184069999998</c:v>
                </c:pt>
                <c:pt idx="1113">
                  <c:v>1.0124779760000036</c:v>
                </c:pt>
                <c:pt idx="1114">
                  <c:v>1.1536407200000001</c:v>
                </c:pt>
                <c:pt idx="1115">
                  <c:v>1.016712616</c:v>
                </c:pt>
                <c:pt idx="1116">
                  <c:v>1.0146995349999999</c:v>
                </c:pt>
                <c:pt idx="1117">
                  <c:v>1.1265075500000001</c:v>
                </c:pt>
                <c:pt idx="1118">
                  <c:v>1.11160751</c:v>
                </c:pt>
                <c:pt idx="1119">
                  <c:v>1.0265749660000001</c:v>
                </c:pt>
                <c:pt idx="1120">
                  <c:v>1.0211496749999998</c:v>
                </c:pt>
                <c:pt idx="1121">
                  <c:v>1.0193152499999998</c:v>
                </c:pt>
                <c:pt idx="1122">
                  <c:v>1.1059206999999942</c:v>
                </c:pt>
                <c:pt idx="1123">
                  <c:v>1.0114536179999944</c:v>
                </c:pt>
                <c:pt idx="1124">
                  <c:v>1.0347600369999999</c:v>
                </c:pt>
                <c:pt idx="1125">
                  <c:v>1.012162732</c:v>
                </c:pt>
                <c:pt idx="1126">
                  <c:v>1.1146122599999999</c:v>
                </c:pt>
                <c:pt idx="1127">
                  <c:v>1.028490981</c:v>
                </c:pt>
                <c:pt idx="1128">
                  <c:v>1.0347231819999998</c:v>
                </c:pt>
                <c:pt idx="1129">
                  <c:v>1.1122000700000001</c:v>
                </c:pt>
                <c:pt idx="1130">
                  <c:v>1.0182023010000001</c:v>
                </c:pt>
                <c:pt idx="1131">
                  <c:v>1.02811081</c:v>
                </c:pt>
                <c:pt idx="1132">
                  <c:v>1.0453161259999999</c:v>
                </c:pt>
                <c:pt idx="1133">
                  <c:v>1.061032714</c:v>
                </c:pt>
                <c:pt idx="1134">
                  <c:v>1.0239971179999954</c:v>
                </c:pt>
                <c:pt idx="1135">
                  <c:v>1.0222444499999999</c:v>
                </c:pt>
                <c:pt idx="1136">
                  <c:v>1.0684063069999998</c:v>
                </c:pt>
                <c:pt idx="1137">
                  <c:v>1.012345042</c:v>
                </c:pt>
                <c:pt idx="1138">
                  <c:v>1.020680676</c:v>
                </c:pt>
                <c:pt idx="1139">
                  <c:v>1.0543669309999999</c:v>
                </c:pt>
                <c:pt idx="1140">
                  <c:v>1.0022906125999935</c:v>
                </c:pt>
                <c:pt idx="1141">
                  <c:v>1.0091848336</c:v>
                </c:pt>
                <c:pt idx="1142">
                  <c:v>1.0729609969999998</c:v>
                </c:pt>
                <c:pt idx="1143">
                  <c:v>1.0399377529999954</c:v>
                </c:pt>
                <c:pt idx="1144">
                  <c:v>1.0138158849999999</c:v>
                </c:pt>
                <c:pt idx="1145">
                  <c:v>1.0758436729999954</c:v>
                </c:pt>
                <c:pt idx="1146">
                  <c:v>1.0216092209999958</c:v>
                </c:pt>
                <c:pt idx="1147">
                  <c:v>1.028984028</c:v>
                </c:pt>
                <c:pt idx="1148">
                  <c:v>1.0841455270000036</c:v>
                </c:pt>
                <c:pt idx="1149">
                  <c:v>1.05994597</c:v>
                </c:pt>
                <c:pt idx="1150">
                  <c:v>1.015380591</c:v>
                </c:pt>
                <c:pt idx="1151">
                  <c:v>1.082080758</c:v>
                </c:pt>
                <c:pt idx="1152">
                  <c:v>1.0521663469999998</c:v>
                </c:pt>
                <c:pt idx="1153">
                  <c:v>1.0089672597999964</c:v>
                </c:pt>
                <c:pt idx="1154">
                  <c:v>1.0330391459999964</c:v>
                </c:pt>
                <c:pt idx="1155">
                  <c:v>1.12074914</c:v>
                </c:pt>
                <c:pt idx="1156">
                  <c:v>1.0566744149999998</c:v>
                </c:pt>
                <c:pt idx="1157">
                  <c:v>1.05467482</c:v>
                </c:pt>
                <c:pt idx="1158">
                  <c:v>1.0649276539999963</c:v>
                </c:pt>
                <c:pt idx="1159">
                  <c:v>1.062331146</c:v>
                </c:pt>
                <c:pt idx="1160">
                  <c:v>1.10020633</c:v>
                </c:pt>
                <c:pt idx="1161">
                  <c:v>1.0758523519999998</c:v>
                </c:pt>
                <c:pt idx="1162">
                  <c:v>1.0076268219</c:v>
                </c:pt>
                <c:pt idx="1163">
                  <c:v>1.0037047049999956</c:v>
                </c:pt>
                <c:pt idx="1164">
                  <c:v>1.013502978</c:v>
                </c:pt>
                <c:pt idx="1165">
                  <c:v>1.0466964669999999</c:v>
                </c:pt>
                <c:pt idx="1166">
                  <c:v>1.040860189</c:v>
                </c:pt>
                <c:pt idx="1167">
                  <c:v>1.0222095600000001</c:v>
                </c:pt>
                <c:pt idx="1168">
                  <c:v>1.0177279149999998</c:v>
                </c:pt>
                <c:pt idx="1169">
                  <c:v>1.0145454549999999</c:v>
                </c:pt>
                <c:pt idx="1170">
                  <c:v>1.0648510600000001</c:v>
                </c:pt>
                <c:pt idx="1171">
                  <c:v>1.0114017109999942</c:v>
                </c:pt>
                <c:pt idx="1172">
                  <c:v>1.0077911298</c:v>
                </c:pt>
                <c:pt idx="1173">
                  <c:v>1.0215756629999964</c:v>
                </c:pt>
                <c:pt idx="1174">
                  <c:v>1.0925484830000001</c:v>
                </c:pt>
                <c:pt idx="1175">
                  <c:v>1.0075996841999926</c:v>
                </c:pt>
                <c:pt idx="1176">
                  <c:v>1.0105626399999998</c:v>
                </c:pt>
                <c:pt idx="1177">
                  <c:v>1.080092112</c:v>
                </c:pt>
                <c:pt idx="1178">
                  <c:v>1.0163753799999999</c:v>
                </c:pt>
                <c:pt idx="1179">
                  <c:v>1.0067281681</c:v>
                </c:pt>
                <c:pt idx="1180">
                  <c:v>1.0459981799999998</c:v>
                </c:pt>
                <c:pt idx="1181">
                  <c:v>1.0453321840000001</c:v>
                </c:pt>
                <c:pt idx="1182">
                  <c:v>1.0267996909999926</c:v>
                </c:pt>
                <c:pt idx="1183">
                  <c:v>1.14184705</c:v>
                </c:pt>
                <c:pt idx="1184">
                  <c:v>1.1242299899999999</c:v>
                </c:pt>
                <c:pt idx="1185">
                  <c:v>1.1211420999999999</c:v>
                </c:pt>
                <c:pt idx="1186">
                  <c:v>1.1685787700000001</c:v>
                </c:pt>
                <c:pt idx="1187">
                  <c:v>1.0976091119999998</c:v>
                </c:pt>
                <c:pt idx="1188">
                  <c:v>1.1462805800000035</c:v>
                </c:pt>
                <c:pt idx="1189">
                  <c:v>1.0854324769999999</c:v>
                </c:pt>
                <c:pt idx="1190">
                  <c:v>1.084269156</c:v>
                </c:pt>
                <c:pt idx="1191">
                  <c:v>1.0582554770000001</c:v>
                </c:pt>
                <c:pt idx="1192">
                  <c:v>1.1233640699999998</c:v>
                </c:pt>
                <c:pt idx="1193">
                  <c:v>1.0793176739999999</c:v>
                </c:pt>
                <c:pt idx="1194">
                  <c:v>1.0848211959999954</c:v>
                </c:pt>
                <c:pt idx="1195">
                  <c:v>1.0775838760000001</c:v>
                </c:pt>
                <c:pt idx="1196">
                  <c:v>1.1019374499999999</c:v>
                </c:pt>
                <c:pt idx="1197">
                  <c:v>1.0636240389999954</c:v>
                </c:pt>
                <c:pt idx="1198">
                  <c:v>1.0610808190000001</c:v>
                </c:pt>
                <c:pt idx="1199">
                  <c:v>1.0990506369999999</c:v>
                </c:pt>
                <c:pt idx="1200">
                  <c:v>1.0686021480000001</c:v>
                </c:pt>
                <c:pt idx="1201">
                  <c:v>1.13377555</c:v>
                </c:pt>
                <c:pt idx="1202">
                  <c:v>1.0689608779999966</c:v>
                </c:pt>
                <c:pt idx="1203">
                  <c:v>1.1129345799999999</c:v>
                </c:pt>
                <c:pt idx="1204">
                  <c:v>1.0257023979999935</c:v>
                </c:pt>
                <c:pt idx="1205">
                  <c:v>1.0256500819999999</c:v>
                </c:pt>
                <c:pt idx="1206">
                  <c:v>1.0427836849999998</c:v>
                </c:pt>
                <c:pt idx="1207">
                  <c:v>1.0492780919999998</c:v>
                </c:pt>
                <c:pt idx="1208">
                  <c:v>1.0199617029999928</c:v>
                </c:pt>
                <c:pt idx="1209">
                  <c:v>1.0306589589999999</c:v>
                </c:pt>
                <c:pt idx="1210">
                  <c:v>1.0815949589999954</c:v>
                </c:pt>
                <c:pt idx="1211">
                  <c:v>1.0433934489999961</c:v>
                </c:pt>
                <c:pt idx="1212">
                  <c:v>1.007799580099993</c:v>
                </c:pt>
                <c:pt idx="1213">
                  <c:v>1.0653245389999964</c:v>
                </c:pt>
                <c:pt idx="1214">
                  <c:v>1.042003094</c:v>
                </c:pt>
                <c:pt idx="1215">
                  <c:v>1.0127338909999966</c:v>
                </c:pt>
                <c:pt idx="1216">
                  <c:v>1.0571167149999998</c:v>
                </c:pt>
                <c:pt idx="1217">
                  <c:v>1.0135900169999956</c:v>
                </c:pt>
                <c:pt idx="1218">
                  <c:v>1.0443674890000001</c:v>
                </c:pt>
                <c:pt idx="1219">
                  <c:v>1.0056985999999963</c:v>
                </c:pt>
                <c:pt idx="1220">
                  <c:v>1.086971374</c:v>
                </c:pt>
                <c:pt idx="1221">
                  <c:v>1.0282907699999999</c:v>
                </c:pt>
                <c:pt idx="1222">
                  <c:v>1.0207125420000001</c:v>
                </c:pt>
                <c:pt idx="1223">
                  <c:v>1.0733490909999961</c:v>
                </c:pt>
                <c:pt idx="1224">
                  <c:v>1.0286446859999954</c:v>
                </c:pt>
                <c:pt idx="1225">
                  <c:v>1.016085235</c:v>
                </c:pt>
                <c:pt idx="1226">
                  <c:v>1.0361755610000047</c:v>
                </c:pt>
                <c:pt idx="1227">
                  <c:v>1.0451526929999964</c:v>
                </c:pt>
                <c:pt idx="1228">
                  <c:v>1.0252661539999961</c:v>
                </c:pt>
                <c:pt idx="1229">
                  <c:v>1.0860073790000035</c:v>
                </c:pt>
                <c:pt idx="1230">
                  <c:v>1.0329205349999999</c:v>
                </c:pt>
                <c:pt idx="1231">
                  <c:v>1.0248293479999926</c:v>
                </c:pt>
                <c:pt idx="1232">
                  <c:v>1.0657523280000001</c:v>
                </c:pt>
                <c:pt idx="1233">
                  <c:v>1.0685470750000001</c:v>
                </c:pt>
                <c:pt idx="1234">
                  <c:v>1.014064436</c:v>
                </c:pt>
                <c:pt idx="1235">
                  <c:v>1.0517212669999947</c:v>
                </c:pt>
                <c:pt idx="1236">
                  <c:v>1.0595403969999964</c:v>
                </c:pt>
                <c:pt idx="1237">
                  <c:v>1.0183663009999964</c:v>
                </c:pt>
                <c:pt idx="1238">
                  <c:v>1.0107513519999998</c:v>
                </c:pt>
                <c:pt idx="1239">
                  <c:v>1.10868962</c:v>
                </c:pt>
                <c:pt idx="1240">
                  <c:v>1.10006187</c:v>
                </c:pt>
                <c:pt idx="1241">
                  <c:v>1.0835843269999998</c:v>
                </c:pt>
                <c:pt idx="1242">
                  <c:v>1.0855587090000001</c:v>
                </c:pt>
                <c:pt idx="1243">
                  <c:v>1.07798098</c:v>
                </c:pt>
                <c:pt idx="1244">
                  <c:v>1.0947101280000036</c:v>
                </c:pt>
                <c:pt idx="1245">
                  <c:v>1.0635241759999954</c:v>
                </c:pt>
                <c:pt idx="1246">
                  <c:v>1.0626705110000001</c:v>
                </c:pt>
                <c:pt idx="1247">
                  <c:v>1.0627444519999998</c:v>
                </c:pt>
                <c:pt idx="1248">
                  <c:v>1.0958349349999998</c:v>
                </c:pt>
                <c:pt idx="1249">
                  <c:v>1.0537250039999964</c:v>
                </c:pt>
                <c:pt idx="1250">
                  <c:v>1.068216499</c:v>
                </c:pt>
                <c:pt idx="1251">
                  <c:v>1.0959902649999966</c:v>
                </c:pt>
                <c:pt idx="1252">
                  <c:v>1.0817663989999933</c:v>
                </c:pt>
                <c:pt idx="1253">
                  <c:v>1.0417673619999999</c:v>
                </c:pt>
                <c:pt idx="1254">
                  <c:v>1.0922103250000001</c:v>
                </c:pt>
                <c:pt idx="1255">
                  <c:v>1.067405701</c:v>
                </c:pt>
                <c:pt idx="1256">
                  <c:v>1.0364552290000035</c:v>
                </c:pt>
                <c:pt idx="1257">
                  <c:v>1.0663168610000036</c:v>
                </c:pt>
                <c:pt idx="1258">
                  <c:v>1.0476552749999999</c:v>
                </c:pt>
                <c:pt idx="1259">
                  <c:v>1.0714233069999957</c:v>
                </c:pt>
                <c:pt idx="1260">
                  <c:v>1.0210784310000001</c:v>
                </c:pt>
                <c:pt idx="1261">
                  <c:v>1.01788777</c:v>
                </c:pt>
                <c:pt idx="1262">
                  <c:v>1.0952660979999935</c:v>
                </c:pt>
                <c:pt idx="1263">
                  <c:v>1.0395762599999954</c:v>
                </c:pt>
                <c:pt idx="1264">
                  <c:v>1.018428876</c:v>
                </c:pt>
                <c:pt idx="1265">
                  <c:v>1.0267903399999998</c:v>
                </c:pt>
                <c:pt idx="1266">
                  <c:v>1.1297745399999999</c:v>
                </c:pt>
                <c:pt idx="1267">
                  <c:v>1.0326698159999959</c:v>
                </c:pt>
                <c:pt idx="1268">
                  <c:v>1.0200911939999964</c:v>
                </c:pt>
                <c:pt idx="1269">
                  <c:v>1.11131041</c:v>
                </c:pt>
                <c:pt idx="1270">
                  <c:v>1.0197101519999998</c:v>
                </c:pt>
                <c:pt idx="1271">
                  <c:v>1.010592476</c:v>
                </c:pt>
                <c:pt idx="1272">
                  <c:v>1.0085342139999942</c:v>
                </c:pt>
                <c:pt idx="1273">
                  <c:v>1.060340759</c:v>
                </c:pt>
                <c:pt idx="1274">
                  <c:v>1.0145904299999999</c:v>
                </c:pt>
                <c:pt idx="1275">
                  <c:v>1.0085103177999963</c:v>
                </c:pt>
                <c:pt idx="1276">
                  <c:v>1.1204234399999999</c:v>
                </c:pt>
                <c:pt idx="1277">
                  <c:v>1.0165298189999954</c:v>
                </c:pt>
                <c:pt idx="1278">
                  <c:v>1.02891227</c:v>
                </c:pt>
                <c:pt idx="1279">
                  <c:v>1.1059448799999998</c:v>
                </c:pt>
                <c:pt idx="1280">
                  <c:v>1.0170174350000001</c:v>
                </c:pt>
                <c:pt idx="1281">
                  <c:v>1.0241398049999999</c:v>
                </c:pt>
                <c:pt idx="1282">
                  <c:v>1.0882211129999964</c:v>
                </c:pt>
                <c:pt idx="1283">
                  <c:v>1.0724775980000001</c:v>
                </c:pt>
                <c:pt idx="1284">
                  <c:v>1.024393865</c:v>
                </c:pt>
                <c:pt idx="1285">
                  <c:v>1.1106687799999999</c:v>
                </c:pt>
                <c:pt idx="1286">
                  <c:v>1.025007467</c:v>
                </c:pt>
                <c:pt idx="1287">
                  <c:v>1.0315225519999998</c:v>
                </c:pt>
                <c:pt idx="1288">
                  <c:v>1.1117129700000001</c:v>
                </c:pt>
                <c:pt idx="1289">
                  <c:v>1.0941071150000001</c:v>
                </c:pt>
                <c:pt idx="1290">
                  <c:v>1.018992465</c:v>
                </c:pt>
                <c:pt idx="1291">
                  <c:v>1.0953783640000001</c:v>
                </c:pt>
                <c:pt idx="1292">
                  <c:v>1.08458845</c:v>
                </c:pt>
                <c:pt idx="1293">
                  <c:v>1.0079799221999961</c:v>
                </c:pt>
                <c:pt idx="1294">
                  <c:v>1.048016112</c:v>
                </c:pt>
                <c:pt idx="1295">
                  <c:v>1.0246432399999998</c:v>
                </c:pt>
                <c:pt idx="1296">
                  <c:v>1.0237881169999998</c:v>
                </c:pt>
                <c:pt idx="1297">
                  <c:v>1.2599731599999964</c:v>
                </c:pt>
                <c:pt idx="1298">
                  <c:v>1.0119398169999951</c:v>
                </c:pt>
                <c:pt idx="1299">
                  <c:v>1.0515587049999999</c:v>
                </c:pt>
                <c:pt idx="1300">
                  <c:v>1.0039400784999966</c:v>
                </c:pt>
                <c:pt idx="1301">
                  <c:v>1.28716203</c:v>
                </c:pt>
                <c:pt idx="1302">
                  <c:v>1.0050555251000033</c:v>
                </c:pt>
                <c:pt idx="1303">
                  <c:v>1.0583795439999999</c:v>
                </c:pt>
                <c:pt idx="1304">
                  <c:v>1.2551489600000001</c:v>
                </c:pt>
                <c:pt idx="1305">
                  <c:v>1.0061464054</c:v>
                </c:pt>
                <c:pt idx="1306">
                  <c:v>1.0489354569999998</c:v>
                </c:pt>
                <c:pt idx="1307">
                  <c:v>1.1362009100000001</c:v>
                </c:pt>
                <c:pt idx="1308">
                  <c:v>1.22400726</c:v>
                </c:pt>
                <c:pt idx="1309">
                  <c:v>1.028341473</c:v>
                </c:pt>
                <c:pt idx="1310">
                  <c:v>1.0139928899999964</c:v>
                </c:pt>
                <c:pt idx="1311">
                  <c:v>1.1858732899999966</c:v>
                </c:pt>
                <c:pt idx="1312">
                  <c:v>1.0173689159999963</c:v>
                </c:pt>
                <c:pt idx="1313">
                  <c:v>1.0234131310000001</c:v>
                </c:pt>
                <c:pt idx="1314">
                  <c:v>1.1646435400000001</c:v>
                </c:pt>
                <c:pt idx="1315">
                  <c:v>1.0171146939999942</c:v>
                </c:pt>
                <c:pt idx="1316">
                  <c:v>1.0199491789999966</c:v>
                </c:pt>
                <c:pt idx="1317">
                  <c:v>1.21098672</c:v>
                </c:pt>
                <c:pt idx="1318">
                  <c:v>1.1497617999999954</c:v>
                </c:pt>
                <c:pt idx="1319">
                  <c:v>1.0470740589999954</c:v>
                </c:pt>
                <c:pt idx="1320">
                  <c:v>1.1818798899999998</c:v>
                </c:pt>
                <c:pt idx="1321">
                  <c:v>1.0008207902699933</c:v>
                </c:pt>
                <c:pt idx="1322">
                  <c:v>1.0360145999999999</c:v>
                </c:pt>
                <c:pt idx="1323">
                  <c:v>1.2279221999999956</c:v>
                </c:pt>
                <c:pt idx="1324">
                  <c:v>1.1700929000000035</c:v>
                </c:pt>
                <c:pt idx="1325">
                  <c:v>1.0443839810000033</c:v>
                </c:pt>
                <c:pt idx="1326">
                  <c:v>1.2022093999999961</c:v>
                </c:pt>
                <c:pt idx="1327">
                  <c:v>1.1557729400000001</c:v>
                </c:pt>
                <c:pt idx="1328">
                  <c:v>1.0361398819999998</c:v>
                </c:pt>
                <c:pt idx="1329">
                  <c:v>1.1603481500000001</c:v>
                </c:pt>
                <c:pt idx="1330">
                  <c:v>1.0082908588999964</c:v>
                </c:pt>
                <c:pt idx="1331">
                  <c:v>1.12468039</c:v>
                </c:pt>
                <c:pt idx="1332">
                  <c:v>1.0179246699999938</c:v>
                </c:pt>
                <c:pt idx="1333">
                  <c:v>1.0211682989999933</c:v>
                </c:pt>
                <c:pt idx="1334">
                  <c:v>1.1048688600000001</c:v>
                </c:pt>
                <c:pt idx="1335">
                  <c:v>1.017281431</c:v>
                </c:pt>
                <c:pt idx="1336">
                  <c:v>1.0147574989999999</c:v>
                </c:pt>
                <c:pt idx="1337">
                  <c:v>1.1210536600000001</c:v>
                </c:pt>
                <c:pt idx="1338">
                  <c:v>1.079691169</c:v>
                </c:pt>
                <c:pt idx="1339">
                  <c:v>1.035219935</c:v>
                </c:pt>
                <c:pt idx="1340">
                  <c:v>1.12053219</c:v>
                </c:pt>
                <c:pt idx="1341">
                  <c:v>1.0008770349000036</c:v>
                </c:pt>
                <c:pt idx="1342">
                  <c:v>1.0278431649999999</c:v>
                </c:pt>
                <c:pt idx="1343">
                  <c:v>1.1505109900000001</c:v>
                </c:pt>
                <c:pt idx="1344">
                  <c:v>1.10884673</c:v>
                </c:pt>
                <c:pt idx="1345">
                  <c:v>1.0339627629999963</c:v>
                </c:pt>
                <c:pt idx="1346">
                  <c:v>1.1275795399999999</c:v>
                </c:pt>
                <c:pt idx="1347">
                  <c:v>1.0954798649999999</c:v>
                </c:pt>
                <c:pt idx="1348">
                  <c:v>1.0256162609999964</c:v>
                </c:pt>
                <c:pt idx="1349">
                  <c:v>1.0668181999999999</c:v>
                </c:pt>
                <c:pt idx="1350">
                  <c:v>1.040068306</c:v>
                </c:pt>
                <c:pt idx="1351">
                  <c:v>1.0136687739999966</c:v>
                </c:pt>
                <c:pt idx="1352">
                  <c:v>1.014755622</c:v>
                </c:pt>
                <c:pt idx="1353">
                  <c:v>1.10024985</c:v>
                </c:pt>
                <c:pt idx="1354">
                  <c:v>1.0805179290000073</c:v>
                </c:pt>
                <c:pt idx="1355">
                  <c:v>1.0098268333999945</c:v>
                </c:pt>
                <c:pt idx="1356">
                  <c:v>1.0835775590000001</c:v>
                </c:pt>
                <c:pt idx="1357">
                  <c:v>1.064903151</c:v>
                </c:pt>
                <c:pt idx="1358">
                  <c:v>1.0079626609999961</c:v>
                </c:pt>
                <c:pt idx="1359">
                  <c:v>1.0686941519999966</c:v>
                </c:pt>
                <c:pt idx="1360">
                  <c:v>1.1057989699999999</c:v>
                </c:pt>
                <c:pt idx="1361">
                  <c:v>1.0843761869999999</c:v>
                </c:pt>
                <c:pt idx="1362">
                  <c:v>1.023321921</c:v>
                </c:pt>
                <c:pt idx="1363">
                  <c:v>1.0946925359999999</c:v>
                </c:pt>
                <c:pt idx="1364">
                  <c:v>1.0834485140000001</c:v>
                </c:pt>
              </c:numCache>
            </c:numRef>
          </c:xVal>
          <c:yVal>
            <c:numRef>
              <c:f>Sheet5!$F$2:$F$1366</c:f>
              <c:numCache>
                <c:formatCode>General</c:formatCode>
                <c:ptCount val="1365"/>
                <c:pt idx="0">
                  <c:v>1.0043922525999942</c:v>
                </c:pt>
                <c:pt idx="1">
                  <c:v>1.0114696729999926</c:v>
                </c:pt>
                <c:pt idx="2">
                  <c:v>1.0477742919999933</c:v>
                </c:pt>
                <c:pt idx="3">
                  <c:v>1.021283071</c:v>
                </c:pt>
                <c:pt idx="4">
                  <c:v>1.0293682019999963</c:v>
                </c:pt>
                <c:pt idx="5">
                  <c:v>1.0259868419999998</c:v>
                </c:pt>
                <c:pt idx="6">
                  <c:v>1.0064750531</c:v>
                </c:pt>
                <c:pt idx="7">
                  <c:v>1.0111511899999999</c:v>
                </c:pt>
                <c:pt idx="8">
                  <c:v>1.0094250808999954</c:v>
                </c:pt>
                <c:pt idx="9">
                  <c:v>1.0544622729999966</c:v>
                </c:pt>
                <c:pt idx="10">
                  <c:v>1.0102992179999928</c:v>
                </c:pt>
                <c:pt idx="11">
                  <c:v>1.0064649400999961</c:v>
                </c:pt>
                <c:pt idx="12">
                  <c:v>1.0211324549999998</c:v>
                </c:pt>
                <c:pt idx="13">
                  <c:v>1.044200558</c:v>
                </c:pt>
                <c:pt idx="14">
                  <c:v>1.0196159979999964</c:v>
                </c:pt>
                <c:pt idx="15">
                  <c:v>1.0113503019999999</c:v>
                </c:pt>
                <c:pt idx="16">
                  <c:v>1.0057495237</c:v>
                </c:pt>
                <c:pt idx="17">
                  <c:v>1.0100981849999999</c:v>
                </c:pt>
                <c:pt idx="18">
                  <c:v>1.0062235238999999</c:v>
                </c:pt>
                <c:pt idx="19">
                  <c:v>1.0041894275000001</c:v>
                </c:pt>
                <c:pt idx="20">
                  <c:v>1.0939955669999999</c:v>
                </c:pt>
                <c:pt idx="21">
                  <c:v>1.0066998986999942</c:v>
                </c:pt>
                <c:pt idx="22">
                  <c:v>1.0097973071999933</c:v>
                </c:pt>
                <c:pt idx="23">
                  <c:v>1.068094986</c:v>
                </c:pt>
                <c:pt idx="24">
                  <c:v>1.0210412499999963</c:v>
                </c:pt>
                <c:pt idx="25">
                  <c:v>1.0077987887999935</c:v>
                </c:pt>
                <c:pt idx="26">
                  <c:v>1.018395078</c:v>
                </c:pt>
                <c:pt idx="27">
                  <c:v>1.0047901459999966</c:v>
                </c:pt>
                <c:pt idx="28">
                  <c:v>1.0232440139999961</c:v>
                </c:pt>
                <c:pt idx="29">
                  <c:v>1.015737984</c:v>
                </c:pt>
                <c:pt idx="30">
                  <c:v>1.0908558159999999</c:v>
                </c:pt>
                <c:pt idx="31">
                  <c:v>1.0081011635999999</c:v>
                </c:pt>
                <c:pt idx="32">
                  <c:v>1.0048079029000001</c:v>
                </c:pt>
                <c:pt idx="33">
                  <c:v>1.0572269669999999</c:v>
                </c:pt>
                <c:pt idx="34">
                  <c:v>1.0465315579999961</c:v>
                </c:pt>
                <c:pt idx="35">
                  <c:v>1.054414151</c:v>
                </c:pt>
                <c:pt idx="36">
                  <c:v>1.0505574990000033</c:v>
                </c:pt>
                <c:pt idx="37">
                  <c:v>1.0376482769999966</c:v>
                </c:pt>
                <c:pt idx="38">
                  <c:v>1.039056105</c:v>
                </c:pt>
                <c:pt idx="39">
                  <c:v>1.0760106620000001</c:v>
                </c:pt>
                <c:pt idx="40">
                  <c:v>1.0416232409999926</c:v>
                </c:pt>
                <c:pt idx="41">
                  <c:v>1.0364415979999964</c:v>
                </c:pt>
                <c:pt idx="42">
                  <c:v>1.025199934</c:v>
                </c:pt>
                <c:pt idx="43">
                  <c:v>1.0141001540000001</c:v>
                </c:pt>
                <c:pt idx="44">
                  <c:v>1.0209639849999999</c:v>
                </c:pt>
                <c:pt idx="45">
                  <c:v>1.0399444089999959</c:v>
                </c:pt>
                <c:pt idx="46">
                  <c:v>1.0258952369999956</c:v>
                </c:pt>
                <c:pt idx="47">
                  <c:v>1.0544603169999998</c:v>
                </c:pt>
                <c:pt idx="48">
                  <c:v>1.023113419</c:v>
                </c:pt>
                <c:pt idx="49">
                  <c:v>1.0081689079</c:v>
                </c:pt>
                <c:pt idx="50">
                  <c:v>1.018611905</c:v>
                </c:pt>
                <c:pt idx="51">
                  <c:v>1.0243954179999966</c:v>
                </c:pt>
                <c:pt idx="52">
                  <c:v>1.018169471</c:v>
                </c:pt>
                <c:pt idx="53">
                  <c:v>1.0185633099999998</c:v>
                </c:pt>
                <c:pt idx="54">
                  <c:v>1.1237351499999999</c:v>
                </c:pt>
                <c:pt idx="55">
                  <c:v>1.0376660329999954</c:v>
                </c:pt>
                <c:pt idx="56">
                  <c:v>1.034946814</c:v>
                </c:pt>
                <c:pt idx="57">
                  <c:v>1.0100101060000033</c:v>
                </c:pt>
                <c:pt idx="58">
                  <c:v>1.0035425471999964</c:v>
                </c:pt>
                <c:pt idx="59">
                  <c:v>1.0034030374999954</c:v>
                </c:pt>
                <c:pt idx="60">
                  <c:v>1.1366943599999964</c:v>
                </c:pt>
                <c:pt idx="61">
                  <c:v>1.0225599439999999</c:v>
                </c:pt>
                <c:pt idx="62">
                  <c:v>1.0171778240000036</c:v>
                </c:pt>
                <c:pt idx="63">
                  <c:v>1.0049200247000001</c:v>
                </c:pt>
                <c:pt idx="64">
                  <c:v>1.004297853</c:v>
                </c:pt>
                <c:pt idx="65">
                  <c:v>1.0965170000000033</c:v>
                </c:pt>
                <c:pt idx="66">
                  <c:v>1.022012691</c:v>
                </c:pt>
                <c:pt idx="67">
                  <c:v>1.00090446968</c:v>
                </c:pt>
                <c:pt idx="68">
                  <c:v>1.013767474</c:v>
                </c:pt>
                <c:pt idx="69">
                  <c:v>1.1031930699999999</c:v>
                </c:pt>
                <c:pt idx="70">
                  <c:v>1.012470502</c:v>
                </c:pt>
                <c:pt idx="71">
                  <c:v>1.0082362309999966</c:v>
                </c:pt>
                <c:pt idx="72">
                  <c:v>1.1005364899999999</c:v>
                </c:pt>
                <c:pt idx="73">
                  <c:v>1.0122924579999963</c:v>
                </c:pt>
                <c:pt idx="74">
                  <c:v>1.0080293478999942</c:v>
                </c:pt>
                <c:pt idx="75">
                  <c:v>1.1174417899999998</c:v>
                </c:pt>
                <c:pt idx="76">
                  <c:v>1.0809793079999961</c:v>
                </c:pt>
                <c:pt idx="77">
                  <c:v>1.0051936377999933</c:v>
                </c:pt>
                <c:pt idx="78">
                  <c:v>1.0245418819999998</c:v>
                </c:pt>
                <c:pt idx="79">
                  <c:v>1.0276795499999998</c:v>
                </c:pt>
                <c:pt idx="80">
                  <c:v>1.0182203869999966</c:v>
                </c:pt>
                <c:pt idx="81">
                  <c:v>1.0209865290000035</c:v>
                </c:pt>
                <c:pt idx="82">
                  <c:v>1.025357337</c:v>
                </c:pt>
                <c:pt idx="83">
                  <c:v>1.0142367139999966</c:v>
                </c:pt>
                <c:pt idx="84">
                  <c:v>1.0092427295999999</c:v>
                </c:pt>
                <c:pt idx="85">
                  <c:v>1.0073246207999935</c:v>
                </c:pt>
                <c:pt idx="86">
                  <c:v>1.1062906699999999</c:v>
                </c:pt>
                <c:pt idx="87">
                  <c:v>1.0111686069999963</c:v>
                </c:pt>
                <c:pt idx="88">
                  <c:v>1.0122736069999998</c:v>
                </c:pt>
                <c:pt idx="89">
                  <c:v>1.043957088</c:v>
                </c:pt>
                <c:pt idx="90">
                  <c:v>1.01217147</c:v>
                </c:pt>
                <c:pt idx="91">
                  <c:v>1.0343825879999999</c:v>
                </c:pt>
                <c:pt idx="92">
                  <c:v>1.046743515</c:v>
                </c:pt>
                <c:pt idx="93">
                  <c:v>1.010083251</c:v>
                </c:pt>
                <c:pt idx="94">
                  <c:v>1.0368984699999999</c:v>
                </c:pt>
                <c:pt idx="95">
                  <c:v>1.026761216999994</c:v>
                </c:pt>
                <c:pt idx="96">
                  <c:v>1.0999441369999998</c:v>
                </c:pt>
                <c:pt idx="97">
                  <c:v>1.0216546009999954</c:v>
                </c:pt>
                <c:pt idx="98">
                  <c:v>1.0083850204000036</c:v>
                </c:pt>
                <c:pt idx="99">
                  <c:v>1.0239095509999954</c:v>
                </c:pt>
                <c:pt idx="100">
                  <c:v>1.052944074</c:v>
                </c:pt>
                <c:pt idx="101">
                  <c:v>1.0506883519999999</c:v>
                </c:pt>
                <c:pt idx="102">
                  <c:v>1.0337903309999958</c:v>
                </c:pt>
                <c:pt idx="103">
                  <c:v>1.0324323209999999</c:v>
                </c:pt>
                <c:pt idx="104">
                  <c:v>1.03003</c:v>
                </c:pt>
                <c:pt idx="105">
                  <c:v>1.0304780240000035</c:v>
                </c:pt>
                <c:pt idx="106">
                  <c:v>1.0387885880000001</c:v>
                </c:pt>
                <c:pt idx="107">
                  <c:v>1.025540876</c:v>
                </c:pt>
                <c:pt idx="108">
                  <c:v>1.0473047159999938</c:v>
                </c:pt>
                <c:pt idx="109">
                  <c:v>1.0414829889999999</c:v>
                </c:pt>
                <c:pt idx="110">
                  <c:v>1.0213772519999966</c:v>
                </c:pt>
                <c:pt idx="111">
                  <c:v>1.050711162</c:v>
                </c:pt>
                <c:pt idx="112">
                  <c:v>1.0330249929999933</c:v>
                </c:pt>
                <c:pt idx="113">
                  <c:v>1.0365258869999998</c:v>
                </c:pt>
                <c:pt idx="114">
                  <c:v>1.0340473859999999</c:v>
                </c:pt>
                <c:pt idx="115">
                  <c:v>1.0186736999999964</c:v>
                </c:pt>
                <c:pt idx="116">
                  <c:v>1.0203446569999957</c:v>
                </c:pt>
                <c:pt idx="117">
                  <c:v>1.0232265389999966</c:v>
                </c:pt>
                <c:pt idx="118">
                  <c:v>1.0097908200999961</c:v>
                </c:pt>
                <c:pt idx="119">
                  <c:v>1.0121539410000036</c:v>
                </c:pt>
                <c:pt idx="120">
                  <c:v>1.1843265600000001</c:v>
                </c:pt>
                <c:pt idx="121">
                  <c:v>1.022159416</c:v>
                </c:pt>
                <c:pt idx="122">
                  <c:v>1.0364723819999999</c:v>
                </c:pt>
                <c:pt idx="123">
                  <c:v>1.0185065979999961</c:v>
                </c:pt>
                <c:pt idx="124">
                  <c:v>1.0195072009999964</c:v>
                </c:pt>
                <c:pt idx="125">
                  <c:v>1.0192111690000001</c:v>
                </c:pt>
                <c:pt idx="126">
                  <c:v>1.1971635899999999</c:v>
                </c:pt>
                <c:pt idx="127">
                  <c:v>1.0058446727999926</c:v>
                </c:pt>
                <c:pt idx="128">
                  <c:v>1.023370535</c:v>
                </c:pt>
                <c:pt idx="129">
                  <c:v>1.0168997669999966</c:v>
                </c:pt>
                <c:pt idx="130">
                  <c:v>1.0066804095999999</c:v>
                </c:pt>
                <c:pt idx="131">
                  <c:v>1.11577992</c:v>
                </c:pt>
                <c:pt idx="132">
                  <c:v>1.0195731719999999</c:v>
                </c:pt>
                <c:pt idx="133">
                  <c:v>1.0042154566999999</c:v>
                </c:pt>
                <c:pt idx="134">
                  <c:v>1.0063285987999964</c:v>
                </c:pt>
                <c:pt idx="135">
                  <c:v>1.1298664499999966</c:v>
                </c:pt>
                <c:pt idx="136">
                  <c:v>1.0016784646000001</c:v>
                </c:pt>
                <c:pt idx="137">
                  <c:v>1.0213629569999998</c:v>
                </c:pt>
                <c:pt idx="138">
                  <c:v>1.12447115</c:v>
                </c:pt>
                <c:pt idx="139">
                  <c:v>1.0033630139999954</c:v>
                </c:pt>
                <c:pt idx="140">
                  <c:v>1.0192211249999998</c:v>
                </c:pt>
                <c:pt idx="141">
                  <c:v>1.1486756200000001</c:v>
                </c:pt>
                <c:pt idx="142">
                  <c:v>1.095773179</c:v>
                </c:pt>
                <c:pt idx="143">
                  <c:v>1.0146478300000001</c:v>
                </c:pt>
                <c:pt idx="144">
                  <c:v>1.0198657269999998</c:v>
                </c:pt>
                <c:pt idx="145">
                  <c:v>1.005168131</c:v>
                </c:pt>
                <c:pt idx="146">
                  <c:v>1.0345528020000001</c:v>
                </c:pt>
                <c:pt idx="147">
                  <c:v>1.0201170770000001</c:v>
                </c:pt>
                <c:pt idx="148">
                  <c:v>1.0161752959999963</c:v>
                </c:pt>
                <c:pt idx="149">
                  <c:v>1.0261878929999999</c:v>
                </c:pt>
                <c:pt idx="150">
                  <c:v>1.0239384129999944</c:v>
                </c:pt>
                <c:pt idx="151">
                  <c:v>1.0671200329999964</c:v>
                </c:pt>
                <c:pt idx="152">
                  <c:v>1.0295921769999998</c:v>
                </c:pt>
                <c:pt idx="153">
                  <c:v>1.0230476449999999</c:v>
                </c:pt>
                <c:pt idx="154">
                  <c:v>1.0168636789999959</c:v>
                </c:pt>
                <c:pt idx="155">
                  <c:v>1.0375300179999944</c:v>
                </c:pt>
                <c:pt idx="156">
                  <c:v>1.0237461769999998</c:v>
                </c:pt>
                <c:pt idx="157">
                  <c:v>1.0147837849999999</c:v>
                </c:pt>
                <c:pt idx="158">
                  <c:v>1.0288557709999999</c:v>
                </c:pt>
                <c:pt idx="159">
                  <c:v>1.0266448979999954</c:v>
                </c:pt>
                <c:pt idx="160">
                  <c:v>1.0605123190000001</c:v>
                </c:pt>
                <c:pt idx="161">
                  <c:v>1.032512882</c:v>
                </c:pt>
                <c:pt idx="162">
                  <c:v>1.016205606</c:v>
                </c:pt>
                <c:pt idx="163">
                  <c:v>1.027282085</c:v>
                </c:pt>
                <c:pt idx="164">
                  <c:v>1.013385475</c:v>
                </c:pt>
                <c:pt idx="165">
                  <c:v>1.0061943677999954</c:v>
                </c:pt>
                <c:pt idx="166">
                  <c:v>1.0377028159999964</c:v>
                </c:pt>
                <c:pt idx="167">
                  <c:v>1.0232746929999925</c:v>
                </c:pt>
                <c:pt idx="168">
                  <c:v>1.0697545209999999</c:v>
                </c:pt>
                <c:pt idx="169">
                  <c:v>1.0231153710000001</c:v>
                </c:pt>
                <c:pt idx="170">
                  <c:v>1.0135497889999954</c:v>
                </c:pt>
                <c:pt idx="171">
                  <c:v>1.0195931949999963</c:v>
                </c:pt>
                <c:pt idx="172">
                  <c:v>1.0312126469999998</c:v>
                </c:pt>
                <c:pt idx="173">
                  <c:v>1.0067496655999963</c:v>
                </c:pt>
                <c:pt idx="174">
                  <c:v>1.0095401622</c:v>
                </c:pt>
                <c:pt idx="175">
                  <c:v>1.12527607</c:v>
                </c:pt>
                <c:pt idx="176">
                  <c:v>1.0213587200000001</c:v>
                </c:pt>
                <c:pt idx="177">
                  <c:v>1.0395634539999954</c:v>
                </c:pt>
                <c:pt idx="178">
                  <c:v>1.0185236579999928</c:v>
                </c:pt>
                <c:pt idx="179">
                  <c:v>1.012954849</c:v>
                </c:pt>
                <c:pt idx="180">
                  <c:v>1.010385308</c:v>
                </c:pt>
                <c:pt idx="181">
                  <c:v>1.1109071200000042</c:v>
                </c:pt>
                <c:pt idx="182">
                  <c:v>1.0225206379999954</c:v>
                </c:pt>
                <c:pt idx="183">
                  <c:v>1.0240879150000033</c:v>
                </c:pt>
                <c:pt idx="184">
                  <c:v>1.0158989969999956</c:v>
                </c:pt>
                <c:pt idx="185">
                  <c:v>1.0137064039999963</c:v>
                </c:pt>
                <c:pt idx="186">
                  <c:v>1.0836045129999954</c:v>
                </c:pt>
                <c:pt idx="187">
                  <c:v>1.0290601109999966</c:v>
                </c:pt>
                <c:pt idx="188">
                  <c:v>1.0104769290000033</c:v>
                </c:pt>
                <c:pt idx="189">
                  <c:v>1.0085125962999999</c:v>
                </c:pt>
                <c:pt idx="190">
                  <c:v>1.0968687819999998</c:v>
                </c:pt>
                <c:pt idx="191">
                  <c:v>1.0053012230999954</c:v>
                </c:pt>
                <c:pt idx="192">
                  <c:v>1.0158812419999956</c:v>
                </c:pt>
                <c:pt idx="193">
                  <c:v>1.0927476119999999</c:v>
                </c:pt>
                <c:pt idx="194">
                  <c:v>1.0064969058</c:v>
                </c:pt>
                <c:pt idx="195">
                  <c:v>1.0135893619999998</c:v>
                </c:pt>
                <c:pt idx="196">
                  <c:v>1.1110691399999999</c:v>
                </c:pt>
                <c:pt idx="197">
                  <c:v>1.088985767</c:v>
                </c:pt>
                <c:pt idx="198">
                  <c:v>1.0179513919999956</c:v>
                </c:pt>
                <c:pt idx="199">
                  <c:v>1.0265750730000001</c:v>
                </c:pt>
                <c:pt idx="200">
                  <c:v>1.0571789140000001</c:v>
                </c:pt>
                <c:pt idx="201">
                  <c:v>1.0359976659999961</c:v>
                </c:pt>
                <c:pt idx="202">
                  <c:v>1.0403625260000036</c:v>
                </c:pt>
                <c:pt idx="203">
                  <c:v>1.0262236829999944</c:v>
                </c:pt>
                <c:pt idx="204">
                  <c:v>1.0272523410000001</c:v>
                </c:pt>
                <c:pt idx="205">
                  <c:v>1.0384541740000033</c:v>
                </c:pt>
                <c:pt idx="206">
                  <c:v>1.051148433</c:v>
                </c:pt>
                <c:pt idx="207">
                  <c:v>1.0491169810000001</c:v>
                </c:pt>
                <c:pt idx="208">
                  <c:v>1.0225622109999963</c:v>
                </c:pt>
                <c:pt idx="209">
                  <c:v>1.0122219619999999</c:v>
                </c:pt>
                <c:pt idx="210">
                  <c:v>1.0111896459999954</c:v>
                </c:pt>
                <c:pt idx="211">
                  <c:v>1.0189132599999966</c:v>
                </c:pt>
                <c:pt idx="212">
                  <c:v>1.0065124655000033</c:v>
                </c:pt>
                <c:pt idx="213">
                  <c:v>1.0691705919999999</c:v>
                </c:pt>
                <c:pt idx="214">
                  <c:v>1.0195956199999954</c:v>
                </c:pt>
                <c:pt idx="215">
                  <c:v>1.018219942</c:v>
                </c:pt>
                <c:pt idx="216">
                  <c:v>1.041777674</c:v>
                </c:pt>
                <c:pt idx="217">
                  <c:v>1.0289938929999944</c:v>
                </c:pt>
                <c:pt idx="218">
                  <c:v>1.0431371190000001</c:v>
                </c:pt>
                <c:pt idx="219">
                  <c:v>1.034975263</c:v>
                </c:pt>
                <c:pt idx="220">
                  <c:v>1.12604075</c:v>
                </c:pt>
                <c:pt idx="221">
                  <c:v>1.032001596</c:v>
                </c:pt>
                <c:pt idx="222">
                  <c:v>1.0308587259999999</c:v>
                </c:pt>
                <c:pt idx="223">
                  <c:v>1.0286859760000036</c:v>
                </c:pt>
                <c:pt idx="224">
                  <c:v>1.0287950029999966</c:v>
                </c:pt>
                <c:pt idx="225">
                  <c:v>1.0200907479999961</c:v>
                </c:pt>
                <c:pt idx="226">
                  <c:v>1.1087043799999998</c:v>
                </c:pt>
                <c:pt idx="227">
                  <c:v>1.0428966649999998</c:v>
                </c:pt>
                <c:pt idx="228">
                  <c:v>1.0370523439999999</c:v>
                </c:pt>
                <c:pt idx="229">
                  <c:v>1.0187310529999944</c:v>
                </c:pt>
                <c:pt idx="230">
                  <c:v>1.0189119149999999</c:v>
                </c:pt>
                <c:pt idx="231">
                  <c:v>1.0902628889999999</c:v>
                </c:pt>
                <c:pt idx="232">
                  <c:v>1.0267813549999998</c:v>
                </c:pt>
                <c:pt idx="233">
                  <c:v>1.0070083027999961</c:v>
                </c:pt>
                <c:pt idx="234">
                  <c:v>1.0349745019999999</c:v>
                </c:pt>
                <c:pt idx="235">
                  <c:v>1.0731393649999998</c:v>
                </c:pt>
                <c:pt idx="236">
                  <c:v>1.0377920169999963</c:v>
                </c:pt>
                <c:pt idx="237">
                  <c:v>1.0246418749999999</c:v>
                </c:pt>
                <c:pt idx="238">
                  <c:v>1.0793777419999999</c:v>
                </c:pt>
                <c:pt idx="239">
                  <c:v>1.0293232849999951</c:v>
                </c:pt>
                <c:pt idx="240">
                  <c:v>1.0170849609999999</c:v>
                </c:pt>
                <c:pt idx="241">
                  <c:v>1.1113497399999999</c:v>
                </c:pt>
                <c:pt idx="242">
                  <c:v>1.1041521200000066</c:v>
                </c:pt>
                <c:pt idx="243">
                  <c:v>1.0014646959999902</c:v>
                </c:pt>
                <c:pt idx="244">
                  <c:v>1.0240180270000001</c:v>
                </c:pt>
                <c:pt idx="245">
                  <c:v>1.0358134429999963</c:v>
                </c:pt>
                <c:pt idx="246">
                  <c:v>1.020658157</c:v>
                </c:pt>
                <c:pt idx="247">
                  <c:v>1.0179676499999963</c:v>
                </c:pt>
                <c:pt idx="248">
                  <c:v>1.0160560320000001</c:v>
                </c:pt>
                <c:pt idx="249">
                  <c:v>1.0071788901999958</c:v>
                </c:pt>
                <c:pt idx="250">
                  <c:v>1.022673511</c:v>
                </c:pt>
                <c:pt idx="251">
                  <c:v>1.0348618299999999</c:v>
                </c:pt>
                <c:pt idx="252">
                  <c:v>1.0464040029999964</c:v>
                </c:pt>
                <c:pt idx="253">
                  <c:v>1.0541632489999964</c:v>
                </c:pt>
                <c:pt idx="254">
                  <c:v>1.0349496049999998</c:v>
                </c:pt>
                <c:pt idx="255">
                  <c:v>1.0372772719999999</c:v>
                </c:pt>
                <c:pt idx="256">
                  <c:v>1.0920470040000048</c:v>
                </c:pt>
                <c:pt idx="257">
                  <c:v>1.054502753</c:v>
                </c:pt>
                <c:pt idx="258">
                  <c:v>1.0515610219999998</c:v>
                </c:pt>
                <c:pt idx="259">
                  <c:v>1.0409909289999999</c:v>
                </c:pt>
                <c:pt idx="260">
                  <c:v>1.02475034</c:v>
                </c:pt>
                <c:pt idx="261">
                  <c:v>1.024346873</c:v>
                </c:pt>
                <c:pt idx="262">
                  <c:v>1.0961131120000001</c:v>
                </c:pt>
                <c:pt idx="263">
                  <c:v>1.046953714</c:v>
                </c:pt>
                <c:pt idx="264">
                  <c:v>1.041295984</c:v>
                </c:pt>
                <c:pt idx="265">
                  <c:v>1.021660211999994</c:v>
                </c:pt>
                <c:pt idx="266">
                  <c:v>1.0284769869999999</c:v>
                </c:pt>
                <c:pt idx="267">
                  <c:v>1.0591236489999944</c:v>
                </c:pt>
                <c:pt idx="268">
                  <c:v>1.0497364729999956</c:v>
                </c:pt>
                <c:pt idx="269">
                  <c:v>1.028953301</c:v>
                </c:pt>
                <c:pt idx="270">
                  <c:v>1.0305582440000001</c:v>
                </c:pt>
                <c:pt idx="271">
                  <c:v>1.0763836389999999</c:v>
                </c:pt>
                <c:pt idx="272">
                  <c:v>1.0305171700000035</c:v>
                </c:pt>
                <c:pt idx="273">
                  <c:v>1.010461291999994</c:v>
                </c:pt>
                <c:pt idx="274">
                  <c:v>1.072669176</c:v>
                </c:pt>
                <c:pt idx="275">
                  <c:v>1.0316491779999963</c:v>
                </c:pt>
                <c:pt idx="276">
                  <c:v>1.0118976509999935</c:v>
                </c:pt>
                <c:pt idx="277">
                  <c:v>1.0836871610000047</c:v>
                </c:pt>
                <c:pt idx="278">
                  <c:v>1.061447491</c:v>
                </c:pt>
                <c:pt idx="279">
                  <c:v>1.0202970579999964</c:v>
                </c:pt>
                <c:pt idx="280">
                  <c:v>1.0393248869999951</c:v>
                </c:pt>
                <c:pt idx="281">
                  <c:v>1.0408814959999964</c:v>
                </c:pt>
                <c:pt idx="282">
                  <c:v>1.0576990799999963</c:v>
                </c:pt>
                <c:pt idx="283">
                  <c:v>1.0413228519999966</c:v>
                </c:pt>
                <c:pt idx="284">
                  <c:v>1.090622588</c:v>
                </c:pt>
                <c:pt idx="285">
                  <c:v>1.0547820620000001</c:v>
                </c:pt>
                <c:pt idx="286">
                  <c:v>1.0516767599999961</c:v>
                </c:pt>
                <c:pt idx="287">
                  <c:v>1.0269204859999959</c:v>
                </c:pt>
                <c:pt idx="288">
                  <c:v>1.0444364369999999</c:v>
                </c:pt>
                <c:pt idx="289">
                  <c:v>1.0271818149999998</c:v>
                </c:pt>
                <c:pt idx="290">
                  <c:v>1.1164318200000001</c:v>
                </c:pt>
                <c:pt idx="291">
                  <c:v>1.0408332069999966</c:v>
                </c:pt>
                <c:pt idx="292">
                  <c:v>1.0219246619999938</c:v>
                </c:pt>
                <c:pt idx="293">
                  <c:v>1.0320393929999954</c:v>
                </c:pt>
                <c:pt idx="294">
                  <c:v>1.0249856989999964</c:v>
                </c:pt>
                <c:pt idx="295">
                  <c:v>1.0712339979999959</c:v>
                </c:pt>
                <c:pt idx="296">
                  <c:v>1.037852453</c:v>
                </c:pt>
                <c:pt idx="297">
                  <c:v>1.0170767929999942</c:v>
                </c:pt>
                <c:pt idx="298">
                  <c:v>1.046767204</c:v>
                </c:pt>
                <c:pt idx="299">
                  <c:v>1.054092775</c:v>
                </c:pt>
                <c:pt idx="300">
                  <c:v>1.0513623459999963</c:v>
                </c:pt>
                <c:pt idx="301">
                  <c:v>1.0346448419999998</c:v>
                </c:pt>
                <c:pt idx="302">
                  <c:v>1.0680484560000001</c:v>
                </c:pt>
                <c:pt idx="303">
                  <c:v>1.0353892619999998</c:v>
                </c:pt>
                <c:pt idx="304">
                  <c:v>1.0198656399999964</c:v>
                </c:pt>
                <c:pt idx="305">
                  <c:v>1.0815264119999959</c:v>
                </c:pt>
                <c:pt idx="306">
                  <c:v>1.0715201499999998</c:v>
                </c:pt>
                <c:pt idx="307">
                  <c:v>1.0215032799999963</c:v>
                </c:pt>
                <c:pt idx="308">
                  <c:v>1.0211308449999998</c:v>
                </c:pt>
                <c:pt idx="309">
                  <c:v>1.020364904</c:v>
                </c:pt>
                <c:pt idx="310">
                  <c:v>1.0209013619999998</c:v>
                </c:pt>
                <c:pt idx="311">
                  <c:v>1.2101711899999998</c:v>
                </c:pt>
                <c:pt idx="312">
                  <c:v>1.032360419</c:v>
                </c:pt>
                <c:pt idx="313">
                  <c:v>1.0287471020000001</c:v>
                </c:pt>
                <c:pt idx="314">
                  <c:v>1.0256723269999999</c:v>
                </c:pt>
                <c:pt idx="315">
                  <c:v>1.0163083319999999</c:v>
                </c:pt>
                <c:pt idx="316">
                  <c:v>1.1583887300000035</c:v>
                </c:pt>
                <c:pt idx="317">
                  <c:v>1.010811546</c:v>
                </c:pt>
                <c:pt idx="318">
                  <c:v>1.0339696839999928</c:v>
                </c:pt>
                <c:pt idx="319">
                  <c:v>1.0016709624</c:v>
                </c:pt>
                <c:pt idx="320">
                  <c:v>1.1458818799999999</c:v>
                </c:pt>
                <c:pt idx="321">
                  <c:v>1.0157683719999964</c:v>
                </c:pt>
                <c:pt idx="322">
                  <c:v>1.0392444529999945</c:v>
                </c:pt>
                <c:pt idx="323">
                  <c:v>1.14337383</c:v>
                </c:pt>
                <c:pt idx="324">
                  <c:v>1.0161072760000001</c:v>
                </c:pt>
                <c:pt idx="325">
                  <c:v>1.0390679340000033</c:v>
                </c:pt>
                <c:pt idx="326">
                  <c:v>1.1913631200000001</c:v>
                </c:pt>
                <c:pt idx="327">
                  <c:v>1.1830557500000001</c:v>
                </c:pt>
                <c:pt idx="328">
                  <c:v>1.0363151779999999</c:v>
                </c:pt>
                <c:pt idx="329">
                  <c:v>1.0117537849999998</c:v>
                </c:pt>
                <c:pt idx="330">
                  <c:v>1.0055548012</c:v>
                </c:pt>
                <c:pt idx="331">
                  <c:v>1.1534647999999958</c:v>
                </c:pt>
                <c:pt idx="332">
                  <c:v>1.0191534640000033</c:v>
                </c:pt>
                <c:pt idx="333">
                  <c:v>1.0148215369999998</c:v>
                </c:pt>
                <c:pt idx="334">
                  <c:v>1.0164852609999999</c:v>
                </c:pt>
                <c:pt idx="335">
                  <c:v>1.13209011</c:v>
                </c:pt>
                <c:pt idx="336">
                  <c:v>1.0165473810000001</c:v>
                </c:pt>
                <c:pt idx="337">
                  <c:v>1.0223514060000001</c:v>
                </c:pt>
                <c:pt idx="338">
                  <c:v>1.1288210799999998</c:v>
                </c:pt>
                <c:pt idx="339">
                  <c:v>1.0163105680000033</c:v>
                </c:pt>
                <c:pt idx="340">
                  <c:v>1.0224588320000001</c:v>
                </c:pt>
                <c:pt idx="341">
                  <c:v>1.1877458999999999</c:v>
                </c:pt>
                <c:pt idx="342">
                  <c:v>1.1751672899999999</c:v>
                </c:pt>
                <c:pt idx="343">
                  <c:v>1.0184459260000043</c:v>
                </c:pt>
                <c:pt idx="344">
                  <c:v>1.0181836919999998</c:v>
                </c:pt>
                <c:pt idx="345">
                  <c:v>1.09914157</c:v>
                </c:pt>
                <c:pt idx="346">
                  <c:v>1.023865501</c:v>
                </c:pt>
                <c:pt idx="347">
                  <c:v>1.0072572653</c:v>
                </c:pt>
                <c:pt idx="348">
                  <c:v>1.1059732599999959</c:v>
                </c:pt>
                <c:pt idx="349">
                  <c:v>1.0153721680000001</c:v>
                </c:pt>
                <c:pt idx="350">
                  <c:v>1.0113430129999958</c:v>
                </c:pt>
                <c:pt idx="351">
                  <c:v>1.1411774200000036</c:v>
                </c:pt>
                <c:pt idx="352">
                  <c:v>1.1059273499999998</c:v>
                </c:pt>
                <c:pt idx="353">
                  <c:v>1.0228946169999933</c:v>
                </c:pt>
                <c:pt idx="354">
                  <c:v>1.1112225</c:v>
                </c:pt>
                <c:pt idx="355">
                  <c:v>1.0034145071999954</c:v>
                </c:pt>
                <c:pt idx="356">
                  <c:v>1.022305198</c:v>
                </c:pt>
                <c:pt idx="357">
                  <c:v>1.1292643699999998</c:v>
                </c:pt>
                <c:pt idx="358">
                  <c:v>1.1011313899999966</c:v>
                </c:pt>
                <c:pt idx="359">
                  <c:v>1.0226127140000001</c:v>
                </c:pt>
                <c:pt idx="360">
                  <c:v>1.12588511</c:v>
                </c:pt>
                <c:pt idx="361">
                  <c:v>1.0984407009999999</c:v>
                </c:pt>
                <c:pt idx="362">
                  <c:v>1.0221617149999978</c:v>
                </c:pt>
                <c:pt idx="363">
                  <c:v>1.1259830200000001</c:v>
                </c:pt>
                <c:pt idx="364">
                  <c:v>1.0156465719999999</c:v>
                </c:pt>
                <c:pt idx="365">
                  <c:v>1.0435040779999945</c:v>
                </c:pt>
                <c:pt idx="366">
                  <c:v>1.018917742</c:v>
                </c:pt>
                <c:pt idx="367">
                  <c:v>1.0215533429999963</c:v>
                </c:pt>
                <c:pt idx="368">
                  <c:v>1.0186413249999999</c:v>
                </c:pt>
                <c:pt idx="369">
                  <c:v>1.0092857072999963</c:v>
                </c:pt>
                <c:pt idx="370">
                  <c:v>1.0086340289</c:v>
                </c:pt>
                <c:pt idx="371">
                  <c:v>1.0068811068000001</c:v>
                </c:pt>
                <c:pt idx="372">
                  <c:v>1.0819749559999954</c:v>
                </c:pt>
                <c:pt idx="373">
                  <c:v>1.0069445919</c:v>
                </c:pt>
                <c:pt idx="374">
                  <c:v>1.0069935831999961</c:v>
                </c:pt>
                <c:pt idx="375">
                  <c:v>1.0609588620000001</c:v>
                </c:pt>
                <c:pt idx="376">
                  <c:v>1.0176791159999954</c:v>
                </c:pt>
                <c:pt idx="377">
                  <c:v>1.0288381689999999</c:v>
                </c:pt>
                <c:pt idx="378">
                  <c:v>1.0318322009999956</c:v>
                </c:pt>
                <c:pt idx="379">
                  <c:v>1.0064914450999944</c:v>
                </c:pt>
                <c:pt idx="380">
                  <c:v>1.0266230539999961</c:v>
                </c:pt>
                <c:pt idx="381">
                  <c:v>1.0171904619999999</c:v>
                </c:pt>
                <c:pt idx="382">
                  <c:v>1.0731801940000001</c:v>
                </c:pt>
                <c:pt idx="383">
                  <c:v>1.011608168</c:v>
                </c:pt>
                <c:pt idx="384">
                  <c:v>1.013239939</c:v>
                </c:pt>
                <c:pt idx="385">
                  <c:v>1.040561123</c:v>
                </c:pt>
                <c:pt idx="386">
                  <c:v>1.0821705020000001</c:v>
                </c:pt>
                <c:pt idx="387">
                  <c:v>1.0813837149999999</c:v>
                </c:pt>
                <c:pt idx="388">
                  <c:v>1.0520090230000001</c:v>
                </c:pt>
                <c:pt idx="389">
                  <c:v>1.052900905</c:v>
                </c:pt>
                <c:pt idx="390">
                  <c:v>1.050720927</c:v>
                </c:pt>
                <c:pt idx="391">
                  <c:v>1.030877708</c:v>
                </c:pt>
                <c:pt idx="392">
                  <c:v>1.0595616449999952</c:v>
                </c:pt>
                <c:pt idx="393">
                  <c:v>1.0507915189999963</c:v>
                </c:pt>
                <c:pt idx="394">
                  <c:v>1.0500159450000033</c:v>
                </c:pt>
                <c:pt idx="395">
                  <c:v>1.0479746399999956</c:v>
                </c:pt>
                <c:pt idx="396">
                  <c:v>1.0248296319999957</c:v>
                </c:pt>
                <c:pt idx="397">
                  <c:v>1.0487676369999999</c:v>
                </c:pt>
                <c:pt idx="398">
                  <c:v>1.0318947359999928</c:v>
                </c:pt>
                <c:pt idx="399">
                  <c:v>1.0158001079999961</c:v>
                </c:pt>
                <c:pt idx="400">
                  <c:v>1.0326486239999999</c:v>
                </c:pt>
                <c:pt idx="401">
                  <c:v>1.0237209299999999</c:v>
                </c:pt>
                <c:pt idx="402">
                  <c:v>1.0058578696000036</c:v>
                </c:pt>
                <c:pt idx="403">
                  <c:v>1.0282763849999998</c:v>
                </c:pt>
                <c:pt idx="404">
                  <c:v>1.012113399</c:v>
                </c:pt>
                <c:pt idx="405">
                  <c:v>1.0139591519999998</c:v>
                </c:pt>
                <c:pt idx="406">
                  <c:v>1.1400699700000001</c:v>
                </c:pt>
                <c:pt idx="407">
                  <c:v>1.0299233059999933</c:v>
                </c:pt>
                <c:pt idx="408">
                  <c:v>1.0429579430000036</c:v>
                </c:pt>
                <c:pt idx="409">
                  <c:v>1.018653558</c:v>
                </c:pt>
                <c:pt idx="410">
                  <c:v>1.0134851739999999</c:v>
                </c:pt>
                <c:pt idx="411">
                  <c:v>1.0127021389999999</c:v>
                </c:pt>
                <c:pt idx="412">
                  <c:v>1.1493722399999999</c:v>
                </c:pt>
                <c:pt idx="413">
                  <c:v>1.0146313819999964</c:v>
                </c:pt>
                <c:pt idx="414">
                  <c:v>1.0238794469999963</c:v>
                </c:pt>
                <c:pt idx="415">
                  <c:v>1.0102515220000001</c:v>
                </c:pt>
                <c:pt idx="416">
                  <c:v>1.0048797780999958</c:v>
                </c:pt>
                <c:pt idx="417">
                  <c:v>1.0861292379999954</c:v>
                </c:pt>
                <c:pt idx="418">
                  <c:v>1.0195722249999999</c:v>
                </c:pt>
                <c:pt idx="419">
                  <c:v>1.0049122035</c:v>
                </c:pt>
                <c:pt idx="420">
                  <c:v>1.0095009569</c:v>
                </c:pt>
                <c:pt idx="421">
                  <c:v>1.1017076899999998</c:v>
                </c:pt>
                <c:pt idx="422">
                  <c:v>1.0053182304999964</c:v>
                </c:pt>
                <c:pt idx="423">
                  <c:v>1.014460176</c:v>
                </c:pt>
                <c:pt idx="424">
                  <c:v>1.0971626269999999</c:v>
                </c:pt>
                <c:pt idx="425">
                  <c:v>1.0052375607999999</c:v>
                </c:pt>
                <c:pt idx="426">
                  <c:v>1.012552393</c:v>
                </c:pt>
                <c:pt idx="427">
                  <c:v>1.11301143</c:v>
                </c:pt>
                <c:pt idx="428">
                  <c:v>1.0659111719999999</c:v>
                </c:pt>
                <c:pt idx="429">
                  <c:v>1.0080331552999966</c:v>
                </c:pt>
                <c:pt idx="430">
                  <c:v>1.0374593759999966</c:v>
                </c:pt>
                <c:pt idx="431">
                  <c:v>1.0035665449</c:v>
                </c:pt>
                <c:pt idx="432">
                  <c:v>1.03036241</c:v>
                </c:pt>
                <c:pt idx="433">
                  <c:v>1.0172627019999998</c:v>
                </c:pt>
                <c:pt idx="434">
                  <c:v>1.0163987049999998</c:v>
                </c:pt>
                <c:pt idx="435">
                  <c:v>1.0219106759999959</c:v>
                </c:pt>
                <c:pt idx="436">
                  <c:v>1.01957086</c:v>
                </c:pt>
                <c:pt idx="437">
                  <c:v>1.0557213209999954</c:v>
                </c:pt>
                <c:pt idx="438">
                  <c:v>1.021372768</c:v>
                </c:pt>
                <c:pt idx="439">
                  <c:v>1.0226628119999999</c:v>
                </c:pt>
                <c:pt idx="440">
                  <c:v>1.0339660729999942</c:v>
                </c:pt>
                <c:pt idx="441">
                  <c:v>1.060103679</c:v>
                </c:pt>
                <c:pt idx="442">
                  <c:v>1.0477749759999964</c:v>
                </c:pt>
                <c:pt idx="443">
                  <c:v>1.0342179430000042</c:v>
                </c:pt>
                <c:pt idx="444">
                  <c:v>1.0454747309999961</c:v>
                </c:pt>
                <c:pt idx="445">
                  <c:v>1.0434799949999998</c:v>
                </c:pt>
                <c:pt idx="446">
                  <c:v>1.0272357579999944</c:v>
                </c:pt>
                <c:pt idx="447">
                  <c:v>1.048894566</c:v>
                </c:pt>
                <c:pt idx="448">
                  <c:v>1.0361839180000001</c:v>
                </c:pt>
                <c:pt idx="449">
                  <c:v>1.0321098689999999</c:v>
                </c:pt>
                <c:pt idx="450">
                  <c:v>1.0195302029999935</c:v>
                </c:pt>
                <c:pt idx="451">
                  <c:v>1.0107520600000033</c:v>
                </c:pt>
                <c:pt idx="452">
                  <c:v>1.0400221730000001</c:v>
                </c:pt>
                <c:pt idx="453">
                  <c:v>1.0260878410000043</c:v>
                </c:pt>
                <c:pt idx="454">
                  <c:v>1.051192986</c:v>
                </c:pt>
                <c:pt idx="455">
                  <c:v>1.0254455899999999</c:v>
                </c:pt>
                <c:pt idx="456">
                  <c:v>1.0136030089999966</c:v>
                </c:pt>
                <c:pt idx="457">
                  <c:v>1.0200531240000057</c:v>
                </c:pt>
                <c:pt idx="458">
                  <c:v>1.0311730139999966</c:v>
                </c:pt>
                <c:pt idx="459">
                  <c:v>1.0079296015999926</c:v>
                </c:pt>
                <c:pt idx="460">
                  <c:v>1.0105689250000001</c:v>
                </c:pt>
                <c:pt idx="461">
                  <c:v>1.1042141200000033</c:v>
                </c:pt>
                <c:pt idx="462">
                  <c:v>1.0218970479999954</c:v>
                </c:pt>
                <c:pt idx="463">
                  <c:v>1.0390398219999999</c:v>
                </c:pt>
                <c:pt idx="464">
                  <c:v>1.019832039</c:v>
                </c:pt>
                <c:pt idx="465">
                  <c:v>1.0093604994999958</c:v>
                </c:pt>
                <c:pt idx="466">
                  <c:v>1.0074333661999963</c:v>
                </c:pt>
                <c:pt idx="467">
                  <c:v>1.0911029290000043</c:v>
                </c:pt>
                <c:pt idx="468">
                  <c:v>1.0170943229999954</c:v>
                </c:pt>
                <c:pt idx="469">
                  <c:v>1.0251500060000001</c:v>
                </c:pt>
                <c:pt idx="470">
                  <c:v>1.013644169</c:v>
                </c:pt>
                <c:pt idx="471">
                  <c:v>1.0119594449999998</c:v>
                </c:pt>
                <c:pt idx="472">
                  <c:v>1.0680369340000035</c:v>
                </c:pt>
                <c:pt idx="473">
                  <c:v>1.0242692749999998</c:v>
                </c:pt>
                <c:pt idx="474">
                  <c:v>1.010682487</c:v>
                </c:pt>
                <c:pt idx="475">
                  <c:v>1.0075717541999945</c:v>
                </c:pt>
                <c:pt idx="476">
                  <c:v>1.080474946</c:v>
                </c:pt>
                <c:pt idx="477">
                  <c:v>1.0043713477999954</c:v>
                </c:pt>
                <c:pt idx="478">
                  <c:v>1.0138236229999935</c:v>
                </c:pt>
                <c:pt idx="479">
                  <c:v>1.0768044799999998</c:v>
                </c:pt>
                <c:pt idx="480">
                  <c:v>1.0043191533</c:v>
                </c:pt>
                <c:pt idx="481">
                  <c:v>1.0120629999999999</c:v>
                </c:pt>
                <c:pt idx="482">
                  <c:v>1.0876489890000001</c:v>
                </c:pt>
                <c:pt idx="483">
                  <c:v>1.0719605959999954</c:v>
                </c:pt>
                <c:pt idx="484">
                  <c:v>1.0127712879999933</c:v>
                </c:pt>
                <c:pt idx="485">
                  <c:v>1.0410339200000001</c:v>
                </c:pt>
                <c:pt idx="486">
                  <c:v>1.0817033749999998</c:v>
                </c:pt>
                <c:pt idx="487">
                  <c:v>1.06227983</c:v>
                </c:pt>
                <c:pt idx="488">
                  <c:v>1.0611979290000035</c:v>
                </c:pt>
                <c:pt idx="489">
                  <c:v>1.0389886899999998</c:v>
                </c:pt>
                <c:pt idx="490">
                  <c:v>1.0453410869999966</c:v>
                </c:pt>
                <c:pt idx="491">
                  <c:v>1.0116331269999999</c:v>
                </c:pt>
                <c:pt idx="492">
                  <c:v>1.0687167919999998</c:v>
                </c:pt>
                <c:pt idx="493">
                  <c:v>1.07053599</c:v>
                </c:pt>
                <c:pt idx="494">
                  <c:v>1.0300657549999999</c:v>
                </c:pt>
                <c:pt idx="495">
                  <c:v>1.0096494509999954</c:v>
                </c:pt>
                <c:pt idx="496">
                  <c:v>1.0176740669999966</c:v>
                </c:pt>
                <c:pt idx="497">
                  <c:v>1.021977836</c:v>
                </c:pt>
                <c:pt idx="498">
                  <c:v>1.0133849799999999</c:v>
                </c:pt>
                <c:pt idx="499">
                  <c:v>1.048673551</c:v>
                </c:pt>
                <c:pt idx="500">
                  <c:v>1.0267488899999999</c:v>
                </c:pt>
                <c:pt idx="501">
                  <c:v>1.0226711519999998</c:v>
                </c:pt>
                <c:pt idx="502">
                  <c:v>1.0348432589999959</c:v>
                </c:pt>
                <c:pt idx="503">
                  <c:v>1.024375008</c:v>
                </c:pt>
                <c:pt idx="504">
                  <c:v>1.038103958</c:v>
                </c:pt>
                <c:pt idx="505">
                  <c:v>1.0304887890000001</c:v>
                </c:pt>
                <c:pt idx="506">
                  <c:v>1.1050397899999966</c:v>
                </c:pt>
                <c:pt idx="507">
                  <c:v>1.0267019169999998</c:v>
                </c:pt>
                <c:pt idx="508">
                  <c:v>1.0257770449999999</c:v>
                </c:pt>
                <c:pt idx="509">
                  <c:v>1.023382649</c:v>
                </c:pt>
                <c:pt idx="510">
                  <c:v>1.025177851</c:v>
                </c:pt>
                <c:pt idx="511">
                  <c:v>1.0168941939999954</c:v>
                </c:pt>
                <c:pt idx="512">
                  <c:v>1.0887349129999964</c:v>
                </c:pt>
                <c:pt idx="513">
                  <c:v>1.0298692449999938</c:v>
                </c:pt>
                <c:pt idx="514">
                  <c:v>1.0303290719999998</c:v>
                </c:pt>
                <c:pt idx="515">
                  <c:v>1.0181345239999999</c:v>
                </c:pt>
                <c:pt idx="516">
                  <c:v>1.0154672669999998</c:v>
                </c:pt>
                <c:pt idx="517">
                  <c:v>1.0732547069999998</c:v>
                </c:pt>
                <c:pt idx="518">
                  <c:v>1.0172903729999954</c:v>
                </c:pt>
                <c:pt idx="519">
                  <c:v>1.0062763050999961</c:v>
                </c:pt>
                <c:pt idx="520">
                  <c:v>1.0297950299999998</c:v>
                </c:pt>
                <c:pt idx="521">
                  <c:v>1.0606291909999961</c:v>
                </c:pt>
                <c:pt idx="522">
                  <c:v>1.0285243769999957</c:v>
                </c:pt>
                <c:pt idx="523">
                  <c:v>1.0249100280000001</c:v>
                </c:pt>
                <c:pt idx="524">
                  <c:v>1.06655905</c:v>
                </c:pt>
                <c:pt idx="525">
                  <c:v>1.0206336859999954</c:v>
                </c:pt>
                <c:pt idx="526">
                  <c:v>1.0172638939999954</c:v>
                </c:pt>
                <c:pt idx="527">
                  <c:v>1.0934790449999998</c:v>
                </c:pt>
                <c:pt idx="528">
                  <c:v>1.0837228879999954</c:v>
                </c:pt>
                <c:pt idx="529">
                  <c:v>1.0068704558999964</c:v>
                </c:pt>
                <c:pt idx="530">
                  <c:v>1.047405489</c:v>
                </c:pt>
                <c:pt idx="531">
                  <c:v>1.0610682049999998</c:v>
                </c:pt>
                <c:pt idx="532">
                  <c:v>1.0409447829999954</c:v>
                </c:pt>
                <c:pt idx="533">
                  <c:v>1.0204971549999999</c:v>
                </c:pt>
                <c:pt idx="534">
                  <c:v>1.0303002959999956</c:v>
                </c:pt>
                <c:pt idx="535">
                  <c:v>1.0257901149999966</c:v>
                </c:pt>
                <c:pt idx="536">
                  <c:v>1.038782088</c:v>
                </c:pt>
                <c:pt idx="537">
                  <c:v>1.0556615139999959</c:v>
                </c:pt>
                <c:pt idx="538">
                  <c:v>1.0799066259999961</c:v>
                </c:pt>
                <c:pt idx="539">
                  <c:v>1.0803813259999999</c:v>
                </c:pt>
                <c:pt idx="540">
                  <c:v>1.0593627419999998</c:v>
                </c:pt>
                <c:pt idx="541">
                  <c:v>1.0612995939999958</c:v>
                </c:pt>
                <c:pt idx="542">
                  <c:v>1.0438936569999926</c:v>
                </c:pt>
                <c:pt idx="543">
                  <c:v>1.0825016889999961</c:v>
                </c:pt>
                <c:pt idx="544">
                  <c:v>1.0787114419999999</c:v>
                </c:pt>
                <c:pt idx="545">
                  <c:v>1.06908402</c:v>
                </c:pt>
                <c:pt idx="546">
                  <c:v>1.047500769</c:v>
                </c:pt>
                <c:pt idx="547">
                  <c:v>1.0485674659999999</c:v>
                </c:pt>
                <c:pt idx="548">
                  <c:v>1.0459084069999998</c:v>
                </c:pt>
                <c:pt idx="549">
                  <c:v>1.0705778440000036</c:v>
                </c:pt>
                <c:pt idx="550">
                  <c:v>1.0695449879999961</c:v>
                </c:pt>
                <c:pt idx="551">
                  <c:v>1.040555157</c:v>
                </c:pt>
                <c:pt idx="552">
                  <c:v>1.04751784</c:v>
                </c:pt>
                <c:pt idx="553">
                  <c:v>1.0209245349999998</c:v>
                </c:pt>
                <c:pt idx="554">
                  <c:v>1.0684144739999999</c:v>
                </c:pt>
                <c:pt idx="555">
                  <c:v>1.0518519289999999</c:v>
                </c:pt>
                <c:pt idx="556">
                  <c:v>1.0480236799999998</c:v>
                </c:pt>
                <c:pt idx="557">
                  <c:v>1.0397540059999963</c:v>
                </c:pt>
                <c:pt idx="558">
                  <c:v>1.048728584</c:v>
                </c:pt>
                <c:pt idx="559">
                  <c:v>1.031934384999994</c:v>
                </c:pt>
                <c:pt idx="560">
                  <c:v>1.0367600899999998</c:v>
                </c:pt>
                <c:pt idx="561">
                  <c:v>1.0490086449999998</c:v>
                </c:pt>
                <c:pt idx="562">
                  <c:v>1.0330645919999963</c:v>
                </c:pt>
                <c:pt idx="563">
                  <c:v>1.040444309</c:v>
                </c:pt>
                <c:pt idx="564">
                  <c:v>1.0248557340000033</c:v>
                </c:pt>
                <c:pt idx="565">
                  <c:v>1.0452882539999964</c:v>
                </c:pt>
                <c:pt idx="566">
                  <c:v>1.0465354680000001</c:v>
                </c:pt>
                <c:pt idx="567">
                  <c:v>1.0453677939999964</c:v>
                </c:pt>
                <c:pt idx="568">
                  <c:v>1.0614226169999956</c:v>
                </c:pt>
                <c:pt idx="569">
                  <c:v>1.0457806909999954</c:v>
                </c:pt>
                <c:pt idx="570">
                  <c:v>1.0638148499999998</c:v>
                </c:pt>
                <c:pt idx="571">
                  <c:v>1.0594303849999998</c:v>
                </c:pt>
                <c:pt idx="572">
                  <c:v>1.055403364</c:v>
                </c:pt>
                <c:pt idx="573">
                  <c:v>1.0334866709999964</c:v>
                </c:pt>
                <c:pt idx="574">
                  <c:v>1.0495295389999963</c:v>
                </c:pt>
                <c:pt idx="575">
                  <c:v>1.033046508</c:v>
                </c:pt>
                <c:pt idx="576">
                  <c:v>1.0861173159999999</c:v>
                </c:pt>
                <c:pt idx="577">
                  <c:v>1.047215418</c:v>
                </c:pt>
                <c:pt idx="578">
                  <c:v>1.0274775119999999</c:v>
                </c:pt>
                <c:pt idx="579">
                  <c:v>1.0358368759999959</c:v>
                </c:pt>
                <c:pt idx="580">
                  <c:v>1.0290530969999998</c:v>
                </c:pt>
                <c:pt idx="581">
                  <c:v>1.0497494379999961</c:v>
                </c:pt>
                <c:pt idx="582">
                  <c:v>1.0420547499999999</c:v>
                </c:pt>
                <c:pt idx="583">
                  <c:v>1.0217597929999938</c:v>
                </c:pt>
                <c:pt idx="584">
                  <c:v>1.048609143</c:v>
                </c:pt>
                <c:pt idx="585">
                  <c:v>1.041290169</c:v>
                </c:pt>
                <c:pt idx="586">
                  <c:v>1.050292499</c:v>
                </c:pt>
                <c:pt idx="587">
                  <c:v>1.034435722</c:v>
                </c:pt>
                <c:pt idx="588">
                  <c:v>1.0487555190000033</c:v>
                </c:pt>
                <c:pt idx="589">
                  <c:v>1.035033723</c:v>
                </c:pt>
                <c:pt idx="590">
                  <c:v>1.0199356559999926</c:v>
                </c:pt>
                <c:pt idx="591">
                  <c:v>1.0577535240000036</c:v>
                </c:pt>
                <c:pt idx="592">
                  <c:v>1.048558847</c:v>
                </c:pt>
                <c:pt idx="593">
                  <c:v>1.026324961</c:v>
                </c:pt>
                <c:pt idx="594">
                  <c:v>1.0183038740000001</c:v>
                </c:pt>
                <c:pt idx="595">
                  <c:v>1.0179454099999998</c:v>
                </c:pt>
                <c:pt idx="596">
                  <c:v>1.0184839720000001</c:v>
                </c:pt>
                <c:pt idx="597">
                  <c:v>1.1662800500000001</c:v>
                </c:pt>
                <c:pt idx="598">
                  <c:v>1.020325972</c:v>
                </c:pt>
                <c:pt idx="599">
                  <c:v>1.0234409149999999</c:v>
                </c:pt>
                <c:pt idx="600">
                  <c:v>1.0268504250000001</c:v>
                </c:pt>
                <c:pt idx="601">
                  <c:v>1.0174703159999954</c:v>
                </c:pt>
                <c:pt idx="602">
                  <c:v>1.1291697299999999</c:v>
                </c:pt>
                <c:pt idx="603">
                  <c:v>1.0099963547999933</c:v>
                </c:pt>
                <c:pt idx="604">
                  <c:v>1.0322052849999999</c:v>
                </c:pt>
                <c:pt idx="605">
                  <c:v>1.0013861591</c:v>
                </c:pt>
                <c:pt idx="606">
                  <c:v>1.12131107</c:v>
                </c:pt>
                <c:pt idx="607">
                  <c:v>1.0176845019999998</c:v>
                </c:pt>
                <c:pt idx="608">
                  <c:v>1.0396676129999942</c:v>
                </c:pt>
                <c:pt idx="609">
                  <c:v>1.11936758</c:v>
                </c:pt>
                <c:pt idx="610">
                  <c:v>1.0173911969999951</c:v>
                </c:pt>
                <c:pt idx="611">
                  <c:v>1.0389169060000001</c:v>
                </c:pt>
                <c:pt idx="612">
                  <c:v>1.15597555</c:v>
                </c:pt>
                <c:pt idx="613">
                  <c:v>1.14855105</c:v>
                </c:pt>
                <c:pt idx="614">
                  <c:v>1.0394292379999928</c:v>
                </c:pt>
                <c:pt idx="615">
                  <c:v>1.0144816349999999</c:v>
                </c:pt>
                <c:pt idx="616">
                  <c:v>1.0068319662</c:v>
                </c:pt>
                <c:pt idx="617">
                  <c:v>1.1237703899999998</c:v>
                </c:pt>
                <c:pt idx="618">
                  <c:v>1.0096022347</c:v>
                </c:pt>
                <c:pt idx="619">
                  <c:v>1.0152286399999964</c:v>
                </c:pt>
                <c:pt idx="620">
                  <c:v>1.0128985340000001</c:v>
                </c:pt>
                <c:pt idx="621">
                  <c:v>1.1087311099999999</c:v>
                </c:pt>
                <c:pt idx="622">
                  <c:v>1.0120355360000033</c:v>
                </c:pt>
                <c:pt idx="623">
                  <c:v>1.024595951</c:v>
                </c:pt>
                <c:pt idx="624">
                  <c:v>1.1060997299999999</c:v>
                </c:pt>
                <c:pt idx="625">
                  <c:v>1.0112948259999961</c:v>
                </c:pt>
                <c:pt idx="626">
                  <c:v>1.02407637</c:v>
                </c:pt>
                <c:pt idx="627">
                  <c:v>1.1442876400000033</c:v>
                </c:pt>
                <c:pt idx="628">
                  <c:v>1.1403473400000033</c:v>
                </c:pt>
                <c:pt idx="629">
                  <c:v>1.0207382629999964</c:v>
                </c:pt>
                <c:pt idx="630">
                  <c:v>1.016107275</c:v>
                </c:pt>
                <c:pt idx="631">
                  <c:v>1.0813840210000001</c:v>
                </c:pt>
                <c:pt idx="632">
                  <c:v>1.0198253849999956</c:v>
                </c:pt>
                <c:pt idx="633">
                  <c:v>1.0087509863999999</c:v>
                </c:pt>
                <c:pt idx="634">
                  <c:v>1.0878756669999998</c:v>
                </c:pt>
                <c:pt idx="635">
                  <c:v>1.0113449169999966</c:v>
                </c:pt>
                <c:pt idx="636">
                  <c:v>1.0110875400000001</c:v>
                </c:pt>
                <c:pt idx="637">
                  <c:v>1.1163129600000057</c:v>
                </c:pt>
                <c:pt idx="638">
                  <c:v>1.084400348</c:v>
                </c:pt>
                <c:pt idx="639">
                  <c:v>1.019326964</c:v>
                </c:pt>
                <c:pt idx="640">
                  <c:v>1.0927020569999999</c:v>
                </c:pt>
                <c:pt idx="641">
                  <c:v>1.0057928345</c:v>
                </c:pt>
                <c:pt idx="642">
                  <c:v>1.0199008699999998</c:v>
                </c:pt>
                <c:pt idx="643">
                  <c:v>1.10262836</c:v>
                </c:pt>
                <c:pt idx="644">
                  <c:v>1.0819876979999954</c:v>
                </c:pt>
                <c:pt idx="645">
                  <c:v>1.016750308</c:v>
                </c:pt>
                <c:pt idx="646">
                  <c:v>1.0998793299999998</c:v>
                </c:pt>
                <c:pt idx="647">
                  <c:v>1.079747239</c:v>
                </c:pt>
                <c:pt idx="648">
                  <c:v>1.0164096219999998</c:v>
                </c:pt>
                <c:pt idx="649">
                  <c:v>1.1008286399999998</c:v>
                </c:pt>
                <c:pt idx="650">
                  <c:v>1.0108697529999933</c:v>
                </c:pt>
                <c:pt idx="651">
                  <c:v>1.0195008889999964</c:v>
                </c:pt>
                <c:pt idx="652">
                  <c:v>1.0103522690000033</c:v>
                </c:pt>
                <c:pt idx="653">
                  <c:v>1.0070782404999954</c:v>
                </c:pt>
                <c:pt idx="654">
                  <c:v>1.0153764079999958</c:v>
                </c:pt>
                <c:pt idx="655">
                  <c:v>1.0210352389999966</c:v>
                </c:pt>
                <c:pt idx="656">
                  <c:v>1.012481156</c:v>
                </c:pt>
                <c:pt idx="657">
                  <c:v>1.0377719059999964</c:v>
                </c:pt>
                <c:pt idx="658">
                  <c:v>1.0155187640000001</c:v>
                </c:pt>
                <c:pt idx="659">
                  <c:v>1.0244354090000001</c:v>
                </c:pt>
                <c:pt idx="660">
                  <c:v>1.0042044974999935</c:v>
                </c:pt>
                <c:pt idx="661">
                  <c:v>1.0057527384</c:v>
                </c:pt>
                <c:pt idx="662">
                  <c:v>1.0135942549999926</c:v>
                </c:pt>
                <c:pt idx="663">
                  <c:v>1.0059778738</c:v>
                </c:pt>
                <c:pt idx="664">
                  <c:v>1.0028736606999966</c:v>
                </c:pt>
                <c:pt idx="665">
                  <c:v>1.0025191025</c:v>
                </c:pt>
                <c:pt idx="666">
                  <c:v>1.065675624</c:v>
                </c:pt>
                <c:pt idx="667">
                  <c:v>1.0025353344000001</c:v>
                </c:pt>
                <c:pt idx="668">
                  <c:v>1.0193014349999998</c:v>
                </c:pt>
                <c:pt idx="669">
                  <c:v>1.0166742979999928</c:v>
                </c:pt>
                <c:pt idx="670">
                  <c:v>1.018137622</c:v>
                </c:pt>
                <c:pt idx="671">
                  <c:v>1.0096917095999942</c:v>
                </c:pt>
                <c:pt idx="672">
                  <c:v>1.025752491</c:v>
                </c:pt>
                <c:pt idx="673">
                  <c:v>1.0113566939999954</c:v>
                </c:pt>
                <c:pt idx="674">
                  <c:v>1.0604283699999999</c:v>
                </c:pt>
                <c:pt idx="675">
                  <c:v>1.0086874557000001</c:v>
                </c:pt>
                <c:pt idx="676">
                  <c:v>1.0221146469999998</c:v>
                </c:pt>
                <c:pt idx="677">
                  <c:v>1.0207689799999999</c:v>
                </c:pt>
                <c:pt idx="678">
                  <c:v>1.0130210829999933</c:v>
                </c:pt>
                <c:pt idx="679">
                  <c:v>1.0112683179999933</c:v>
                </c:pt>
                <c:pt idx="680">
                  <c:v>1.0080231828999964</c:v>
                </c:pt>
                <c:pt idx="681">
                  <c:v>1.07247191</c:v>
                </c:pt>
                <c:pt idx="682">
                  <c:v>1.0069179987000001</c:v>
                </c:pt>
                <c:pt idx="683">
                  <c:v>1.0206276879999954</c:v>
                </c:pt>
                <c:pt idx="684">
                  <c:v>1.0105927509999963</c:v>
                </c:pt>
                <c:pt idx="685">
                  <c:v>1.0222709809999999</c:v>
                </c:pt>
                <c:pt idx="686">
                  <c:v>1.0194007669999998</c:v>
                </c:pt>
                <c:pt idx="687">
                  <c:v>1.0629751940000001</c:v>
                </c:pt>
                <c:pt idx="688">
                  <c:v>1.02057884</c:v>
                </c:pt>
                <c:pt idx="689">
                  <c:v>1.0194923299999998</c:v>
                </c:pt>
                <c:pt idx="690">
                  <c:v>1.0120754999999999</c:v>
                </c:pt>
                <c:pt idx="691">
                  <c:v>1.0088298602999963</c:v>
                </c:pt>
                <c:pt idx="692">
                  <c:v>1.0439825999999999</c:v>
                </c:pt>
                <c:pt idx="693">
                  <c:v>1.0198615579999926</c:v>
                </c:pt>
                <c:pt idx="694">
                  <c:v>1.0112368969999956</c:v>
                </c:pt>
                <c:pt idx="695">
                  <c:v>1.0006266094399954</c:v>
                </c:pt>
                <c:pt idx="696">
                  <c:v>1.0614922949999956</c:v>
                </c:pt>
                <c:pt idx="697">
                  <c:v>1.0048122617999999</c:v>
                </c:pt>
                <c:pt idx="698">
                  <c:v>1.0136680019999966</c:v>
                </c:pt>
                <c:pt idx="699">
                  <c:v>1.0578272689999964</c:v>
                </c:pt>
                <c:pt idx="700">
                  <c:v>1.0029564806</c:v>
                </c:pt>
                <c:pt idx="701">
                  <c:v>1.01164896</c:v>
                </c:pt>
                <c:pt idx="702">
                  <c:v>1.062945743</c:v>
                </c:pt>
                <c:pt idx="703">
                  <c:v>1.0492905799999999</c:v>
                </c:pt>
                <c:pt idx="704">
                  <c:v>1.0074790824999935</c:v>
                </c:pt>
                <c:pt idx="705">
                  <c:v>1.02211005</c:v>
                </c:pt>
                <c:pt idx="706">
                  <c:v>1.0132379499999999</c:v>
                </c:pt>
                <c:pt idx="707">
                  <c:v>1.01263854</c:v>
                </c:pt>
                <c:pt idx="708">
                  <c:v>1.0180425750000033</c:v>
                </c:pt>
                <c:pt idx="709">
                  <c:v>1.0190716779999942</c:v>
                </c:pt>
                <c:pt idx="710">
                  <c:v>1.0116833089999964</c:v>
                </c:pt>
                <c:pt idx="711">
                  <c:v>1.0560217879999954</c:v>
                </c:pt>
                <c:pt idx="712">
                  <c:v>1.0184112719999998</c:v>
                </c:pt>
                <c:pt idx="713">
                  <c:v>1.0305437419999999</c:v>
                </c:pt>
                <c:pt idx="714">
                  <c:v>1.028078847</c:v>
                </c:pt>
                <c:pt idx="715">
                  <c:v>1.0356874810000001</c:v>
                </c:pt>
                <c:pt idx="716">
                  <c:v>1.0077580843</c:v>
                </c:pt>
                <c:pt idx="717">
                  <c:v>1.0355207589999935</c:v>
                </c:pt>
                <c:pt idx="718">
                  <c:v>1.02114876</c:v>
                </c:pt>
                <c:pt idx="719">
                  <c:v>1.0502758139999999</c:v>
                </c:pt>
                <c:pt idx="720">
                  <c:v>1.0180236039999964</c:v>
                </c:pt>
                <c:pt idx="721">
                  <c:v>1.0078524296000035</c:v>
                </c:pt>
                <c:pt idx="722">
                  <c:v>1.028367746</c:v>
                </c:pt>
                <c:pt idx="723">
                  <c:v>1.0094740727999945</c:v>
                </c:pt>
                <c:pt idx="724">
                  <c:v>1.0231911169999957</c:v>
                </c:pt>
                <c:pt idx="725">
                  <c:v>1.0118231599999954</c:v>
                </c:pt>
                <c:pt idx="726">
                  <c:v>1.084112685</c:v>
                </c:pt>
                <c:pt idx="727">
                  <c:v>1.0090011747000001</c:v>
                </c:pt>
                <c:pt idx="728">
                  <c:v>1.0223110519999998</c:v>
                </c:pt>
                <c:pt idx="729">
                  <c:v>1.0317765799999998</c:v>
                </c:pt>
                <c:pt idx="730">
                  <c:v>1.0051309715000001</c:v>
                </c:pt>
                <c:pt idx="731">
                  <c:v>1.0069148408999966</c:v>
                </c:pt>
                <c:pt idx="732">
                  <c:v>1.0655226889999954</c:v>
                </c:pt>
                <c:pt idx="733">
                  <c:v>1.0339909829999954</c:v>
                </c:pt>
                <c:pt idx="734">
                  <c:v>1.047146133</c:v>
                </c:pt>
                <c:pt idx="735">
                  <c:v>1.0265019849999999</c:v>
                </c:pt>
                <c:pt idx="736">
                  <c:v>1.0169268329999961</c:v>
                </c:pt>
                <c:pt idx="737">
                  <c:v>1.0533773</c:v>
                </c:pt>
                <c:pt idx="738">
                  <c:v>1.0087579422999999</c:v>
                </c:pt>
                <c:pt idx="739">
                  <c:v>1.011313184</c:v>
                </c:pt>
                <c:pt idx="740">
                  <c:v>1.0226077469999999</c:v>
                </c:pt>
                <c:pt idx="741">
                  <c:v>1.0418067179999926</c:v>
                </c:pt>
                <c:pt idx="742">
                  <c:v>1.0275999019999966</c:v>
                </c:pt>
                <c:pt idx="743">
                  <c:v>1.0370051069999999</c:v>
                </c:pt>
                <c:pt idx="744">
                  <c:v>1.048322663</c:v>
                </c:pt>
                <c:pt idx="745">
                  <c:v>1.0172082659999964</c:v>
                </c:pt>
                <c:pt idx="746">
                  <c:v>1.026686856</c:v>
                </c:pt>
                <c:pt idx="747">
                  <c:v>1.0736611989999945</c:v>
                </c:pt>
                <c:pt idx="748">
                  <c:v>1.058800065</c:v>
                </c:pt>
                <c:pt idx="749">
                  <c:v>1.0205396219999998</c:v>
                </c:pt>
                <c:pt idx="750">
                  <c:v>1.0187070240000036</c:v>
                </c:pt>
                <c:pt idx="751">
                  <c:v>1.013453019</c:v>
                </c:pt>
                <c:pt idx="752">
                  <c:v>1.0060361221</c:v>
                </c:pt>
                <c:pt idx="753">
                  <c:v>1.0277465849999998</c:v>
                </c:pt>
                <c:pt idx="754">
                  <c:v>1.012707722</c:v>
                </c:pt>
                <c:pt idx="755">
                  <c:v>1.0144060019999999</c:v>
                </c:pt>
                <c:pt idx="756">
                  <c:v>1.0101332729999966</c:v>
                </c:pt>
                <c:pt idx="757">
                  <c:v>1.0140996519999956</c:v>
                </c:pt>
                <c:pt idx="758">
                  <c:v>1.0168340619999998</c:v>
                </c:pt>
                <c:pt idx="759">
                  <c:v>1.0122797649999999</c:v>
                </c:pt>
                <c:pt idx="760">
                  <c:v>1.0083048023999961</c:v>
                </c:pt>
                <c:pt idx="761">
                  <c:v>1.0064015099999999</c:v>
                </c:pt>
                <c:pt idx="762">
                  <c:v>1.1089974199999999</c:v>
                </c:pt>
                <c:pt idx="763">
                  <c:v>1.0120154770000001</c:v>
                </c:pt>
                <c:pt idx="764">
                  <c:v>1.0297601849999998</c:v>
                </c:pt>
                <c:pt idx="765">
                  <c:v>1.0068093257999966</c:v>
                </c:pt>
                <c:pt idx="766">
                  <c:v>1.0197950989999942</c:v>
                </c:pt>
                <c:pt idx="767">
                  <c:v>1.0171400989999964</c:v>
                </c:pt>
                <c:pt idx="768">
                  <c:v>1.1156873899999999</c:v>
                </c:pt>
                <c:pt idx="769">
                  <c:v>1.012525484</c:v>
                </c:pt>
                <c:pt idx="770">
                  <c:v>1.0325774969999999</c:v>
                </c:pt>
                <c:pt idx="771">
                  <c:v>1.0096268504999926</c:v>
                </c:pt>
                <c:pt idx="772">
                  <c:v>1.001443029</c:v>
                </c:pt>
                <c:pt idx="773">
                  <c:v>1.066637718</c:v>
                </c:pt>
                <c:pt idx="774">
                  <c:v>1.0148295579999935</c:v>
                </c:pt>
                <c:pt idx="775">
                  <c:v>1.0195918279999954</c:v>
                </c:pt>
                <c:pt idx="776">
                  <c:v>1.0031606467999954</c:v>
                </c:pt>
                <c:pt idx="777">
                  <c:v>1.082150352</c:v>
                </c:pt>
                <c:pt idx="778">
                  <c:v>1.0036421652</c:v>
                </c:pt>
                <c:pt idx="779">
                  <c:v>1.0277766299999966</c:v>
                </c:pt>
                <c:pt idx="780">
                  <c:v>1.0783439559999999</c:v>
                </c:pt>
                <c:pt idx="781">
                  <c:v>1.00210844</c:v>
                </c:pt>
                <c:pt idx="782">
                  <c:v>1.0258109169999998</c:v>
                </c:pt>
                <c:pt idx="783">
                  <c:v>1.0885265069999999</c:v>
                </c:pt>
                <c:pt idx="784">
                  <c:v>1.0476207279999954</c:v>
                </c:pt>
                <c:pt idx="785">
                  <c:v>1.0224192189999961</c:v>
                </c:pt>
                <c:pt idx="786">
                  <c:v>1.0295248369999956</c:v>
                </c:pt>
                <c:pt idx="787">
                  <c:v>1.0200695639999999</c:v>
                </c:pt>
                <c:pt idx="788">
                  <c:v>1.0222721230000043</c:v>
                </c:pt>
                <c:pt idx="789">
                  <c:v>1.0080885676000035</c:v>
                </c:pt>
                <c:pt idx="790">
                  <c:v>1.1011200899999998</c:v>
                </c:pt>
                <c:pt idx="791">
                  <c:v>1.0206363699999998</c:v>
                </c:pt>
                <c:pt idx="792">
                  <c:v>1.0423166579999958</c:v>
                </c:pt>
                <c:pt idx="793">
                  <c:v>1.0102638519999998</c:v>
                </c:pt>
                <c:pt idx="794">
                  <c:v>1.0339340739999954</c:v>
                </c:pt>
                <c:pt idx="795">
                  <c:v>1.0192629419999999</c:v>
                </c:pt>
                <c:pt idx="796">
                  <c:v>1.1074169899999999</c:v>
                </c:pt>
                <c:pt idx="797">
                  <c:v>1.0100298699999999</c:v>
                </c:pt>
                <c:pt idx="798">
                  <c:v>1.024618705</c:v>
                </c:pt>
                <c:pt idx="799">
                  <c:v>1.0294386349999998</c:v>
                </c:pt>
                <c:pt idx="800">
                  <c:v>1.0129056369999998</c:v>
                </c:pt>
                <c:pt idx="801">
                  <c:v>1.0605062089999964</c:v>
                </c:pt>
                <c:pt idx="802">
                  <c:v>1.0188898209999999</c:v>
                </c:pt>
                <c:pt idx="803">
                  <c:v>1.0169518129999966</c:v>
                </c:pt>
                <c:pt idx="804">
                  <c:v>1.026870371</c:v>
                </c:pt>
                <c:pt idx="805">
                  <c:v>1.076383707</c:v>
                </c:pt>
                <c:pt idx="806">
                  <c:v>1.0259897629999966</c:v>
                </c:pt>
                <c:pt idx="807">
                  <c:v>1.0470121750000001</c:v>
                </c:pt>
                <c:pt idx="808">
                  <c:v>1.0726871800000033</c:v>
                </c:pt>
                <c:pt idx="809">
                  <c:v>1.0097766513999933</c:v>
                </c:pt>
                <c:pt idx="810">
                  <c:v>1.0291517539999964</c:v>
                </c:pt>
                <c:pt idx="811">
                  <c:v>1.0816592939999954</c:v>
                </c:pt>
                <c:pt idx="812">
                  <c:v>1.047054956</c:v>
                </c:pt>
                <c:pt idx="813">
                  <c:v>1.02940202</c:v>
                </c:pt>
                <c:pt idx="814">
                  <c:v>1.040587752</c:v>
                </c:pt>
                <c:pt idx="815">
                  <c:v>1.0163378110000001</c:v>
                </c:pt>
                <c:pt idx="816">
                  <c:v>1.019005548</c:v>
                </c:pt>
                <c:pt idx="817">
                  <c:v>1.0988673899999999</c:v>
                </c:pt>
                <c:pt idx="818">
                  <c:v>1.0453626819999966</c:v>
                </c:pt>
                <c:pt idx="819">
                  <c:v>1.0641058370000001</c:v>
                </c:pt>
                <c:pt idx="820">
                  <c:v>1.018283346</c:v>
                </c:pt>
                <c:pt idx="821">
                  <c:v>1.0111998759999954</c:v>
                </c:pt>
                <c:pt idx="822">
                  <c:v>1.1001290099999999</c:v>
                </c:pt>
                <c:pt idx="823">
                  <c:v>1.0141364579999959</c:v>
                </c:pt>
                <c:pt idx="824">
                  <c:v>1.012774973</c:v>
                </c:pt>
                <c:pt idx="825">
                  <c:v>1.0125175660000048</c:v>
                </c:pt>
                <c:pt idx="826">
                  <c:v>1.0734161579999963</c:v>
                </c:pt>
                <c:pt idx="827">
                  <c:v>1.014641804</c:v>
                </c:pt>
                <c:pt idx="828">
                  <c:v>1.0324607779999964</c:v>
                </c:pt>
                <c:pt idx="829">
                  <c:v>1.0752824610000042</c:v>
                </c:pt>
                <c:pt idx="830">
                  <c:v>1.0108124409999999</c:v>
                </c:pt>
                <c:pt idx="831">
                  <c:v>1.0296687039999961</c:v>
                </c:pt>
                <c:pt idx="832">
                  <c:v>1.1115497099999998</c:v>
                </c:pt>
                <c:pt idx="833">
                  <c:v>1.1230216799999964</c:v>
                </c:pt>
                <c:pt idx="834">
                  <c:v>1.0258007119999963</c:v>
                </c:pt>
                <c:pt idx="835">
                  <c:v>1.0168719579999959</c:v>
                </c:pt>
                <c:pt idx="836">
                  <c:v>1.0188666609999963</c:v>
                </c:pt>
                <c:pt idx="837">
                  <c:v>1.093033361</c:v>
                </c:pt>
                <c:pt idx="838">
                  <c:v>1.0284283579999942</c:v>
                </c:pt>
                <c:pt idx="839">
                  <c:v>1.013007593</c:v>
                </c:pt>
                <c:pt idx="840">
                  <c:v>1.0244123409999999</c:v>
                </c:pt>
                <c:pt idx="841">
                  <c:v>1.064144226</c:v>
                </c:pt>
                <c:pt idx="842">
                  <c:v>1.0225256809999959</c:v>
                </c:pt>
                <c:pt idx="843">
                  <c:v>1.0272788639999999</c:v>
                </c:pt>
                <c:pt idx="844">
                  <c:v>1.0655576210000033</c:v>
                </c:pt>
                <c:pt idx="845">
                  <c:v>1.0214482019999978</c:v>
                </c:pt>
                <c:pt idx="846">
                  <c:v>1.0240417069999999</c:v>
                </c:pt>
                <c:pt idx="847">
                  <c:v>1.1045748</c:v>
                </c:pt>
                <c:pt idx="848">
                  <c:v>1.1127914999999966</c:v>
                </c:pt>
                <c:pt idx="849">
                  <c:v>1.0131581430000001</c:v>
                </c:pt>
                <c:pt idx="850">
                  <c:v>1.0131690569999952</c:v>
                </c:pt>
                <c:pt idx="851">
                  <c:v>1.0564840280000001</c:v>
                </c:pt>
                <c:pt idx="852">
                  <c:v>1.0252359919999998</c:v>
                </c:pt>
                <c:pt idx="853">
                  <c:v>1.016835478</c:v>
                </c:pt>
                <c:pt idx="854">
                  <c:v>1.063679324</c:v>
                </c:pt>
                <c:pt idx="855">
                  <c:v>1.0138615949999954</c:v>
                </c:pt>
                <c:pt idx="856">
                  <c:v>1.0148508740000033</c:v>
                </c:pt>
                <c:pt idx="857">
                  <c:v>1.0892109320000001</c:v>
                </c:pt>
                <c:pt idx="858">
                  <c:v>1.05825039</c:v>
                </c:pt>
                <c:pt idx="859">
                  <c:v>1.0190612769999952</c:v>
                </c:pt>
                <c:pt idx="860">
                  <c:v>1.0658196119999956</c:v>
                </c:pt>
                <c:pt idx="861">
                  <c:v>1.0055086419999963</c:v>
                </c:pt>
                <c:pt idx="862">
                  <c:v>1.0149193459999966</c:v>
                </c:pt>
                <c:pt idx="863">
                  <c:v>1.072480348</c:v>
                </c:pt>
                <c:pt idx="864">
                  <c:v>1.0583453739999999</c:v>
                </c:pt>
                <c:pt idx="865">
                  <c:v>1.0114878290000036</c:v>
                </c:pt>
                <c:pt idx="866">
                  <c:v>1.0699633299999998</c:v>
                </c:pt>
                <c:pt idx="867">
                  <c:v>1.0562687949999998</c:v>
                </c:pt>
                <c:pt idx="868">
                  <c:v>1.0111901099999998</c:v>
                </c:pt>
                <c:pt idx="869">
                  <c:v>1.0738293839999933</c:v>
                </c:pt>
                <c:pt idx="870">
                  <c:v>1.0150802119999998</c:v>
                </c:pt>
                <c:pt idx="871">
                  <c:v>1.0135106429999954</c:v>
                </c:pt>
                <c:pt idx="872">
                  <c:v>1.0076577419999999</c:v>
                </c:pt>
                <c:pt idx="873">
                  <c:v>1.0198736769999956</c:v>
                </c:pt>
                <c:pt idx="874">
                  <c:v>1.0083288898</c:v>
                </c:pt>
                <c:pt idx="875">
                  <c:v>1.0012252171999916</c:v>
                </c:pt>
                <c:pt idx="876">
                  <c:v>1.0590761280000001</c:v>
                </c:pt>
                <c:pt idx="877">
                  <c:v>1.0123666279999961</c:v>
                </c:pt>
                <c:pt idx="878">
                  <c:v>1.0254206579999916</c:v>
                </c:pt>
                <c:pt idx="879">
                  <c:v>1.02965766</c:v>
                </c:pt>
                <c:pt idx="880">
                  <c:v>1.0114321519999998</c:v>
                </c:pt>
                <c:pt idx="881">
                  <c:v>1.0130982529999926</c:v>
                </c:pt>
                <c:pt idx="882">
                  <c:v>1.0397997399999956</c:v>
                </c:pt>
                <c:pt idx="883">
                  <c:v>1.026347007</c:v>
                </c:pt>
                <c:pt idx="884">
                  <c:v>1.0343500370000001</c:v>
                </c:pt>
                <c:pt idx="885">
                  <c:v>1.025767009</c:v>
                </c:pt>
                <c:pt idx="886">
                  <c:v>1.0084048519999966</c:v>
                </c:pt>
                <c:pt idx="887">
                  <c:v>1.0154931529999942</c:v>
                </c:pt>
                <c:pt idx="888">
                  <c:v>1.0117239189999954</c:v>
                </c:pt>
                <c:pt idx="889">
                  <c:v>1.0231929319999999</c:v>
                </c:pt>
                <c:pt idx="890">
                  <c:v>1.0156075490000001</c:v>
                </c:pt>
                <c:pt idx="891">
                  <c:v>1.0361063469999998</c:v>
                </c:pt>
                <c:pt idx="892">
                  <c:v>1.0109685959999966</c:v>
                </c:pt>
                <c:pt idx="893">
                  <c:v>1.0183913549999963</c:v>
                </c:pt>
                <c:pt idx="894">
                  <c:v>1.0172949879999935</c:v>
                </c:pt>
                <c:pt idx="895">
                  <c:v>1.0186063129999954</c:v>
                </c:pt>
                <c:pt idx="896">
                  <c:v>1.0106674529999966</c:v>
                </c:pt>
                <c:pt idx="897">
                  <c:v>1.0275771709999999</c:v>
                </c:pt>
                <c:pt idx="898">
                  <c:v>1.0083030971999944</c:v>
                </c:pt>
                <c:pt idx="899">
                  <c:v>1.024455887</c:v>
                </c:pt>
                <c:pt idx="900">
                  <c:v>1.0295706919999956</c:v>
                </c:pt>
                <c:pt idx="901">
                  <c:v>1.0215012529999916</c:v>
                </c:pt>
                <c:pt idx="902">
                  <c:v>1.0094392343999954</c:v>
                </c:pt>
                <c:pt idx="903">
                  <c:v>1.0096878567000001</c:v>
                </c:pt>
                <c:pt idx="904">
                  <c:v>1.0124364879999959</c:v>
                </c:pt>
                <c:pt idx="905">
                  <c:v>1.0078789262000001</c:v>
                </c:pt>
                <c:pt idx="906">
                  <c:v>1.0337749549999966</c:v>
                </c:pt>
                <c:pt idx="907">
                  <c:v>1.0224980610000001</c:v>
                </c:pt>
                <c:pt idx="908">
                  <c:v>1.0357446069999952</c:v>
                </c:pt>
                <c:pt idx="909">
                  <c:v>1.0309710299999999</c:v>
                </c:pt>
                <c:pt idx="910">
                  <c:v>1.015754539</c:v>
                </c:pt>
                <c:pt idx="911">
                  <c:v>1.0311588810000001</c:v>
                </c:pt>
                <c:pt idx="912">
                  <c:v>1.031059068</c:v>
                </c:pt>
                <c:pt idx="913">
                  <c:v>1.0054004904999954</c:v>
                </c:pt>
                <c:pt idx="914">
                  <c:v>1.0288724890000001</c:v>
                </c:pt>
                <c:pt idx="915">
                  <c:v>1.0128098809999964</c:v>
                </c:pt>
                <c:pt idx="916">
                  <c:v>1.0084386658</c:v>
                </c:pt>
                <c:pt idx="917">
                  <c:v>1.0042635391000001</c:v>
                </c:pt>
                <c:pt idx="918">
                  <c:v>1.0254001419999998</c:v>
                </c:pt>
                <c:pt idx="919">
                  <c:v>1.0126943529999928</c:v>
                </c:pt>
                <c:pt idx="920">
                  <c:v>1.0547999349999999</c:v>
                </c:pt>
                <c:pt idx="921">
                  <c:v>1.0102899910000001</c:v>
                </c:pt>
                <c:pt idx="922">
                  <c:v>1.0155278499999998</c:v>
                </c:pt>
                <c:pt idx="923">
                  <c:v>1.0109016359999954</c:v>
                </c:pt>
                <c:pt idx="924">
                  <c:v>1.0158464579999935</c:v>
                </c:pt>
                <c:pt idx="925">
                  <c:v>1.0045576795000033</c:v>
                </c:pt>
                <c:pt idx="926">
                  <c:v>1.0022173936000001</c:v>
                </c:pt>
                <c:pt idx="927">
                  <c:v>1.0795859109999999</c:v>
                </c:pt>
                <c:pt idx="928">
                  <c:v>1.0062284682</c:v>
                </c:pt>
                <c:pt idx="929">
                  <c:v>1.024178837</c:v>
                </c:pt>
                <c:pt idx="930">
                  <c:v>1.0098507966999966</c:v>
                </c:pt>
                <c:pt idx="931">
                  <c:v>1.0121374969999999</c:v>
                </c:pt>
                <c:pt idx="932">
                  <c:v>1.0099315662999964</c:v>
                </c:pt>
                <c:pt idx="933">
                  <c:v>1.0719633899999956</c:v>
                </c:pt>
                <c:pt idx="934">
                  <c:v>1.0069639531999961</c:v>
                </c:pt>
                <c:pt idx="935">
                  <c:v>1.0150021569999998</c:v>
                </c:pt>
                <c:pt idx="936">
                  <c:v>1.0092049879999954</c:v>
                </c:pt>
                <c:pt idx="937">
                  <c:v>1.0063207488999963</c:v>
                </c:pt>
                <c:pt idx="938">
                  <c:v>1.0554838149999999</c:v>
                </c:pt>
                <c:pt idx="939">
                  <c:v>1.014560484</c:v>
                </c:pt>
                <c:pt idx="940">
                  <c:v>1.0129981610000001</c:v>
                </c:pt>
                <c:pt idx="941">
                  <c:v>1.0003018723399963</c:v>
                </c:pt>
                <c:pt idx="942">
                  <c:v>1.0687982409999961</c:v>
                </c:pt>
                <c:pt idx="943">
                  <c:v>1.0057614619999966</c:v>
                </c:pt>
                <c:pt idx="944">
                  <c:v>1.025106581</c:v>
                </c:pt>
                <c:pt idx="945">
                  <c:v>1.06556213</c:v>
                </c:pt>
                <c:pt idx="946">
                  <c:v>1.0041878824999999</c:v>
                </c:pt>
                <c:pt idx="947">
                  <c:v>1.023237908</c:v>
                </c:pt>
                <c:pt idx="948">
                  <c:v>1.0710491310000001</c:v>
                </c:pt>
                <c:pt idx="949">
                  <c:v>1.0444981969999998</c:v>
                </c:pt>
                <c:pt idx="950">
                  <c:v>1.019821304999994</c:v>
                </c:pt>
                <c:pt idx="951">
                  <c:v>1.0284990199999966</c:v>
                </c:pt>
                <c:pt idx="952">
                  <c:v>1.0258829270000001</c:v>
                </c:pt>
                <c:pt idx="953">
                  <c:v>1.023115451</c:v>
                </c:pt>
                <c:pt idx="954">
                  <c:v>1.0100584440000036</c:v>
                </c:pt>
                <c:pt idx="955">
                  <c:v>1.0746559280000048</c:v>
                </c:pt>
                <c:pt idx="956">
                  <c:v>1.017037373</c:v>
                </c:pt>
                <c:pt idx="957">
                  <c:v>1.0335684119999966</c:v>
                </c:pt>
                <c:pt idx="958">
                  <c:v>1.0086837749999999</c:v>
                </c:pt>
                <c:pt idx="959">
                  <c:v>1.0411321849999999</c:v>
                </c:pt>
                <c:pt idx="960">
                  <c:v>1.024735535</c:v>
                </c:pt>
                <c:pt idx="961">
                  <c:v>1.0619043659999954</c:v>
                </c:pt>
                <c:pt idx="962">
                  <c:v>1.0237175590000001</c:v>
                </c:pt>
                <c:pt idx="963">
                  <c:v>1.0091385326</c:v>
                </c:pt>
                <c:pt idx="964">
                  <c:v>1.031818828</c:v>
                </c:pt>
                <c:pt idx="965">
                  <c:v>1.0180258179999964</c:v>
                </c:pt>
                <c:pt idx="966">
                  <c:v>1.0461412959999954</c:v>
                </c:pt>
                <c:pt idx="967">
                  <c:v>1.0245225949999999</c:v>
                </c:pt>
                <c:pt idx="968">
                  <c:v>1.0109220109999963</c:v>
                </c:pt>
                <c:pt idx="969">
                  <c:v>1.0229633999999959</c:v>
                </c:pt>
                <c:pt idx="970">
                  <c:v>1.076856671</c:v>
                </c:pt>
                <c:pt idx="971">
                  <c:v>1.022067072</c:v>
                </c:pt>
                <c:pt idx="972">
                  <c:v>1.0438256939999926</c:v>
                </c:pt>
                <c:pt idx="973">
                  <c:v>1.0619417289999966</c:v>
                </c:pt>
                <c:pt idx="974">
                  <c:v>1.0090817272999963</c:v>
                </c:pt>
                <c:pt idx="975">
                  <c:v>1.0291702559999945</c:v>
                </c:pt>
                <c:pt idx="976">
                  <c:v>1.0668348869999966</c:v>
                </c:pt>
                <c:pt idx="977">
                  <c:v>1.0369583760000001</c:v>
                </c:pt>
                <c:pt idx="978">
                  <c:v>1.0289760159999966</c:v>
                </c:pt>
                <c:pt idx="979">
                  <c:v>1.0219756399999966</c:v>
                </c:pt>
                <c:pt idx="980">
                  <c:v>1.0087257262</c:v>
                </c:pt>
                <c:pt idx="981">
                  <c:v>1.0051712139999942</c:v>
                </c:pt>
                <c:pt idx="982">
                  <c:v>1.0117105319999999</c:v>
                </c:pt>
                <c:pt idx="983">
                  <c:v>1.0093373220999966</c:v>
                </c:pt>
                <c:pt idx="984">
                  <c:v>1.0288437640000001</c:v>
                </c:pt>
                <c:pt idx="985">
                  <c:v>1.0212163219999999</c:v>
                </c:pt>
                <c:pt idx="986">
                  <c:v>1.0180972639999999</c:v>
                </c:pt>
                <c:pt idx="987">
                  <c:v>1.02614344</c:v>
                </c:pt>
                <c:pt idx="988">
                  <c:v>1.015392466</c:v>
                </c:pt>
                <c:pt idx="989">
                  <c:v>1.0059377675999961</c:v>
                </c:pt>
                <c:pt idx="990">
                  <c:v>1.0050079338000035</c:v>
                </c:pt>
                <c:pt idx="991">
                  <c:v>1.0060931337000001</c:v>
                </c:pt>
                <c:pt idx="992">
                  <c:v>1.0117013759999942</c:v>
                </c:pt>
                <c:pt idx="993">
                  <c:v>1.0301156739999999</c:v>
                </c:pt>
                <c:pt idx="994">
                  <c:v>1.0059328770999945</c:v>
                </c:pt>
                <c:pt idx="995">
                  <c:v>1.0088259837</c:v>
                </c:pt>
                <c:pt idx="996">
                  <c:v>1.027646874</c:v>
                </c:pt>
                <c:pt idx="997">
                  <c:v>1.013155595</c:v>
                </c:pt>
                <c:pt idx="998">
                  <c:v>1.0474912049999952</c:v>
                </c:pt>
                <c:pt idx="999">
                  <c:v>1.0240031409999999</c:v>
                </c:pt>
                <c:pt idx="1000">
                  <c:v>1.0230410489999964</c:v>
                </c:pt>
                <c:pt idx="1001">
                  <c:v>1.0204314889999964</c:v>
                </c:pt>
                <c:pt idx="1002">
                  <c:v>1.0170019519999998</c:v>
                </c:pt>
                <c:pt idx="1003">
                  <c:v>1.0126506899999999</c:v>
                </c:pt>
                <c:pt idx="1004">
                  <c:v>1.0047576742000033</c:v>
                </c:pt>
                <c:pt idx="1005">
                  <c:v>1.0042315489</c:v>
                </c:pt>
                <c:pt idx="1006">
                  <c:v>1.0146601819999999</c:v>
                </c:pt>
                <c:pt idx="1007">
                  <c:v>1.014065199</c:v>
                </c:pt>
                <c:pt idx="1008">
                  <c:v>1.0313784779999966</c:v>
                </c:pt>
                <c:pt idx="1009">
                  <c:v>1.0115371999999998</c:v>
                </c:pt>
                <c:pt idx="1010">
                  <c:v>1.0118473539999964</c:v>
                </c:pt>
                <c:pt idx="1011">
                  <c:v>1.0288355569999998</c:v>
                </c:pt>
                <c:pt idx="1012">
                  <c:v>1.0138534969999966</c:v>
                </c:pt>
                <c:pt idx="1013">
                  <c:v>1.0381208399999999</c:v>
                </c:pt>
                <c:pt idx="1014">
                  <c:v>1.0253513439999966</c:v>
                </c:pt>
                <c:pt idx="1015">
                  <c:v>1.0077487894999964</c:v>
                </c:pt>
                <c:pt idx="1016">
                  <c:v>1.0257372789999963</c:v>
                </c:pt>
                <c:pt idx="1017">
                  <c:v>1.0213634379999958</c:v>
                </c:pt>
                <c:pt idx="1018">
                  <c:v>1.0222309940000001</c:v>
                </c:pt>
                <c:pt idx="1019">
                  <c:v>1.0229360899999966</c:v>
                </c:pt>
                <c:pt idx="1020">
                  <c:v>1.0194109039999999</c:v>
                </c:pt>
                <c:pt idx="1021">
                  <c:v>1.0202504760000033</c:v>
                </c:pt>
                <c:pt idx="1022">
                  <c:v>1.0217203119999951</c:v>
                </c:pt>
                <c:pt idx="1023">
                  <c:v>1.0171013629999961</c:v>
                </c:pt>
                <c:pt idx="1024">
                  <c:v>1.016979761</c:v>
                </c:pt>
                <c:pt idx="1025">
                  <c:v>1.0092304042</c:v>
                </c:pt>
                <c:pt idx="1026">
                  <c:v>1.0040495818999999</c:v>
                </c:pt>
                <c:pt idx="1027">
                  <c:v>1.0061429220000035</c:v>
                </c:pt>
                <c:pt idx="1028">
                  <c:v>1.0072102303999964</c:v>
                </c:pt>
                <c:pt idx="1029">
                  <c:v>1.0424901099999999</c:v>
                </c:pt>
                <c:pt idx="1030">
                  <c:v>1.0089574831000001</c:v>
                </c:pt>
                <c:pt idx="1031">
                  <c:v>1.0051923868999963</c:v>
                </c:pt>
                <c:pt idx="1032">
                  <c:v>1.0392916729999926</c:v>
                </c:pt>
                <c:pt idx="1033">
                  <c:v>1.0070348721999942</c:v>
                </c:pt>
                <c:pt idx="1034">
                  <c:v>1.0408397589999954</c:v>
                </c:pt>
                <c:pt idx="1035">
                  <c:v>1.0296286209999959</c:v>
                </c:pt>
                <c:pt idx="1036">
                  <c:v>1.0169749379999966</c:v>
                </c:pt>
                <c:pt idx="1037">
                  <c:v>1.0160909690000033</c:v>
                </c:pt>
                <c:pt idx="1038">
                  <c:v>1.040317282</c:v>
                </c:pt>
                <c:pt idx="1039">
                  <c:v>1.0266009469999999</c:v>
                </c:pt>
                <c:pt idx="1040">
                  <c:v>1.05284632</c:v>
                </c:pt>
                <c:pt idx="1041">
                  <c:v>1.0281047109999963</c:v>
                </c:pt>
                <c:pt idx="1042">
                  <c:v>1.0190229949999998</c:v>
                </c:pt>
                <c:pt idx="1043">
                  <c:v>1.0272013379999954</c:v>
                </c:pt>
                <c:pt idx="1044">
                  <c:v>1.0090422328999966</c:v>
                </c:pt>
                <c:pt idx="1045">
                  <c:v>1.0244516290000001</c:v>
                </c:pt>
                <c:pt idx="1046">
                  <c:v>1.015448406</c:v>
                </c:pt>
                <c:pt idx="1047">
                  <c:v>1.1041862600000001</c:v>
                </c:pt>
                <c:pt idx="1048">
                  <c:v>1.011812178</c:v>
                </c:pt>
                <c:pt idx="1049">
                  <c:v>1.017567723</c:v>
                </c:pt>
                <c:pt idx="1050">
                  <c:v>1.0189759640000036</c:v>
                </c:pt>
                <c:pt idx="1051">
                  <c:v>1.0124167169999998</c:v>
                </c:pt>
                <c:pt idx="1052">
                  <c:v>1.0102832369999999</c:v>
                </c:pt>
                <c:pt idx="1053">
                  <c:v>1.0897054529999961</c:v>
                </c:pt>
                <c:pt idx="1054">
                  <c:v>1.0183484009999999</c:v>
                </c:pt>
                <c:pt idx="1055">
                  <c:v>1.0205059640000043</c:v>
                </c:pt>
                <c:pt idx="1056">
                  <c:v>1.0240291779999966</c:v>
                </c:pt>
                <c:pt idx="1057">
                  <c:v>1.0157096009999935</c:v>
                </c:pt>
                <c:pt idx="1058">
                  <c:v>1.0755111929999961</c:v>
                </c:pt>
                <c:pt idx="1059">
                  <c:v>1.0084246081999926</c:v>
                </c:pt>
                <c:pt idx="1060">
                  <c:v>1.0293819949999998</c:v>
                </c:pt>
                <c:pt idx="1061">
                  <c:v>1.0088516500999944</c:v>
                </c:pt>
                <c:pt idx="1062">
                  <c:v>1.0637652979999925</c:v>
                </c:pt>
                <c:pt idx="1063">
                  <c:v>1.0211246269999956</c:v>
                </c:pt>
                <c:pt idx="1064">
                  <c:v>1.0335367779999942</c:v>
                </c:pt>
                <c:pt idx="1065">
                  <c:v>1.0691753119999998</c:v>
                </c:pt>
                <c:pt idx="1066">
                  <c:v>1.015613538</c:v>
                </c:pt>
                <c:pt idx="1067">
                  <c:v>1.0316416849999956</c:v>
                </c:pt>
                <c:pt idx="1068">
                  <c:v>1.0938696519999935</c:v>
                </c:pt>
                <c:pt idx="1069">
                  <c:v>1.0683485670000001</c:v>
                </c:pt>
                <c:pt idx="1070">
                  <c:v>1.037151865</c:v>
                </c:pt>
                <c:pt idx="1071">
                  <c:v>1.0394275979999958</c:v>
                </c:pt>
                <c:pt idx="1072">
                  <c:v>1.0240909890000001</c:v>
                </c:pt>
                <c:pt idx="1073">
                  <c:v>1.0367067859999961</c:v>
                </c:pt>
                <c:pt idx="1074">
                  <c:v>1.0297318109999944</c:v>
                </c:pt>
                <c:pt idx="1075">
                  <c:v>1.0699213099999942</c:v>
                </c:pt>
                <c:pt idx="1076">
                  <c:v>1.0261624789999999</c:v>
                </c:pt>
                <c:pt idx="1077">
                  <c:v>1.0253394299999998</c:v>
                </c:pt>
                <c:pt idx="1078">
                  <c:v>1.0232284789999964</c:v>
                </c:pt>
                <c:pt idx="1079">
                  <c:v>1.0394308399999999</c:v>
                </c:pt>
                <c:pt idx="1080">
                  <c:v>1.0238351889999964</c:v>
                </c:pt>
                <c:pt idx="1081">
                  <c:v>1.0549636359999961</c:v>
                </c:pt>
                <c:pt idx="1082">
                  <c:v>1.0352356589999954</c:v>
                </c:pt>
                <c:pt idx="1083">
                  <c:v>1.0159001109999966</c:v>
                </c:pt>
                <c:pt idx="1084">
                  <c:v>1.019597621</c:v>
                </c:pt>
                <c:pt idx="1085">
                  <c:v>1.0159081240000001</c:v>
                </c:pt>
                <c:pt idx="1086">
                  <c:v>1.047614461</c:v>
                </c:pt>
                <c:pt idx="1087">
                  <c:v>1.0227293229999959</c:v>
                </c:pt>
                <c:pt idx="1088">
                  <c:v>1.0085600077999961</c:v>
                </c:pt>
                <c:pt idx="1089">
                  <c:v>1.0425458460000001</c:v>
                </c:pt>
                <c:pt idx="1090">
                  <c:v>1.047412732</c:v>
                </c:pt>
                <c:pt idx="1091">
                  <c:v>1.0326690139999966</c:v>
                </c:pt>
                <c:pt idx="1092">
                  <c:v>1.0122237849999998</c:v>
                </c:pt>
                <c:pt idx="1093">
                  <c:v>1.0430558830000001</c:v>
                </c:pt>
                <c:pt idx="1094">
                  <c:v>1.0253232559999925</c:v>
                </c:pt>
                <c:pt idx="1095">
                  <c:v>1.0046941300999961</c:v>
                </c:pt>
                <c:pt idx="1096">
                  <c:v>1.0626630499999998</c:v>
                </c:pt>
                <c:pt idx="1097">
                  <c:v>1.0432232639999961</c:v>
                </c:pt>
                <c:pt idx="1098">
                  <c:v>1.0155733389999964</c:v>
                </c:pt>
                <c:pt idx="1099">
                  <c:v>1.0115374929999958</c:v>
                </c:pt>
                <c:pt idx="1100">
                  <c:v>1.0251486049999998</c:v>
                </c:pt>
                <c:pt idx="1101">
                  <c:v>1.0148910399999966</c:v>
                </c:pt>
                <c:pt idx="1102">
                  <c:v>1.043710972</c:v>
                </c:pt>
                <c:pt idx="1103">
                  <c:v>1.0136829490000001</c:v>
                </c:pt>
                <c:pt idx="1104">
                  <c:v>1.0097030588999945</c:v>
                </c:pt>
                <c:pt idx="1105">
                  <c:v>1.0162570090000043</c:v>
                </c:pt>
                <c:pt idx="1106">
                  <c:v>1.0088112468999964</c:v>
                </c:pt>
                <c:pt idx="1107">
                  <c:v>1.0311090959999945</c:v>
                </c:pt>
                <c:pt idx="1108">
                  <c:v>1.0020815030000001</c:v>
                </c:pt>
                <c:pt idx="1109">
                  <c:v>1.0199926439999945</c:v>
                </c:pt>
                <c:pt idx="1110">
                  <c:v>1.0273316459999933</c:v>
                </c:pt>
                <c:pt idx="1111">
                  <c:v>1.0444498689999999</c:v>
                </c:pt>
                <c:pt idx="1112">
                  <c:v>1.0178610319999963</c:v>
                </c:pt>
                <c:pt idx="1113">
                  <c:v>1.0223072919999998</c:v>
                </c:pt>
                <c:pt idx="1114">
                  <c:v>1.0366133979999959</c:v>
                </c:pt>
                <c:pt idx="1115">
                  <c:v>1.0097169563999964</c:v>
                </c:pt>
                <c:pt idx="1116">
                  <c:v>1.0230692189999926</c:v>
                </c:pt>
                <c:pt idx="1117">
                  <c:v>1.034177643</c:v>
                </c:pt>
                <c:pt idx="1118">
                  <c:v>1.0330348099999966</c:v>
                </c:pt>
                <c:pt idx="1119">
                  <c:v>1.0296044469999956</c:v>
                </c:pt>
                <c:pt idx="1120">
                  <c:v>1.0178063079999933</c:v>
                </c:pt>
                <c:pt idx="1121">
                  <c:v>1.0091653905999942</c:v>
                </c:pt>
                <c:pt idx="1122">
                  <c:v>1.0249313759999958</c:v>
                </c:pt>
                <c:pt idx="1123">
                  <c:v>1.0084968501999954</c:v>
                </c:pt>
                <c:pt idx="1124">
                  <c:v>1.0305018260000001</c:v>
                </c:pt>
                <c:pt idx="1125">
                  <c:v>1.0221719690000033</c:v>
                </c:pt>
                <c:pt idx="1126">
                  <c:v>1.0364990859999959</c:v>
                </c:pt>
                <c:pt idx="1127">
                  <c:v>1.0162961859999966</c:v>
                </c:pt>
                <c:pt idx="1128">
                  <c:v>1.0301565960000001</c:v>
                </c:pt>
                <c:pt idx="1129">
                  <c:v>1.0298926729999942</c:v>
                </c:pt>
                <c:pt idx="1130">
                  <c:v>1.0084283045</c:v>
                </c:pt>
                <c:pt idx="1131">
                  <c:v>1.0300840640000033</c:v>
                </c:pt>
                <c:pt idx="1132">
                  <c:v>1.0443484919999999</c:v>
                </c:pt>
                <c:pt idx="1133">
                  <c:v>1.0227260439999966</c:v>
                </c:pt>
                <c:pt idx="1134">
                  <c:v>1.0421373309999999</c:v>
                </c:pt>
                <c:pt idx="1135">
                  <c:v>1.0261960779999963</c:v>
                </c:pt>
                <c:pt idx="1136">
                  <c:v>1.016303739</c:v>
                </c:pt>
                <c:pt idx="1137">
                  <c:v>1.0129301610000001</c:v>
                </c:pt>
                <c:pt idx="1138">
                  <c:v>1.0198909489999961</c:v>
                </c:pt>
                <c:pt idx="1139">
                  <c:v>1.017196529</c:v>
                </c:pt>
                <c:pt idx="1140">
                  <c:v>1.0051288717</c:v>
                </c:pt>
                <c:pt idx="1141">
                  <c:v>1.0200685270000001</c:v>
                </c:pt>
                <c:pt idx="1142">
                  <c:v>1.0286299249999999</c:v>
                </c:pt>
                <c:pt idx="1143">
                  <c:v>1.0151618749999998</c:v>
                </c:pt>
                <c:pt idx="1144">
                  <c:v>1.0258701399999999</c:v>
                </c:pt>
                <c:pt idx="1145">
                  <c:v>1.0421159150000001</c:v>
                </c:pt>
                <c:pt idx="1146">
                  <c:v>1.0265702290000001</c:v>
                </c:pt>
                <c:pt idx="1147">
                  <c:v>1.0428775610000047</c:v>
                </c:pt>
                <c:pt idx="1148">
                  <c:v>1.0390483919999998</c:v>
                </c:pt>
                <c:pt idx="1149">
                  <c:v>1.0053469652</c:v>
                </c:pt>
                <c:pt idx="1150">
                  <c:v>1.0371607829999954</c:v>
                </c:pt>
                <c:pt idx="1151">
                  <c:v>1.0308884169999999</c:v>
                </c:pt>
                <c:pt idx="1152">
                  <c:v>1.0116662929999907</c:v>
                </c:pt>
                <c:pt idx="1153">
                  <c:v>1.028553273</c:v>
                </c:pt>
                <c:pt idx="1154">
                  <c:v>1.0272418649999999</c:v>
                </c:pt>
                <c:pt idx="1155">
                  <c:v>1.018492554</c:v>
                </c:pt>
                <c:pt idx="1156">
                  <c:v>1.0227386839999963</c:v>
                </c:pt>
                <c:pt idx="1157">
                  <c:v>1.0282199919999999</c:v>
                </c:pt>
                <c:pt idx="1158">
                  <c:v>1.014506527</c:v>
                </c:pt>
                <c:pt idx="1159">
                  <c:v>1.0684471980000001</c:v>
                </c:pt>
                <c:pt idx="1160">
                  <c:v>1.0205231340000001</c:v>
                </c:pt>
                <c:pt idx="1161">
                  <c:v>1.0136395249999999</c:v>
                </c:pt>
                <c:pt idx="1162">
                  <c:v>1.0039732044999954</c:v>
                </c:pt>
                <c:pt idx="1163">
                  <c:v>1.034192279</c:v>
                </c:pt>
                <c:pt idx="1164">
                  <c:v>1.0174512359999961</c:v>
                </c:pt>
                <c:pt idx="1165">
                  <c:v>1.087342891</c:v>
                </c:pt>
                <c:pt idx="1166">
                  <c:v>1.0176066809999935</c:v>
                </c:pt>
                <c:pt idx="1167">
                  <c:v>1.0120797669999999</c:v>
                </c:pt>
                <c:pt idx="1168">
                  <c:v>1.0261174179999999</c:v>
                </c:pt>
                <c:pt idx="1169">
                  <c:v>1.0126204399999998</c:v>
                </c:pt>
                <c:pt idx="1170">
                  <c:v>1.0539855210000035</c:v>
                </c:pt>
                <c:pt idx="1171">
                  <c:v>1.0215604389999966</c:v>
                </c:pt>
                <c:pt idx="1172">
                  <c:v>1.0101749010000001</c:v>
                </c:pt>
                <c:pt idx="1173">
                  <c:v>1.0267290419999964</c:v>
                </c:pt>
                <c:pt idx="1174">
                  <c:v>1.059741125</c:v>
                </c:pt>
                <c:pt idx="1175">
                  <c:v>1.0243668210000001</c:v>
                </c:pt>
                <c:pt idx="1176">
                  <c:v>1.0254748489999959</c:v>
                </c:pt>
                <c:pt idx="1177">
                  <c:v>1.0567555260000054</c:v>
                </c:pt>
                <c:pt idx="1178">
                  <c:v>1.0108043739999963</c:v>
                </c:pt>
                <c:pt idx="1179">
                  <c:v>1.0199282619999956</c:v>
                </c:pt>
                <c:pt idx="1180">
                  <c:v>1.0633591229999999</c:v>
                </c:pt>
                <c:pt idx="1181">
                  <c:v>1.0531674209999999</c:v>
                </c:pt>
                <c:pt idx="1182">
                  <c:v>1.0180706719999999</c:v>
                </c:pt>
                <c:pt idx="1183">
                  <c:v>1.02121583</c:v>
                </c:pt>
                <c:pt idx="1184">
                  <c:v>1.0107213229999958</c:v>
                </c:pt>
                <c:pt idx="1185">
                  <c:v>1.011317818</c:v>
                </c:pt>
                <c:pt idx="1186">
                  <c:v>1.1110103899999999</c:v>
                </c:pt>
                <c:pt idx="1187">
                  <c:v>1.0165309569999998</c:v>
                </c:pt>
                <c:pt idx="1188">
                  <c:v>1.0137186179999935</c:v>
                </c:pt>
                <c:pt idx="1189">
                  <c:v>1.0206125909999999</c:v>
                </c:pt>
                <c:pt idx="1190">
                  <c:v>1.0105251159999966</c:v>
                </c:pt>
                <c:pt idx="1191">
                  <c:v>1.1043278200000033</c:v>
                </c:pt>
                <c:pt idx="1192">
                  <c:v>1.0056039616000001</c:v>
                </c:pt>
                <c:pt idx="1193">
                  <c:v>1.026801536</c:v>
                </c:pt>
                <c:pt idx="1194">
                  <c:v>1.0047540701</c:v>
                </c:pt>
                <c:pt idx="1195">
                  <c:v>1.086928568</c:v>
                </c:pt>
                <c:pt idx="1196">
                  <c:v>1.0117555579999966</c:v>
                </c:pt>
                <c:pt idx="1197">
                  <c:v>1.0318787449999998</c:v>
                </c:pt>
                <c:pt idx="1198">
                  <c:v>1.085655236</c:v>
                </c:pt>
                <c:pt idx="1199">
                  <c:v>1.0098268495999954</c:v>
                </c:pt>
                <c:pt idx="1200">
                  <c:v>1.0295637449999964</c:v>
                </c:pt>
                <c:pt idx="1201">
                  <c:v>1.1096029000000001</c:v>
                </c:pt>
                <c:pt idx="1202">
                  <c:v>1.099305127</c:v>
                </c:pt>
                <c:pt idx="1203">
                  <c:v>1.0364448310000001</c:v>
                </c:pt>
                <c:pt idx="1204">
                  <c:v>1.0151118579999954</c:v>
                </c:pt>
                <c:pt idx="1205">
                  <c:v>1.0127950979999945</c:v>
                </c:pt>
                <c:pt idx="1206">
                  <c:v>1.0988981959999966</c:v>
                </c:pt>
                <c:pt idx="1207">
                  <c:v>1.0142944469999966</c:v>
                </c:pt>
                <c:pt idx="1208">
                  <c:v>1.0187438339999999</c:v>
                </c:pt>
                <c:pt idx="1209">
                  <c:v>1.0130253419999966</c:v>
                </c:pt>
                <c:pt idx="1210">
                  <c:v>1.0795847749999998</c:v>
                </c:pt>
                <c:pt idx="1211">
                  <c:v>1.0115937949999951</c:v>
                </c:pt>
                <c:pt idx="1212">
                  <c:v>1.0227254529999958</c:v>
                </c:pt>
                <c:pt idx="1213">
                  <c:v>1.077660134</c:v>
                </c:pt>
                <c:pt idx="1214">
                  <c:v>1.0091338945999964</c:v>
                </c:pt>
                <c:pt idx="1215">
                  <c:v>1.0205112059999963</c:v>
                </c:pt>
                <c:pt idx="1216">
                  <c:v>1.1037658399999999</c:v>
                </c:pt>
                <c:pt idx="1217">
                  <c:v>1.0908232119999957</c:v>
                </c:pt>
                <c:pt idx="1218">
                  <c:v>1.028288286</c:v>
                </c:pt>
                <c:pt idx="1219">
                  <c:v>1.0097994586999928</c:v>
                </c:pt>
                <c:pt idx="1220">
                  <c:v>1.066756858</c:v>
                </c:pt>
                <c:pt idx="1221">
                  <c:v>1.0188491099999999</c:v>
                </c:pt>
                <c:pt idx="1222">
                  <c:v>1.0173974139999966</c:v>
                </c:pt>
                <c:pt idx="1223">
                  <c:v>1.0727401000000001</c:v>
                </c:pt>
                <c:pt idx="1224">
                  <c:v>1.012492127</c:v>
                </c:pt>
                <c:pt idx="1225">
                  <c:v>1.0246071250000033</c:v>
                </c:pt>
                <c:pt idx="1226">
                  <c:v>1.0951322269999999</c:v>
                </c:pt>
                <c:pt idx="1227">
                  <c:v>1.050980518</c:v>
                </c:pt>
                <c:pt idx="1228">
                  <c:v>1.0348529360000043</c:v>
                </c:pt>
                <c:pt idx="1229">
                  <c:v>1.0726874930000001</c:v>
                </c:pt>
                <c:pt idx="1230">
                  <c:v>1.0062064990999966</c:v>
                </c:pt>
                <c:pt idx="1231">
                  <c:v>1.026609149</c:v>
                </c:pt>
                <c:pt idx="1232">
                  <c:v>1.0774290989999933</c:v>
                </c:pt>
                <c:pt idx="1233">
                  <c:v>1.0516888129999966</c:v>
                </c:pt>
                <c:pt idx="1234">
                  <c:v>1.0238347349999963</c:v>
                </c:pt>
                <c:pt idx="1235">
                  <c:v>1.075283011</c:v>
                </c:pt>
                <c:pt idx="1236">
                  <c:v>1.050044786</c:v>
                </c:pt>
                <c:pt idx="1237">
                  <c:v>1.0234240029999926</c:v>
                </c:pt>
                <c:pt idx="1238">
                  <c:v>1.0628379940000001</c:v>
                </c:pt>
                <c:pt idx="1239">
                  <c:v>1.0318166419999963</c:v>
                </c:pt>
                <c:pt idx="1240">
                  <c:v>1.0483657740000001</c:v>
                </c:pt>
                <c:pt idx="1241">
                  <c:v>1.0302835130000001</c:v>
                </c:pt>
                <c:pt idx="1242">
                  <c:v>1.1115187</c:v>
                </c:pt>
                <c:pt idx="1243">
                  <c:v>1.042256791</c:v>
                </c:pt>
                <c:pt idx="1244">
                  <c:v>1.037375229</c:v>
                </c:pt>
                <c:pt idx="1245">
                  <c:v>1.020012097</c:v>
                </c:pt>
                <c:pt idx="1246">
                  <c:v>1.0117473849999998</c:v>
                </c:pt>
                <c:pt idx="1247">
                  <c:v>1.0908814849999999</c:v>
                </c:pt>
                <c:pt idx="1248">
                  <c:v>1.0096750342</c:v>
                </c:pt>
                <c:pt idx="1249">
                  <c:v>1.0380222979999945</c:v>
                </c:pt>
                <c:pt idx="1250">
                  <c:v>1.0217352069999956</c:v>
                </c:pt>
                <c:pt idx="1251">
                  <c:v>1.1034953499999998</c:v>
                </c:pt>
                <c:pt idx="1252">
                  <c:v>1.012877078</c:v>
                </c:pt>
                <c:pt idx="1253">
                  <c:v>1.0384967409999963</c:v>
                </c:pt>
                <c:pt idx="1254">
                  <c:v>1.0864984630000001</c:v>
                </c:pt>
                <c:pt idx="1255">
                  <c:v>1.0057765582999945</c:v>
                </c:pt>
                <c:pt idx="1256">
                  <c:v>1.0389967849999964</c:v>
                </c:pt>
                <c:pt idx="1257">
                  <c:v>1.11044209</c:v>
                </c:pt>
                <c:pt idx="1258">
                  <c:v>1.088036794</c:v>
                </c:pt>
                <c:pt idx="1259">
                  <c:v>1.04884819</c:v>
                </c:pt>
                <c:pt idx="1260">
                  <c:v>1.0240775450000001</c:v>
                </c:pt>
                <c:pt idx="1261">
                  <c:v>1.0159832179999926</c:v>
                </c:pt>
                <c:pt idx="1262">
                  <c:v>1.0851252359999963</c:v>
                </c:pt>
                <c:pt idx="1263">
                  <c:v>1.0291946839999926</c:v>
                </c:pt>
                <c:pt idx="1264">
                  <c:v>1.0117004279999966</c:v>
                </c:pt>
                <c:pt idx="1265">
                  <c:v>1.0459721129999964</c:v>
                </c:pt>
                <c:pt idx="1266">
                  <c:v>1.096983147</c:v>
                </c:pt>
                <c:pt idx="1267">
                  <c:v>1.037092041</c:v>
                </c:pt>
                <c:pt idx="1268">
                  <c:v>1.0306426740000001</c:v>
                </c:pt>
                <c:pt idx="1269">
                  <c:v>1.078966069</c:v>
                </c:pt>
                <c:pt idx="1270">
                  <c:v>1.024610993</c:v>
                </c:pt>
                <c:pt idx="1271">
                  <c:v>1.0134089909999964</c:v>
                </c:pt>
                <c:pt idx="1272">
                  <c:v>1.1051637099999998</c:v>
                </c:pt>
                <c:pt idx="1273">
                  <c:v>1.0793196199999964</c:v>
                </c:pt>
                <c:pt idx="1274">
                  <c:v>1.0238272319999964</c:v>
                </c:pt>
                <c:pt idx="1275">
                  <c:v>1.0284791200000001</c:v>
                </c:pt>
                <c:pt idx="1276">
                  <c:v>1.066241199</c:v>
                </c:pt>
                <c:pt idx="1277">
                  <c:v>1.01656156</c:v>
                </c:pt>
                <c:pt idx="1278">
                  <c:v>1.029757883</c:v>
                </c:pt>
                <c:pt idx="1279">
                  <c:v>1.0627047779999959</c:v>
                </c:pt>
                <c:pt idx="1280">
                  <c:v>1.0086206896999959</c:v>
                </c:pt>
                <c:pt idx="1281">
                  <c:v>1.0226317849999966</c:v>
                </c:pt>
                <c:pt idx="1282">
                  <c:v>1.0829745419999999</c:v>
                </c:pt>
                <c:pt idx="1283">
                  <c:v>1.0421233569999964</c:v>
                </c:pt>
                <c:pt idx="1284">
                  <c:v>1.035214184</c:v>
                </c:pt>
                <c:pt idx="1285">
                  <c:v>1.088628226</c:v>
                </c:pt>
                <c:pt idx="1286">
                  <c:v>1.0221684200000001</c:v>
                </c:pt>
                <c:pt idx="1287">
                  <c:v>1.0510937389999964</c:v>
                </c:pt>
                <c:pt idx="1288">
                  <c:v>1.0931094569999966</c:v>
                </c:pt>
                <c:pt idx="1289">
                  <c:v>1.049446766</c:v>
                </c:pt>
                <c:pt idx="1290">
                  <c:v>1.047012383</c:v>
                </c:pt>
                <c:pt idx="1291">
                  <c:v>1.076575995</c:v>
                </c:pt>
                <c:pt idx="1292">
                  <c:v>1.0420584010000042</c:v>
                </c:pt>
                <c:pt idx="1293">
                  <c:v>1.033327967</c:v>
                </c:pt>
                <c:pt idx="1294">
                  <c:v>1.0531762329999959</c:v>
                </c:pt>
                <c:pt idx="1295">
                  <c:v>1.0217417439999958</c:v>
                </c:pt>
                <c:pt idx="1296">
                  <c:v>1.0111668389999966</c:v>
                </c:pt>
                <c:pt idx="1297">
                  <c:v>1.0136276779999942</c:v>
                </c:pt>
                <c:pt idx="1298">
                  <c:v>1.0070801023</c:v>
                </c:pt>
                <c:pt idx="1299">
                  <c:v>1.0376207809999944</c:v>
                </c:pt>
                <c:pt idx="1300">
                  <c:v>1.0124958630000001</c:v>
                </c:pt>
                <c:pt idx="1301">
                  <c:v>1.0115928449999998</c:v>
                </c:pt>
                <c:pt idx="1302">
                  <c:v>1.0092990106999933</c:v>
                </c:pt>
                <c:pt idx="1303">
                  <c:v>1.0361479300000043</c:v>
                </c:pt>
                <c:pt idx="1304">
                  <c:v>1.012249475</c:v>
                </c:pt>
                <c:pt idx="1305">
                  <c:v>1.010803264</c:v>
                </c:pt>
                <c:pt idx="1306">
                  <c:v>1.0362913569999956</c:v>
                </c:pt>
                <c:pt idx="1307">
                  <c:v>1.01953312</c:v>
                </c:pt>
                <c:pt idx="1308">
                  <c:v>1.0402576790000035</c:v>
                </c:pt>
                <c:pt idx="1309">
                  <c:v>1.056033714</c:v>
                </c:pt>
                <c:pt idx="1310">
                  <c:v>1.0235889519999999</c:v>
                </c:pt>
                <c:pt idx="1311">
                  <c:v>1.0263142569999963</c:v>
                </c:pt>
                <c:pt idx="1312">
                  <c:v>1.0145701039999999</c:v>
                </c:pt>
                <c:pt idx="1313">
                  <c:v>1.0111423049999999</c:v>
                </c:pt>
                <c:pt idx="1314">
                  <c:v>1.018020913</c:v>
                </c:pt>
                <c:pt idx="1315">
                  <c:v>1.0055212606999926</c:v>
                </c:pt>
                <c:pt idx="1316">
                  <c:v>1.020770594</c:v>
                </c:pt>
                <c:pt idx="1317">
                  <c:v>1.0167941989999945</c:v>
                </c:pt>
                <c:pt idx="1318">
                  <c:v>1.0557088869999998</c:v>
                </c:pt>
                <c:pt idx="1319">
                  <c:v>1.034263556</c:v>
                </c:pt>
                <c:pt idx="1320">
                  <c:v>1.0086843837999964</c:v>
                </c:pt>
                <c:pt idx="1321">
                  <c:v>1.016002708</c:v>
                </c:pt>
                <c:pt idx="1322">
                  <c:v>1.0363329489999999</c:v>
                </c:pt>
                <c:pt idx="1323">
                  <c:v>1.0055313505999928</c:v>
                </c:pt>
                <c:pt idx="1324">
                  <c:v>1.054344943</c:v>
                </c:pt>
                <c:pt idx="1325">
                  <c:v>1.027435321</c:v>
                </c:pt>
                <c:pt idx="1326">
                  <c:v>1.0068273392</c:v>
                </c:pt>
                <c:pt idx="1327">
                  <c:v>1.0546662189999951</c:v>
                </c:pt>
                <c:pt idx="1328">
                  <c:v>1.0255341899999963</c:v>
                </c:pt>
                <c:pt idx="1329">
                  <c:v>1.0704544730000001</c:v>
                </c:pt>
                <c:pt idx="1330">
                  <c:v>1.026255683</c:v>
                </c:pt>
                <c:pt idx="1331">
                  <c:v>1.0175141379999963</c:v>
                </c:pt>
                <c:pt idx="1332">
                  <c:v>1.012796904</c:v>
                </c:pt>
                <c:pt idx="1333">
                  <c:v>1.0092682676999944</c:v>
                </c:pt>
                <c:pt idx="1334">
                  <c:v>1.0084357449999999</c:v>
                </c:pt>
                <c:pt idx="1335">
                  <c:v>1.0027414869999998</c:v>
                </c:pt>
                <c:pt idx="1336">
                  <c:v>1.0191579159999999</c:v>
                </c:pt>
                <c:pt idx="1337">
                  <c:v>1.0178222509999926</c:v>
                </c:pt>
                <c:pt idx="1338">
                  <c:v>1.0478416479999926</c:v>
                </c:pt>
                <c:pt idx="1339">
                  <c:v>1.0326299369999998</c:v>
                </c:pt>
                <c:pt idx="1340">
                  <c:v>1.0181299149999998</c:v>
                </c:pt>
                <c:pt idx="1341">
                  <c:v>1.018383807</c:v>
                </c:pt>
                <c:pt idx="1342">
                  <c:v>1.0367499419999999</c:v>
                </c:pt>
                <c:pt idx="1343">
                  <c:v>1.0082721067000036</c:v>
                </c:pt>
                <c:pt idx="1344">
                  <c:v>1.0455288349999998</c:v>
                </c:pt>
                <c:pt idx="1345">
                  <c:v>1.0276891690000001</c:v>
                </c:pt>
                <c:pt idx="1346">
                  <c:v>1.0075926352999942</c:v>
                </c:pt>
                <c:pt idx="1347">
                  <c:v>1.0451970909999964</c:v>
                </c:pt>
                <c:pt idx="1348">
                  <c:v>1.0265747479999954</c:v>
                </c:pt>
                <c:pt idx="1349">
                  <c:v>1.0626972649999999</c:v>
                </c:pt>
                <c:pt idx="1350">
                  <c:v>1.0279174250000001</c:v>
                </c:pt>
                <c:pt idx="1351">
                  <c:v>1.0245569790000035</c:v>
                </c:pt>
                <c:pt idx="1352">
                  <c:v>1.0252795099999998</c:v>
                </c:pt>
                <c:pt idx="1353">
                  <c:v>1.022293838</c:v>
                </c:pt>
                <c:pt idx="1354">
                  <c:v>1.0267036999999966</c:v>
                </c:pt>
                <c:pt idx="1355">
                  <c:v>1.01613591</c:v>
                </c:pt>
                <c:pt idx="1356">
                  <c:v>1.0137034989999945</c:v>
                </c:pt>
                <c:pt idx="1357">
                  <c:v>1.033597104</c:v>
                </c:pt>
                <c:pt idx="1358">
                  <c:v>1.0071415936999963</c:v>
                </c:pt>
                <c:pt idx="1359">
                  <c:v>1.0503117549999998</c:v>
                </c:pt>
                <c:pt idx="1360">
                  <c:v>1.0104829870000001</c:v>
                </c:pt>
                <c:pt idx="1361">
                  <c:v>1.050408496</c:v>
                </c:pt>
                <c:pt idx="1362">
                  <c:v>1.012538226</c:v>
                </c:pt>
                <c:pt idx="1363">
                  <c:v>1.0473135710000001</c:v>
                </c:pt>
                <c:pt idx="1364">
                  <c:v>1.0465006459999964</c:v>
                </c:pt>
              </c:numCache>
            </c:numRef>
          </c:yVal>
          <c:smooth val="0"/>
        </c:ser>
        <c:ser>
          <c:idx val="1"/>
          <c:order val="1"/>
          <c:tx>
            <c:v>Category 1</c:v>
          </c:tx>
          <c:spPr>
            <a:ln w="28575">
              <a:noFill/>
            </a:ln>
          </c:spPr>
          <c:marker>
            <c:symbol val="circle"/>
            <c:size val="13"/>
            <c:spPr>
              <a:solidFill>
                <a:srgbClr val="FFC000"/>
              </a:solidFill>
              <a:ln>
                <a:solidFill>
                  <a:schemeClr val="accent5">
                    <a:lumMod val="10000"/>
                  </a:schemeClr>
                </a:solidFill>
              </a:ln>
            </c:spPr>
          </c:marker>
          <c:xVal>
            <c:numRef>
              <c:f>Sheet5!$H$2:$H$4</c:f>
              <c:numCache>
                <c:formatCode>General</c:formatCode>
                <c:ptCount val="3"/>
                <c:pt idx="0">
                  <c:v>1.0008770349000036</c:v>
                </c:pt>
                <c:pt idx="1">
                  <c:v>1.0105791340000001</c:v>
                </c:pt>
                <c:pt idx="2">
                  <c:v>1.0352711559999961</c:v>
                </c:pt>
              </c:numCache>
            </c:numRef>
          </c:xVal>
          <c:yVal>
            <c:numRef>
              <c:f>Sheet5!$I$2:$I$4</c:f>
              <c:numCache>
                <c:formatCode>General</c:formatCode>
                <c:ptCount val="3"/>
                <c:pt idx="0">
                  <c:v>1.018383807</c:v>
                </c:pt>
                <c:pt idx="1">
                  <c:v>1.010682487</c:v>
                </c:pt>
                <c:pt idx="2">
                  <c:v>1.0210412499999963</c:v>
                </c:pt>
              </c:numCache>
            </c:numRef>
          </c:yVal>
          <c:smooth val="0"/>
        </c:ser>
        <c:ser>
          <c:idx val="2"/>
          <c:order val="2"/>
          <c:tx>
            <c:v>Category 2</c:v>
          </c:tx>
          <c:spPr>
            <a:ln w="28575">
              <a:noFill/>
            </a:ln>
          </c:spPr>
          <c:marker>
            <c:symbol val="square"/>
            <c:size val="13"/>
            <c:spPr>
              <a:solidFill>
                <a:srgbClr val="66FF33"/>
              </a:solidFill>
              <a:ln>
                <a:solidFill>
                  <a:schemeClr val="accent4">
                    <a:lumMod val="10000"/>
                  </a:schemeClr>
                </a:solidFill>
              </a:ln>
            </c:spPr>
          </c:marker>
          <c:xVal>
            <c:numRef>
              <c:f>Sheet5!$H$8:$H$14</c:f>
              <c:numCache>
                <c:formatCode>General</c:formatCode>
                <c:ptCount val="7"/>
                <c:pt idx="0">
                  <c:v>1.0641221030000001</c:v>
                </c:pt>
                <c:pt idx="1">
                  <c:v>1.090747497</c:v>
                </c:pt>
                <c:pt idx="2">
                  <c:v>1.2022093999999961</c:v>
                </c:pt>
                <c:pt idx="3">
                  <c:v>1.1315382899999966</c:v>
                </c:pt>
                <c:pt idx="4">
                  <c:v>1.1603481500000001</c:v>
                </c:pt>
                <c:pt idx="5">
                  <c:v>1.22400726</c:v>
                </c:pt>
                <c:pt idx="6">
                  <c:v>1.28716203</c:v>
                </c:pt>
              </c:numCache>
            </c:numRef>
          </c:xVal>
          <c:yVal>
            <c:numRef>
              <c:f>Sheet5!$I$8:$I$14</c:f>
              <c:numCache>
                <c:formatCode>General</c:formatCode>
                <c:ptCount val="7"/>
                <c:pt idx="0">
                  <c:v>1.0172627019999998</c:v>
                </c:pt>
                <c:pt idx="1">
                  <c:v>1.0240180270000001</c:v>
                </c:pt>
                <c:pt idx="2">
                  <c:v>1.0068273392</c:v>
                </c:pt>
                <c:pt idx="3">
                  <c:v>1.043710972</c:v>
                </c:pt>
                <c:pt idx="4">
                  <c:v>1.0704544730000001</c:v>
                </c:pt>
                <c:pt idx="5">
                  <c:v>1.0402576790000035</c:v>
                </c:pt>
                <c:pt idx="6">
                  <c:v>1.0115928449999998</c:v>
                </c:pt>
              </c:numCache>
            </c:numRef>
          </c:yVal>
          <c:smooth val="0"/>
        </c:ser>
        <c:ser>
          <c:idx val="3"/>
          <c:order val="3"/>
          <c:tx>
            <c:v>Category 3</c:v>
          </c:tx>
          <c:spPr>
            <a:ln w="28575">
              <a:noFill/>
            </a:ln>
          </c:spPr>
          <c:marker>
            <c:symbol val="diamond"/>
            <c:size val="13"/>
            <c:spPr>
              <a:solidFill>
                <a:srgbClr val="FF9B9B"/>
              </a:solidFill>
              <a:ln>
                <a:solidFill>
                  <a:sysClr val="windowText" lastClr="000000"/>
                </a:solidFill>
              </a:ln>
            </c:spPr>
          </c:marker>
          <c:xVal>
            <c:numRef>
              <c:f>Sheet5!$H$18:$H$24</c:f>
              <c:numCache>
                <c:formatCode>General</c:formatCode>
                <c:ptCount val="7"/>
                <c:pt idx="0">
                  <c:v>1.0039445750999947</c:v>
                </c:pt>
                <c:pt idx="1">
                  <c:v>1.008583365</c:v>
                </c:pt>
                <c:pt idx="2">
                  <c:v>1.0093089746999999</c:v>
                </c:pt>
                <c:pt idx="3">
                  <c:v>1.01794316</c:v>
                </c:pt>
                <c:pt idx="4">
                  <c:v>1.0305528410000035</c:v>
                </c:pt>
                <c:pt idx="5">
                  <c:v>1.033380714</c:v>
                </c:pt>
                <c:pt idx="6">
                  <c:v>1.048020851</c:v>
                </c:pt>
              </c:numCache>
            </c:numRef>
          </c:xVal>
          <c:yVal>
            <c:numRef>
              <c:f>Sheet5!$I$18:$I$24</c:f>
              <c:numCache>
                <c:formatCode>General</c:formatCode>
                <c:ptCount val="7"/>
                <c:pt idx="0">
                  <c:v>1.095773179</c:v>
                </c:pt>
                <c:pt idx="1">
                  <c:v>1.1156873899999999</c:v>
                </c:pt>
                <c:pt idx="2">
                  <c:v>1.0452882539999964</c:v>
                </c:pt>
                <c:pt idx="3">
                  <c:v>1.0813837149999999</c:v>
                </c:pt>
                <c:pt idx="4">
                  <c:v>1.0861173159999999</c:v>
                </c:pt>
                <c:pt idx="5">
                  <c:v>1.1486756200000001</c:v>
                </c:pt>
                <c:pt idx="6">
                  <c:v>1.1971635899999999</c:v>
                </c:pt>
              </c:numCache>
            </c:numRef>
          </c:yVal>
          <c:smooth val="0"/>
        </c:ser>
        <c:ser>
          <c:idx val="4"/>
          <c:order val="4"/>
          <c:tx>
            <c:v>Category 4</c:v>
          </c:tx>
          <c:spPr>
            <a:ln w="28575">
              <a:noFill/>
            </a:ln>
          </c:spPr>
          <c:marker>
            <c:symbol val="triangle"/>
            <c:size val="13"/>
            <c:spPr>
              <a:solidFill>
                <a:srgbClr val="FFFF00"/>
              </a:solidFill>
              <a:ln>
                <a:solidFill>
                  <a:sysClr val="windowText" lastClr="000000"/>
                </a:solidFill>
              </a:ln>
            </c:spPr>
          </c:marker>
          <c:xVal>
            <c:numRef>
              <c:f>Sheet5!$H$28:$H$36</c:f>
              <c:numCache>
                <c:formatCode>General</c:formatCode>
                <c:ptCount val="9"/>
                <c:pt idx="0">
                  <c:v>1.0557319759999964</c:v>
                </c:pt>
                <c:pt idx="1">
                  <c:v>1.0729810899999999</c:v>
                </c:pt>
                <c:pt idx="2">
                  <c:v>1.07798098</c:v>
                </c:pt>
                <c:pt idx="3">
                  <c:v>1.0952660979999935</c:v>
                </c:pt>
                <c:pt idx="4">
                  <c:v>1.1272512399999999</c:v>
                </c:pt>
                <c:pt idx="5">
                  <c:v>1.1305074900000001</c:v>
                </c:pt>
                <c:pt idx="6">
                  <c:v>1.1639841899999999</c:v>
                </c:pt>
                <c:pt idx="7">
                  <c:v>1.17396547</c:v>
                </c:pt>
                <c:pt idx="8">
                  <c:v>1.2084251699999999</c:v>
                </c:pt>
              </c:numCache>
            </c:numRef>
          </c:xVal>
          <c:yVal>
            <c:numRef>
              <c:f>Sheet5!$I$28:$I$36</c:f>
              <c:numCache>
                <c:formatCode>General</c:formatCode>
                <c:ptCount val="9"/>
                <c:pt idx="0">
                  <c:v>1.05825039</c:v>
                </c:pt>
                <c:pt idx="1">
                  <c:v>1.1062906699999999</c:v>
                </c:pt>
                <c:pt idx="2">
                  <c:v>1.042256791</c:v>
                </c:pt>
                <c:pt idx="3">
                  <c:v>1.0851252359999963</c:v>
                </c:pt>
                <c:pt idx="4">
                  <c:v>1.12604075</c:v>
                </c:pt>
                <c:pt idx="5">
                  <c:v>1.1913631200000001</c:v>
                </c:pt>
                <c:pt idx="6">
                  <c:v>1.2101711899999998</c:v>
                </c:pt>
                <c:pt idx="7">
                  <c:v>1.1583887300000035</c:v>
                </c:pt>
                <c:pt idx="8">
                  <c:v>1.1458818799999999</c:v>
                </c:pt>
              </c:numCache>
            </c:numRef>
          </c:yVal>
          <c:smooth val="0"/>
        </c:ser>
        <c:dLbls>
          <c:showLegendKey val="0"/>
          <c:showVal val="0"/>
          <c:showCatName val="0"/>
          <c:showSerName val="0"/>
          <c:showPercent val="0"/>
          <c:showBubbleSize val="0"/>
        </c:dLbls>
        <c:axId val="265220096"/>
        <c:axId val="265222400"/>
      </c:scatterChart>
      <c:valAx>
        <c:axId val="265220096"/>
        <c:scaling>
          <c:orientation val="minMax"/>
          <c:max val="1.28"/>
          <c:min val="1"/>
        </c:scaling>
        <c:delete val="0"/>
        <c:axPos val="b"/>
        <c:title>
          <c:tx>
            <c:rich>
              <a:bodyPr/>
              <a:lstStyle/>
              <a:p>
                <a:pPr>
                  <a:defRPr sz="2000"/>
                </a:pPr>
                <a:r>
                  <a:rPr lang="en-US" sz="1800" b="1" i="0" baseline="0" smtClean="0"/>
                  <a:t>Optimalmal </a:t>
                </a:r>
                <a:r>
                  <a:rPr lang="en-US" sz="1800" b="1" i="0" baseline="0" dirty="0"/>
                  <a:t>/ Worst Schedule </a:t>
                </a:r>
                <a:r>
                  <a:rPr lang="en-US" sz="1800" b="1" i="0" baseline="0" dirty="0" smtClean="0"/>
                  <a:t>( LRU )</a:t>
                </a:r>
                <a:endParaRPr lang="en-US" sz="2000" dirty="0"/>
              </a:p>
            </c:rich>
          </c:tx>
          <c:layout/>
          <c:overlay val="0"/>
        </c:title>
        <c:numFmt formatCode="#,##0.00" sourceLinked="0"/>
        <c:majorTickMark val="out"/>
        <c:minorTickMark val="none"/>
        <c:tickLblPos val="nextTo"/>
        <c:txPr>
          <a:bodyPr/>
          <a:lstStyle/>
          <a:p>
            <a:pPr>
              <a:defRPr sz="2000"/>
            </a:pPr>
            <a:endParaRPr lang="en-US"/>
          </a:p>
        </c:txPr>
        <c:crossAx val="265222400"/>
        <c:crosses val="autoZero"/>
        <c:crossBetween val="midCat"/>
        <c:majorUnit val="4.0000000000000022E-2"/>
      </c:valAx>
      <c:valAx>
        <c:axId val="265222400"/>
        <c:scaling>
          <c:orientation val="minMax"/>
          <c:max val="1.28"/>
          <c:min val="1"/>
        </c:scaling>
        <c:delete val="0"/>
        <c:axPos val="l"/>
        <c:majorGridlines/>
        <c:title>
          <c:tx>
            <c:rich>
              <a:bodyPr rot="-5400000" vert="horz"/>
              <a:lstStyle/>
              <a:p>
                <a:pPr>
                  <a:defRPr sz="2000"/>
                </a:pPr>
                <a:r>
                  <a:rPr lang="en-US" sz="2000" dirty="0" smtClean="0"/>
                  <a:t>Optimal </a:t>
                </a:r>
                <a:r>
                  <a:rPr lang="en-US" sz="2000" dirty="0"/>
                  <a:t>/ Worst Schedule </a:t>
                </a:r>
                <a:r>
                  <a:rPr lang="en-US" sz="2000" dirty="0" smtClean="0"/>
                  <a:t>( DRRIP )</a:t>
                </a:r>
                <a:endParaRPr lang="en-US" sz="2000" dirty="0"/>
              </a:p>
            </c:rich>
          </c:tx>
          <c:layout/>
          <c:overlay val="0"/>
        </c:title>
        <c:numFmt formatCode="#,##0.00" sourceLinked="0"/>
        <c:majorTickMark val="out"/>
        <c:minorTickMark val="none"/>
        <c:tickLblPos val="nextTo"/>
        <c:txPr>
          <a:bodyPr/>
          <a:lstStyle/>
          <a:p>
            <a:pPr>
              <a:defRPr sz="1800"/>
            </a:pPr>
            <a:endParaRPr lang="en-US"/>
          </a:p>
        </c:txPr>
        <c:crossAx val="265220096"/>
        <c:crosses val="autoZero"/>
        <c:crossBetween val="midCat"/>
        <c:majorUnit val="4.0000000000000022E-2"/>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8575">
              <a:noFill/>
            </a:ln>
          </c:spPr>
          <c:marker>
            <c:symbol val="diamond"/>
            <c:size val="4"/>
          </c:marker>
          <c:xVal>
            <c:numRef>
              <c:f>Sheet5!$E$2:$E$1366</c:f>
              <c:numCache>
                <c:formatCode>General</c:formatCode>
                <c:ptCount val="1365"/>
                <c:pt idx="0">
                  <c:v>1.0049503946</c:v>
                </c:pt>
                <c:pt idx="1">
                  <c:v>1.040607311</c:v>
                </c:pt>
                <c:pt idx="2">
                  <c:v>1.0188161210000035</c:v>
                </c:pt>
                <c:pt idx="3">
                  <c:v>1.0019308788999957</c:v>
                </c:pt>
                <c:pt idx="4">
                  <c:v>1.0995565190000001</c:v>
                </c:pt>
                <c:pt idx="5">
                  <c:v>1.0221433639999999</c:v>
                </c:pt>
                <c:pt idx="6">
                  <c:v>1.0066241824999931</c:v>
                </c:pt>
                <c:pt idx="7">
                  <c:v>1.012189502</c:v>
                </c:pt>
                <c:pt idx="8">
                  <c:v>1.0110671169999998</c:v>
                </c:pt>
                <c:pt idx="9">
                  <c:v>1.0321866989999964</c:v>
                </c:pt>
                <c:pt idx="10">
                  <c:v>1.0368102319999999</c:v>
                </c:pt>
                <c:pt idx="11">
                  <c:v>1.0048538109</c:v>
                </c:pt>
                <c:pt idx="12">
                  <c:v>1.0346569720000001</c:v>
                </c:pt>
                <c:pt idx="13">
                  <c:v>1.0201246549999949</c:v>
                </c:pt>
                <c:pt idx="14">
                  <c:v>1.0083091271</c:v>
                </c:pt>
                <c:pt idx="15">
                  <c:v>1.0707749769999999</c:v>
                </c:pt>
                <c:pt idx="16">
                  <c:v>1.015085738</c:v>
                </c:pt>
                <c:pt idx="17">
                  <c:v>1.0051500307000001</c:v>
                </c:pt>
                <c:pt idx="18">
                  <c:v>1.0112837929999952</c:v>
                </c:pt>
                <c:pt idx="19">
                  <c:v>1.0100962279999957</c:v>
                </c:pt>
                <c:pt idx="20">
                  <c:v>1.0862934319999999</c:v>
                </c:pt>
                <c:pt idx="21">
                  <c:v>1.0269172119999999</c:v>
                </c:pt>
                <c:pt idx="22">
                  <c:v>1.0054411116999964</c:v>
                </c:pt>
                <c:pt idx="23">
                  <c:v>1.0238170689999999</c:v>
                </c:pt>
                <c:pt idx="24">
                  <c:v>1.0352711559999956</c:v>
                </c:pt>
                <c:pt idx="25">
                  <c:v>1.0771966639999961</c:v>
                </c:pt>
                <c:pt idx="26">
                  <c:v>1.061501171</c:v>
                </c:pt>
                <c:pt idx="27">
                  <c:v>1.0389010799999998</c:v>
                </c:pt>
                <c:pt idx="28">
                  <c:v>1.052615268</c:v>
                </c:pt>
                <c:pt idx="29">
                  <c:v>1.0399561749999999</c:v>
                </c:pt>
                <c:pt idx="30">
                  <c:v>1.048034935</c:v>
                </c:pt>
                <c:pt idx="31">
                  <c:v>1.0414906419999954</c:v>
                </c:pt>
                <c:pt idx="32">
                  <c:v>1.0371069690000001</c:v>
                </c:pt>
                <c:pt idx="33">
                  <c:v>1.015713879</c:v>
                </c:pt>
                <c:pt idx="34">
                  <c:v>1.077072027</c:v>
                </c:pt>
                <c:pt idx="35">
                  <c:v>1.0125854990000001</c:v>
                </c:pt>
                <c:pt idx="36">
                  <c:v>1.0172418939999956</c:v>
                </c:pt>
                <c:pt idx="37">
                  <c:v>1.0176708749999999</c:v>
                </c:pt>
                <c:pt idx="38">
                  <c:v>1.016343086</c:v>
                </c:pt>
                <c:pt idx="39">
                  <c:v>1.0189372469999998</c:v>
                </c:pt>
                <c:pt idx="40">
                  <c:v>1.0189923959999951</c:v>
                </c:pt>
                <c:pt idx="41">
                  <c:v>1.0065822625</c:v>
                </c:pt>
                <c:pt idx="42">
                  <c:v>1.0800157320000001</c:v>
                </c:pt>
                <c:pt idx="43">
                  <c:v>1.0193926129999928</c:v>
                </c:pt>
                <c:pt idx="44">
                  <c:v>1.0079775124999959</c:v>
                </c:pt>
                <c:pt idx="45">
                  <c:v>1.0120816819999998</c:v>
                </c:pt>
                <c:pt idx="46">
                  <c:v>1.0019312545999923</c:v>
                </c:pt>
                <c:pt idx="47">
                  <c:v>1.040135858</c:v>
                </c:pt>
                <c:pt idx="48">
                  <c:v>1.0316239029999956</c:v>
                </c:pt>
                <c:pt idx="49">
                  <c:v>1.0120597710000001</c:v>
                </c:pt>
                <c:pt idx="50">
                  <c:v>1.1082200600000001</c:v>
                </c:pt>
                <c:pt idx="51">
                  <c:v>1.0900729550000001</c:v>
                </c:pt>
                <c:pt idx="52">
                  <c:v>1.0840516140000001</c:v>
                </c:pt>
                <c:pt idx="53">
                  <c:v>1.081707669</c:v>
                </c:pt>
                <c:pt idx="54">
                  <c:v>1.080886749</c:v>
                </c:pt>
                <c:pt idx="55">
                  <c:v>1.0903519050000001</c:v>
                </c:pt>
                <c:pt idx="56">
                  <c:v>1.0888333819999998</c:v>
                </c:pt>
                <c:pt idx="57">
                  <c:v>1.022185224000004</c:v>
                </c:pt>
                <c:pt idx="58">
                  <c:v>1.0230483829999959</c:v>
                </c:pt>
                <c:pt idx="59">
                  <c:v>1.021713471</c:v>
                </c:pt>
                <c:pt idx="60">
                  <c:v>1.0220345669999999</c:v>
                </c:pt>
                <c:pt idx="61">
                  <c:v>1.0333490939999956</c:v>
                </c:pt>
                <c:pt idx="62">
                  <c:v>1.0223192109999959</c:v>
                </c:pt>
                <c:pt idx="63">
                  <c:v>1.010664931</c:v>
                </c:pt>
                <c:pt idx="64">
                  <c:v>1.0106178750000001</c:v>
                </c:pt>
                <c:pt idx="65">
                  <c:v>1.0667270529999962</c:v>
                </c:pt>
                <c:pt idx="66">
                  <c:v>1.0353051010000001</c:v>
                </c:pt>
                <c:pt idx="67">
                  <c:v>1.0093427761</c:v>
                </c:pt>
                <c:pt idx="68">
                  <c:v>1.015212244</c:v>
                </c:pt>
                <c:pt idx="69">
                  <c:v>1.1021548000000001</c:v>
                </c:pt>
                <c:pt idx="70">
                  <c:v>1.0349123869999999</c:v>
                </c:pt>
                <c:pt idx="71">
                  <c:v>1.0083743271999956</c:v>
                </c:pt>
                <c:pt idx="72">
                  <c:v>1.0855774140000001</c:v>
                </c:pt>
                <c:pt idx="73">
                  <c:v>1.033562973</c:v>
                </c:pt>
                <c:pt idx="74">
                  <c:v>1.0074415898</c:v>
                </c:pt>
                <c:pt idx="75">
                  <c:v>1.0044041141</c:v>
                </c:pt>
                <c:pt idx="76">
                  <c:v>1.0275375949999999</c:v>
                </c:pt>
                <c:pt idx="77">
                  <c:v>1.0305755400000001</c:v>
                </c:pt>
                <c:pt idx="78">
                  <c:v>1.0196407109999956</c:v>
                </c:pt>
                <c:pt idx="79">
                  <c:v>1.0172871840000035</c:v>
                </c:pt>
                <c:pt idx="80">
                  <c:v>1.012927116</c:v>
                </c:pt>
                <c:pt idx="81">
                  <c:v>1.0216339809999961</c:v>
                </c:pt>
                <c:pt idx="82">
                  <c:v>1.011277661</c:v>
                </c:pt>
                <c:pt idx="83">
                  <c:v>1.0013371183999964</c:v>
                </c:pt>
                <c:pt idx="84">
                  <c:v>1.0035008727999963</c:v>
                </c:pt>
                <c:pt idx="85">
                  <c:v>1.0030426346000001</c:v>
                </c:pt>
                <c:pt idx="86">
                  <c:v>1.0729810899999999</c:v>
                </c:pt>
                <c:pt idx="87">
                  <c:v>1.0073496459999938</c:v>
                </c:pt>
                <c:pt idx="88">
                  <c:v>1.0074977995999956</c:v>
                </c:pt>
                <c:pt idx="89">
                  <c:v>1.0415589540000001</c:v>
                </c:pt>
                <c:pt idx="90">
                  <c:v>1.024049803</c:v>
                </c:pt>
                <c:pt idx="91">
                  <c:v>1.0248092169999949</c:v>
                </c:pt>
                <c:pt idx="92">
                  <c:v>1.041962576</c:v>
                </c:pt>
                <c:pt idx="93">
                  <c:v>1.0176127349999999</c:v>
                </c:pt>
                <c:pt idx="94">
                  <c:v>1.0380269569999998</c:v>
                </c:pt>
                <c:pt idx="95">
                  <c:v>1.024446594</c:v>
                </c:pt>
                <c:pt idx="96">
                  <c:v>1.0300343889999963</c:v>
                </c:pt>
                <c:pt idx="97">
                  <c:v>1.0227869949999999</c:v>
                </c:pt>
                <c:pt idx="98">
                  <c:v>1.0208508260000038</c:v>
                </c:pt>
                <c:pt idx="99">
                  <c:v>1.0076987849999954</c:v>
                </c:pt>
                <c:pt idx="100">
                  <c:v>1.1135759599999999</c:v>
                </c:pt>
                <c:pt idx="101">
                  <c:v>1.0389139890000001</c:v>
                </c:pt>
                <c:pt idx="102">
                  <c:v>1.0121798529999961</c:v>
                </c:pt>
                <c:pt idx="103">
                  <c:v>1.0162590919999999</c:v>
                </c:pt>
                <c:pt idx="104">
                  <c:v>1.0147291159999952</c:v>
                </c:pt>
                <c:pt idx="105">
                  <c:v>1.0167192009999961</c:v>
                </c:pt>
                <c:pt idx="106">
                  <c:v>1.0351247479999923</c:v>
                </c:pt>
                <c:pt idx="107">
                  <c:v>1.0130122779999964</c:v>
                </c:pt>
                <c:pt idx="108">
                  <c:v>1.0711201969999964</c:v>
                </c:pt>
                <c:pt idx="109">
                  <c:v>1.0150272839999956</c:v>
                </c:pt>
                <c:pt idx="110">
                  <c:v>1.0145862799999998</c:v>
                </c:pt>
                <c:pt idx="111">
                  <c:v>1.0218321479999963</c:v>
                </c:pt>
                <c:pt idx="112">
                  <c:v>1.0103569630000038</c:v>
                </c:pt>
                <c:pt idx="113">
                  <c:v>1.0429374300000001</c:v>
                </c:pt>
                <c:pt idx="114">
                  <c:v>1.0136168349999999</c:v>
                </c:pt>
                <c:pt idx="115">
                  <c:v>1.0119521440000001</c:v>
                </c:pt>
                <c:pt idx="116">
                  <c:v>1.0346088600000001</c:v>
                </c:pt>
                <c:pt idx="117">
                  <c:v>1.0279243759999923</c:v>
                </c:pt>
                <c:pt idx="118">
                  <c:v>1.0205392409999952</c:v>
                </c:pt>
                <c:pt idx="119">
                  <c:v>1.0203037419999998</c:v>
                </c:pt>
                <c:pt idx="120">
                  <c:v>1.13791574</c:v>
                </c:pt>
                <c:pt idx="121">
                  <c:v>1.0299586779999956</c:v>
                </c:pt>
                <c:pt idx="122">
                  <c:v>1.0429156119999998</c:v>
                </c:pt>
                <c:pt idx="123">
                  <c:v>1.0149923589999956</c:v>
                </c:pt>
                <c:pt idx="124">
                  <c:v>1.0056851291000035</c:v>
                </c:pt>
                <c:pt idx="125">
                  <c:v>1.0065659882</c:v>
                </c:pt>
                <c:pt idx="126">
                  <c:v>1.048020851</c:v>
                </c:pt>
                <c:pt idx="127">
                  <c:v>1.0098729068000001</c:v>
                </c:pt>
                <c:pt idx="128">
                  <c:v>1.0330196199999961</c:v>
                </c:pt>
                <c:pt idx="129">
                  <c:v>1.0034747744999963</c:v>
                </c:pt>
                <c:pt idx="130">
                  <c:v>1.0038777572999931</c:v>
                </c:pt>
                <c:pt idx="131">
                  <c:v>1.046748837</c:v>
                </c:pt>
                <c:pt idx="132">
                  <c:v>1.0150598319999999</c:v>
                </c:pt>
                <c:pt idx="133">
                  <c:v>1.0083600698999999</c:v>
                </c:pt>
                <c:pt idx="134">
                  <c:v>1.0055732079999928</c:v>
                </c:pt>
                <c:pt idx="135">
                  <c:v>1.0916377660000001</c:v>
                </c:pt>
                <c:pt idx="136">
                  <c:v>1.006011901900004</c:v>
                </c:pt>
                <c:pt idx="137">
                  <c:v>1.0129561549999999</c:v>
                </c:pt>
                <c:pt idx="138">
                  <c:v>1.0734616389999951</c:v>
                </c:pt>
                <c:pt idx="139">
                  <c:v>1.0057992243999951</c:v>
                </c:pt>
                <c:pt idx="140">
                  <c:v>1.0079990684999938</c:v>
                </c:pt>
                <c:pt idx="141">
                  <c:v>1.033380714</c:v>
                </c:pt>
                <c:pt idx="142">
                  <c:v>1.0039445750999942</c:v>
                </c:pt>
                <c:pt idx="143">
                  <c:v>1.0190110189999961</c:v>
                </c:pt>
                <c:pt idx="144">
                  <c:v>1.0381550159999999</c:v>
                </c:pt>
                <c:pt idx="145">
                  <c:v>1.0268587169999999</c:v>
                </c:pt>
                <c:pt idx="146">
                  <c:v>1.027873724</c:v>
                </c:pt>
                <c:pt idx="147">
                  <c:v>1.0277212359999923</c:v>
                </c:pt>
                <c:pt idx="148">
                  <c:v>1.0063329479000001</c:v>
                </c:pt>
                <c:pt idx="149">
                  <c:v>1.0234645409999956</c:v>
                </c:pt>
                <c:pt idx="150">
                  <c:v>1.012508704</c:v>
                </c:pt>
                <c:pt idx="151">
                  <c:v>1.0561082879999959</c:v>
                </c:pt>
                <c:pt idx="152">
                  <c:v>1.0123061099999999</c:v>
                </c:pt>
                <c:pt idx="153">
                  <c:v>1.004761813099994</c:v>
                </c:pt>
                <c:pt idx="154">
                  <c:v>1.0049677259000001</c:v>
                </c:pt>
                <c:pt idx="155">
                  <c:v>1.0907004440000001</c:v>
                </c:pt>
                <c:pt idx="156">
                  <c:v>1.0354256379999938</c:v>
                </c:pt>
                <c:pt idx="157">
                  <c:v>1.0148327939999964</c:v>
                </c:pt>
                <c:pt idx="158">
                  <c:v>1.0179865219999999</c:v>
                </c:pt>
                <c:pt idx="159">
                  <c:v>1.0174381019999998</c:v>
                </c:pt>
                <c:pt idx="160">
                  <c:v>1.0626275240000045</c:v>
                </c:pt>
                <c:pt idx="161">
                  <c:v>1.032873295999994</c:v>
                </c:pt>
                <c:pt idx="162">
                  <c:v>1.01565547</c:v>
                </c:pt>
                <c:pt idx="163">
                  <c:v>1.062590572</c:v>
                </c:pt>
                <c:pt idx="164">
                  <c:v>1.023707331</c:v>
                </c:pt>
                <c:pt idx="165">
                  <c:v>1.0115392679999928</c:v>
                </c:pt>
                <c:pt idx="166">
                  <c:v>1.0191024790000001</c:v>
                </c:pt>
                <c:pt idx="167">
                  <c:v>1.0137017439999947</c:v>
                </c:pt>
                <c:pt idx="168">
                  <c:v>1.0916934379999956</c:v>
                </c:pt>
                <c:pt idx="169">
                  <c:v>1.0167940219999998</c:v>
                </c:pt>
                <c:pt idx="170">
                  <c:v>1.0171599099999999</c:v>
                </c:pt>
                <c:pt idx="171">
                  <c:v>1.023456006</c:v>
                </c:pt>
                <c:pt idx="172">
                  <c:v>1.0209817939999959</c:v>
                </c:pt>
                <c:pt idx="173">
                  <c:v>1.014079239</c:v>
                </c:pt>
                <c:pt idx="174">
                  <c:v>1.014345187</c:v>
                </c:pt>
                <c:pt idx="175">
                  <c:v>1.1777299699999999</c:v>
                </c:pt>
                <c:pt idx="176">
                  <c:v>1.0217898829999956</c:v>
                </c:pt>
                <c:pt idx="177">
                  <c:v>1.032653209</c:v>
                </c:pt>
                <c:pt idx="178">
                  <c:v>1.0116523819999999</c:v>
                </c:pt>
                <c:pt idx="179">
                  <c:v>1.0053743414999952</c:v>
                </c:pt>
                <c:pt idx="180">
                  <c:v>1.0057639005999957</c:v>
                </c:pt>
                <c:pt idx="181">
                  <c:v>1.1148950499999999</c:v>
                </c:pt>
                <c:pt idx="182">
                  <c:v>1.0096467926999921</c:v>
                </c:pt>
                <c:pt idx="183">
                  <c:v>1.0253869040000001</c:v>
                </c:pt>
                <c:pt idx="184">
                  <c:v>1.0043788161</c:v>
                </c:pt>
                <c:pt idx="185">
                  <c:v>1.0039450308</c:v>
                </c:pt>
                <c:pt idx="186">
                  <c:v>1.0651570420000001</c:v>
                </c:pt>
                <c:pt idx="187">
                  <c:v>1.0113727179999954</c:v>
                </c:pt>
                <c:pt idx="188">
                  <c:v>1.0081236948999956</c:v>
                </c:pt>
                <c:pt idx="189">
                  <c:v>1.0032597240000001</c:v>
                </c:pt>
                <c:pt idx="190">
                  <c:v>1.0729159800000001</c:v>
                </c:pt>
                <c:pt idx="191">
                  <c:v>1.0024592018</c:v>
                </c:pt>
                <c:pt idx="192">
                  <c:v>1.0118278179999938</c:v>
                </c:pt>
                <c:pt idx="193">
                  <c:v>1.064034827</c:v>
                </c:pt>
                <c:pt idx="194">
                  <c:v>1.0022715635999999</c:v>
                </c:pt>
                <c:pt idx="195">
                  <c:v>1.0092400871999951</c:v>
                </c:pt>
                <c:pt idx="196">
                  <c:v>1.09511548</c:v>
                </c:pt>
                <c:pt idx="197">
                  <c:v>1.0675340769999961</c:v>
                </c:pt>
                <c:pt idx="198">
                  <c:v>1.0160055300000035</c:v>
                </c:pt>
                <c:pt idx="199">
                  <c:v>1.034865687999994</c:v>
                </c:pt>
                <c:pt idx="200">
                  <c:v>1.0817368929999938</c:v>
                </c:pt>
                <c:pt idx="201">
                  <c:v>1.0513153179999963</c:v>
                </c:pt>
                <c:pt idx="202">
                  <c:v>1.0380044419999999</c:v>
                </c:pt>
                <c:pt idx="203">
                  <c:v>1.045628890999994</c:v>
                </c:pt>
                <c:pt idx="204">
                  <c:v>1.035341836</c:v>
                </c:pt>
                <c:pt idx="205">
                  <c:v>1.040285844000004</c:v>
                </c:pt>
                <c:pt idx="206">
                  <c:v>1.034301133</c:v>
                </c:pt>
                <c:pt idx="207">
                  <c:v>1.0304437289999999</c:v>
                </c:pt>
                <c:pt idx="208">
                  <c:v>1.055314401</c:v>
                </c:pt>
                <c:pt idx="209">
                  <c:v>1.0409980419999998</c:v>
                </c:pt>
                <c:pt idx="210">
                  <c:v>1.0317868899999998</c:v>
                </c:pt>
                <c:pt idx="211">
                  <c:v>1.0379006319999964</c:v>
                </c:pt>
                <c:pt idx="212">
                  <c:v>1.0263592939999961</c:v>
                </c:pt>
                <c:pt idx="213">
                  <c:v>1.045205629</c:v>
                </c:pt>
                <c:pt idx="214">
                  <c:v>1.0253341659999964</c:v>
                </c:pt>
                <c:pt idx="215">
                  <c:v>1.0216872029999964</c:v>
                </c:pt>
                <c:pt idx="216">
                  <c:v>1.0288743939999951</c:v>
                </c:pt>
                <c:pt idx="217">
                  <c:v>1.0207968189999956</c:v>
                </c:pt>
                <c:pt idx="218">
                  <c:v>1.032948465</c:v>
                </c:pt>
                <c:pt idx="219">
                  <c:v>1.0194517409999961</c:v>
                </c:pt>
                <c:pt idx="220">
                  <c:v>1.1272512399999999</c:v>
                </c:pt>
                <c:pt idx="221">
                  <c:v>1.0087521133999999</c:v>
                </c:pt>
                <c:pt idx="222">
                  <c:v>1.0331711189999961</c:v>
                </c:pt>
                <c:pt idx="223">
                  <c:v>1.0324679729999999</c:v>
                </c:pt>
                <c:pt idx="224">
                  <c:v>1.035957003</c:v>
                </c:pt>
                <c:pt idx="225">
                  <c:v>1.0268811389999999</c:v>
                </c:pt>
                <c:pt idx="226">
                  <c:v>1.0601407650000001</c:v>
                </c:pt>
                <c:pt idx="227">
                  <c:v>1.0254088349999999</c:v>
                </c:pt>
                <c:pt idx="228">
                  <c:v>1.0432513489999964</c:v>
                </c:pt>
                <c:pt idx="229">
                  <c:v>1.024655941000004</c:v>
                </c:pt>
                <c:pt idx="230">
                  <c:v>1.013377894</c:v>
                </c:pt>
                <c:pt idx="231">
                  <c:v>1.0378181819999999</c:v>
                </c:pt>
                <c:pt idx="232">
                  <c:v>1.0187325629999999</c:v>
                </c:pt>
                <c:pt idx="233">
                  <c:v>1.0054149579999951</c:v>
                </c:pt>
                <c:pt idx="234">
                  <c:v>1.028036365</c:v>
                </c:pt>
                <c:pt idx="235">
                  <c:v>1.0650073360000001</c:v>
                </c:pt>
                <c:pt idx="236">
                  <c:v>1.0268658939999964</c:v>
                </c:pt>
                <c:pt idx="237">
                  <c:v>1.021096174</c:v>
                </c:pt>
                <c:pt idx="238">
                  <c:v>1.0499581099999999</c:v>
                </c:pt>
                <c:pt idx="239">
                  <c:v>1.0139467089999952</c:v>
                </c:pt>
                <c:pt idx="240">
                  <c:v>1.0084198279000001</c:v>
                </c:pt>
                <c:pt idx="241">
                  <c:v>1.040336505</c:v>
                </c:pt>
                <c:pt idx="242">
                  <c:v>1.0114737569999954</c:v>
                </c:pt>
                <c:pt idx="243">
                  <c:v>1.017559809</c:v>
                </c:pt>
                <c:pt idx="244">
                  <c:v>1.090747497</c:v>
                </c:pt>
                <c:pt idx="245">
                  <c:v>1.0311356149999964</c:v>
                </c:pt>
                <c:pt idx="246">
                  <c:v>1.0021341491</c:v>
                </c:pt>
                <c:pt idx="247">
                  <c:v>1.0063507781000001</c:v>
                </c:pt>
                <c:pt idx="248">
                  <c:v>1.0037518844</c:v>
                </c:pt>
                <c:pt idx="249">
                  <c:v>1.0428919559999956</c:v>
                </c:pt>
                <c:pt idx="250">
                  <c:v>1.0289082149999964</c:v>
                </c:pt>
                <c:pt idx="251">
                  <c:v>1.016770156</c:v>
                </c:pt>
                <c:pt idx="252">
                  <c:v>1.1109046199999959</c:v>
                </c:pt>
                <c:pt idx="253">
                  <c:v>1.1008762799999998</c:v>
                </c:pt>
                <c:pt idx="254">
                  <c:v>1.0935877250000001</c:v>
                </c:pt>
                <c:pt idx="255">
                  <c:v>1.0907744119999998</c:v>
                </c:pt>
                <c:pt idx="256">
                  <c:v>1.0970788519999999</c:v>
                </c:pt>
                <c:pt idx="257">
                  <c:v>1.094297743</c:v>
                </c:pt>
                <c:pt idx="258">
                  <c:v>1.09256814</c:v>
                </c:pt>
                <c:pt idx="259">
                  <c:v>1.034709573</c:v>
                </c:pt>
                <c:pt idx="260">
                  <c:v>1.033643571</c:v>
                </c:pt>
                <c:pt idx="261">
                  <c:v>1.0317620279999964</c:v>
                </c:pt>
                <c:pt idx="262">
                  <c:v>1.030327811</c:v>
                </c:pt>
                <c:pt idx="263">
                  <c:v>1.021395452999994</c:v>
                </c:pt>
                <c:pt idx="264">
                  <c:v>1.0219607629999952</c:v>
                </c:pt>
                <c:pt idx="265">
                  <c:v>1.0145117749999999</c:v>
                </c:pt>
                <c:pt idx="266">
                  <c:v>1.0140205840000001</c:v>
                </c:pt>
                <c:pt idx="267">
                  <c:v>1.0411260819999959</c:v>
                </c:pt>
                <c:pt idx="268">
                  <c:v>1.0318199369999999</c:v>
                </c:pt>
                <c:pt idx="269">
                  <c:v>1.0144906009999959</c:v>
                </c:pt>
                <c:pt idx="270">
                  <c:v>1.0184752929999954</c:v>
                </c:pt>
                <c:pt idx="271">
                  <c:v>1.075299007999994</c:v>
                </c:pt>
                <c:pt idx="272">
                  <c:v>1.0311127790000001</c:v>
                </c:pt>
                <c:pt idx="273">
                  <c:v>1.012743204</c:v>
                </c:pt>
                <c:pt idx="274">
                  <c:v>1.0605836390000001</c:v>
                </c:pt>
                <c:pt idx="275">
                  <c:v>1.0294818399999999</c:v>
                </c:pt>
                <c:pt idx="276">
                  <c:v>1.0114003219999999</c:v>
                </c:pt>
                <c:pt idx="277">
                  <c:v>1.021368087999994</c:v>
                </c:pt>
                <c:pt idx="278">
                  <c:v>1.0046024623000001</c:v>
                </c:pt>
                <c:pt idx="279">
                  <c:v>1.0206231419999998</c:v>
                </c:pt>
                <c:pt idx="280">
                  <c:v>1.0740212449999964</c:v>
                </c:pt>
                <c:pt idx="281">
                  <c:v>1.0757930349999998</c:v>
                </c:pt>
                <c:pt idx="282">
                  <c:v>1.0747147669999999</c:v>
                </c:pt>
                <c:pt idx="283">
                  <c:v>1.0610612319999961</c:v>
                </c:pt>
                <c:pt idx="284">
                  <c:v>1.0570657299999999</c:v>
                </c:pt>
                <c:pt idx="285">
                  <c:v>1.063819941</c:v>
                </c:pt>
                <c:pt idx="286">
                  <c:v>1.0546271709999999</c:v>
                </c:pt>
                <c:pt idx="287">
                  <c:v>1.028433266</c:v>
                </c:pt>
                <c:pt idx="288">
                  <c:v>1.029273763</c:v>
                </c:pt>
                <c:pt idx="289">
                  <c:v>1.0169263929999923</c:v>
                </c:pt>
                <c:pt idx="290">
                  <c:v>1.034070206</c:v>
                </c:pt>
                <c:pt idx="291">
                  <c:v>1.0067132712</c:v>
                </c:pt>
                <c:pt idx="292">
                  <c:v>1.0115846939999931</c:v>
                </c:pt>
                <c:pt idx="293">
                  <c:v>1.0196212359999923</c:v>
                </c:pt>
                <c:pt idx="294">
                  <c:v>1.0154807069999998</c:v>
                </c:pt>
                <c:pt idx="295">
                  <c:v>1.074363309</c:v>
                </c:pt>
                <c:pt idx="296">
                  <c:v>1.0267786299999999</c:v>
                </c:pt>
                <c:pt idx="297">
                  <c:v>1.0208697139999952</c:v>
                </c:pt>
                <c:pt idx="298">
                  <c:v>1.0232203899999954</c:v>
                </c:pt>
                <c:pt idx="299">
                  <c:v>1.1069855500000001</c:v>
                </c:pt>
                <c:pt idx="300">
                  <c:v>1.0223355260000038</c:v>
                </c:pt>
                <c:pt idx="301">
                  <c:v>1.0242708380000001</c:v>
                </c:pt>
                <c:pt idx="302">
                  <c:v>1.0913497349999999</c:v>
                </c:pt>
                <c:pt idx="303">
                  <c:v>1.0110900409999963</c:v>
                </c:pt>
                <c:pt idx="304">
                  <c:v>1.0132068849999998</c:v>
                </c:pt>
                <c:pt idx="305">
                  <c:v>1.0333054969999964</c:v>
                </c:pt>
                <c:pt idx="306">
                  <c:v>1.0384352969999961</c:v>
                </c:pt>
                <c:pt idx="307">
                  <c:v>1.0062051671000001</c:v>
                </c:pt>
                <c:pt idx="308">
                  <c:v>1.0209384690000001</c:v>
                </c:pt>
                <c:pt idx="309">
                  <c:v>1.0076674481999957</c:v>
                </c:pt>
                <c:pt idx="310">
                  <c:v>1.0084698349999999</c:v>
                </c:pt>
                <c:pt idx="311">
                  <c:v>1.1639841899999999</c:v>
                </c:pt>
                <c:pt idx="312">
                  <c:v>1.0032086446999964</c:v>
                </c:pt>
                <c:pt idx="313">
                  <c:v>1.0394666339999952</c:v>
                </c:pt>
                <c:pt idx="314">
                  <c:v>1.0135340739999956</c:v>
                </c:pt>
                <c:pt idx="315">
                  <c:v>1.0122733479999961</c:v>
                </c:pt>
                <c:pt idx="316">
                  <c:v>1.17396547</c:v>
                </c:pt>
                <c:pt idx="317">
                  <c:v>1.019346946</c:v>
                </c:pt>
                <c:pt idx="318">
                  <c:v>1.0279188189999964</c:v>
                </c:pt>
                <c:pt idx="319">
                  <c:v>1.0030567972999935</c:v>
                </c:pt>
                <c:pt idx="320">
                  <c:v>1.2084251699999999</c:v>
                </c:pt>
                <c:pt idx="321">
                  <c:v>1.0064682189999952</c:v>
                </c:pt>
                <c:pt idx="322">
                  <c:v>1.0387543529999956</c:v>
                </c:pt>
                <c:pt idx="323">
                  <c:v>1.1846056899999999</c:v>
                </c:pt>
                <c:pt idx="324">
                  <c:v>1.0075219554999921</c:v>
                </c:pt>
                <c:pt idx="325">
                  <c:v>1.0309074340000035</c:v>
                </c:pt>
                <c:pt idx="326">
                  <c:v>1.1305074900000001</c:v>
                </c:pt>
                <c:pt idx="327">
                  <c:v>1.1290794799999999</c:v>
                </c:pt>
                <c:pt idx="328">
                  <c:v>1.0341129800000035</c:v>
                </c:pt>
                <c:pt idx="329">
                  <c:v>1.0084508114999999</c:v>
                </c:pt>
                <c:pt idx="330">
                  <c:v>1.0072291863999951</c:v>
                </c:pt>
                <c:pt idx="331">
                  <c:v>1.095788778</c:v>
                </c:pt>
                <c:pt idx="332">
                  <c:v>1.0136869519999998</c:v>
                </c:pt>
                <c:pt idx="333">
                  <c:v>1.0187737169999964</c:v>
                </c:pt>
                <c:pt idx="334">
                  <c:v>1.0015882739999964</c:v>
                </c:pt>
                <c:pt idx="335">
                  <c:v>1.138435160000004</c:v>
                </c:pt>
                <c:pt idx="336">
                  <c:v>1.0065395930999956</c:v>
                </c:pt>
                <c:pt idx="337">
                  <c:v>1.0309724220000001</c:v>
                </c:pt>
                <c:pt idx="338">
                  <c:v>1.11636588</c:v>
                </c:pt>
                <c:pt idx="339">
                  <c:v>1.0072663458999935</c:v>
                </c:pt>
                <c:pt idx="340">
                  <c:v>1.0229999459999963</c:v>
                </c:pt>
                <c:pt idx="341">
                  <c:v>1.040209183</c:v>
                </c:pt>
                <c:pt idx="342">
                  <c:v>1.044908809</c:v>
                </c:pt>
                <c:pt idx="343">
                  <c:v>1.0213918549999954</c:v>
                </c:pt>
                <c:pt idx="344">
                  <c:v>1.0054675909999964</c:v>
                </c:pt>
                <c:pt idx="345">
                  <c:v>1.082373714</c:v>
                </c:pt>
                <c:pt idx="346">
                  <c:v>1.0093414499</c:v>
                </c:pt>
                <c:pt idx="347">
                  <c:v>1.0112529340000045</c:v>
                </c:pt>
                <c:pt idx="348">
                  <c:v>1.067148022</c:v>
                </c:pt>
                <c:pt idx="349">
                  <c:v>1.0087304792</c:v>
                </c:pt>
                <c:pt idx="350">
                  <c:v>1.0061795672</c:v>
                </c:pt>
                <c:pt idx="351">
                  <c:v>1.0750637679999961</c:v>
                </c:pt>
                <c:pt idx="352">
                  <c:v>1.048115868000004</c:v>
                </c:pt>
                <c:pt idx="353">
                  <c:v>1.0110522289999999</c:v>
                </c:pt>
                <c:pt idx="354">
                  <c:v>1.0810892009999964</c:v>
                </c:pt>
                <c:pt idx="355">
                  <c:v>1.0055975567</c:v>
                </c:pt>
                <c:pt idx="356">
                  <c:v>1.016042361000004</c:v>
                </c:pt>
                <c:pt idx="357">
                  <c:v>1.11343836</c:v>
                </c:pt>
                <c:pt idx="358">
                  <c:v>1.082630848</c:v>
                </c:pt>
                <c:pt idx="359">
                  <c:v>1.0199903909999923</c:v>
                </c:pt>
                <c:pt idx="360">
                  <c:v>1.0949564510000001</c:v>
                </c:pt>
                <c:pt idx="361">
                  <c:v>1.0655043759999951</c:v>
                </c:pt>
                <c:pt idx="362">
                  <c:v>1.0133103989999956</c:v>
                </c:pt>
                <c:pt idx="363">
                  <c:v>1.0315529750000001</c:v>
                </c:pt>
                <c:pt idx="364">
                  <c:v>1.0415924999999961</c:v>
                </c:pt>
                <c:pt idx="365">
                  <c:v>1.0257114939999952</c:v>
                </c:pt>
                <c:pt idx="366">
                  <c:v>1.0109805279999999</c:v>
                </c:pt>
                <c:pt idx="367">
                  <c:v>1.0556938789999959</c:v>
                </c:pt>
                <c:pt idx="368">
                  <c:v>1.0096986874999911</c:v>
                </c:pt>
                <c:pt idx="369">
                  <c:v>1.0014957244</c:v>
                </c:pt>
                <c:pt idx="370">
                  <c:v>1.0074001483999961</c:v>
                </c:pt>
                <c:pt idx="371">
                  <c:v>1.0061983097</c:v>
                </c:pt>
                <c:pt idx="372">
                  <c:v>1.097387613</c:v>
                </c:pt>
                <c:pt idx="373">
                  <c:v>1.025046149</c:v>
                </c:pt>
                <c:pt idx="374">
                  <c:v>1.0108717159999951</c:v>
                </c:pt>
                <c:pt idx="375">
                  <c:v>1.0047465708000001</c:v>
                </c:pt>
                <c:pt idx="376">
                  <c:v>1.0205949419999998</c:v>
                </c:pt>
                <c:pt idx="377">
                  <c:v>1.1101008999999999</c:v>
                </c:pt>
                <c:pt idx="378">
                  <c:v>1.0830456610000001</c:v>
                </c:pt>
                <c:pt idx="379">
                  <c:v>1.0419282089999928</c:v>
                </c:pt>
                <c:pt idx="380">
                  <c:v>1.0633258619999999</c:v>
                </c:pt>
                <c:pt idx="381">
                  <c:v>1.0495778149999999</c:v>
                </c:pt>
                <c:pt idx="382">
                  <c:v>1.0596948339999956</c:v>
                </c:pt>
                <c:pt idx="383">
                  <c:v>1.0597972539999951</c:v>
                </c:pt>
                <c:pt idx="384">
                  <c:v>1.0393646489999921</c:v>
                </c:pt>
                <c:pt idx="385">
                  <c:v>1.0184716529999938</c:v>
                </c:pt>
                <c:pt idx="386">
                  <c:v>1.0534532469999998</c:v>
                </c:pt>
                <c:pt idx="387">
                  <c:v>1.01794316</c:v>
                </c:pt>
                <c:pt idx="388">
                  <c:v>1.0241456360000001</c:v>
                </c:pt>
                <c:pt idx="389">
                  <c:v>1.0277992729999919</c:v>
                </c:pt>
                <c:pt idx="390">
                  <c:v>1.0266006329999964</c:v>
                </c:pt>
                <c:pt idx="391">
                  <c:v>1.011416787999994</c:v>
                </c:pt>
                <c:pt idx="392">
                  <c:v>1.0018767159999928</c:v>
                </c:pt>
                <c:pt idx="393">
                  <c:v>1.015031134</c:v>
                </c:pt>
                <c:pt idx="394">
                  <c:v>1.0570475300000035</c:v>
                </c:pt>
                <c:pt idx="395">
                  <c:v>1.0075448476999931</c:v>
                </c:pt>
                <c:pt idx="396">
                  <c:v>1.0122515999999999</c:v>
                </c:pt>
                <c:pt idx="397">
                  <c:v>1.0193532679999961</c:v>
                </c:pt>
                <c:pt idx="398">
                  <c:v>1.0084069178999961</c:v>
                </c:pt>
                <c:pt idx="399">
                  <c:v>1.0399995259999959</c:v>
                </c:pt>
                <c:pt idx="400">
                  <c:v>1.0233797949999954</c:v>
                </c:pt>
                <c:pt idx="401">
                  <c:v>1.0131196149999961</c:v>
                </c:pt>
                <c:pt idx="402">
                  <c:v>1.14714889</c:v>
                </c:pt>
                <c:pt idx="403">
                  <c:v>1.0742223879999961</c:v>
                </c:pt>
                <c:pt idx="404">
                  <c:v>1.081703426</c:v>
                </c:pt>
                <c:pt idx="405">
                  <c:v>1.078943065</c:v>
                </c:pt>
                <c:pt idx="406">
                  <c:v>1.0506750149999999</c:v>
                </c:pt>
                <c:pt idx="407">
                  <c:v>1.1215870800000001</c:v>
                </c:pt>
                <c:pt idx="408">
                  <c:v>1.0607900699999999</c:v>
                </c:pt>
                <c:pt idx="409">
                  <c:v>1.0142167179999961</c:v>
                </c:pt>
                <c:pt idx="410">
                  <c:v>1.0203090449999999</c:v>
                </c:pt>
                <c:pt idx="411">
                  <c:v>1.018785915</c:v>
                </c:pt>
                <c:pt idx="412">
                  <c:v>1.0308498149999998</c:v>
                </c:pt>
                <c:pt idx="413">
                  <c:v>1.055211049</c:v>
                </c:pt>
                <c:pt idx="414">
                  <c:v>1.0076509205999999</c:v>
                </c:pt>
                <c:pt idx="415">
                  <c:v>1.0075059452999964</c:v>
                </c:pt>
                <c:pt idx="416">
                  <c:v>1.0074957017999961</c:v>
                </c:pt>
                <c:pt idx="417">
                  <c:v>1.0766275040000035</c:v>
                </c:pt>
                <c:pt idx="418">
                  <c:v>1.0278072069999964</c:v>
                </c:pt>
                <c:pt idx="419">
                  <c:v>1.011528053999994</c:v>
                </c:pt>
                <c:pt idx="420">
                  <c:v>1.0096244518999928</c:v>
                </c:pt>
                <c:pt idx="421">
                  <c:v>1.1177578300000035</c:v>
                </c:pt>
                <c:pt idx="422">
                  <c:v>1.0325261240000001</c:v>
                </c:pt>
                <c:pt idx="423">
                  <c:v>1.0168293919999936</c:v>
                </c:pt>
                <c:pt idx="424">
                  <c:v>1.0996057299999999</c:v>
                </c:pt>
                <c:pt idx="425">
                  <c:v>1.0317296769999929</c:v>
                </c:pt>
                <c:pt idx="426">
                  <c:v>1.0156084859999956</c:v>
                </c:pt>
                <c:pt idx="427">
                  <c:v>1.0161191679999999</c:v>
                </c:pt>
                <c:pt idx="428">
                  <c:v>1.029335334</c:v>
                </c:pt>
                <c:pt idx="429">
                  <c:v>1.0196951509999956</c:v>
                </c:pt>
                <c:pt idx="430">
                  <c:v>1.0208108359999999</c:v>
                </c:pt>
                <c:pt idx="431">
                  <c:v>1.025073833</c:v>
                </c:pt>
                <c:pt idx="432">
                  <c:v>1.0570564689999999</c:v>
                </c:pt>
                <c:pt idx="433">
                  <c:v>1.0641221030000001</c:v>
                </c:pt>
                <c:pt idx="434">
                  <c:v>1.0388541169999999</c:v>
                </c:pt>
                <c:pt idx="435">
                  <c:v>1.0513709419999999</c:v>
                </c:pt>
                <c:pt idx="436">
                  <c:v>1.0411949999999957</c:v>
                </c:pt>
                <c:pt idx="437">
                  <c:v>1.045459776</c:v>
                </c:pt>
                <c:pt idx="438">
                  <c:v>1.0425346369999964</c:v>
                </c:pt>
                <c:pt idx="439">
                  <c:v>1.030032198</c:v>
                </c:pt>
                <c:pt idx="440">
                  <c:v>1.0125619499999998</c:v>
                </c:pt>
                <c:pt idx="441">
                  <c:v>1.040635768</c:v>
                </c:pt>
                <c:pt idx="442">
                  <c:v>1.0232373589999959</c:v>
                </c:pt>
                <c:pt idx="443">
                  <c:v>1.0243486049999999</c:v>
                </c:pt>
                <c:pt idx="444">
                  <c:v>1.0288076310000001</c:v>
                </c:pt>
                <c:pt idx="445">
                  <c:v>1.0275393899999949</c:v>
                </c:pt>
                <c:pt idx="446">
                  <c:v>1.05508585</c:v>
                </c:pt>
                <c:pt idx="447">
                  <c:v>1.0077181513</c:v>
                </c:pt>
                <c:pt idx="448">
                  <c:v>1.0155867919999961</c:v>
                </c:pt>
                <c:pt idx="449">
                  <c:v>1.0328816359999964</c:v>
                </c:pt>
                <c:pt idx="450">
                  <c:v>1.0068473061000001</c:v>
                </c:pt>
                <c:pt idx="451">
                  <c:v>1.0107145259999999</c:v>
                </c:pt>
                <c:pt idx="452">
                  <c:v>1.016497733</c:v>
                </c:pt>
                <c:pt idx="453">
                  <c:v>1.0148307079999956</c:v>
                </c:pt>
                <c:pt idx="454">
                  <c:v>1.0903219849999999</c:v>
                </c:pt>
                <c:pt idx="455">
                  <c:v>1.0098586681999961</c:v>
                </c:pt>
                <c:pt idx="456">
                  <c:v>1.014144422</c:v>
                </c:pt>
                <c:pt idx="457">
                  <c:v>1.1001303200000001</c:v>
                </c:pt>
                <c:pt idx="458">
                  <c:v>1.0531565599999999</c:v>
                </c:pt>
                <c:pt idx="459">
                  <c:v>1.062504567</c:v>
                </c:pt>
                <c:pt idx="460">
                  <c:v>1.0602915740000001</c:v>
                </c:pt>
                <c:pt idx="461">
                  <c:v>1.0924778210000059</c:v>
                </c:pt>
                <c:pt idx="462">
                  <c:v>1.0811603569999961</c:v>
                </c:pt>
                <c:pt idx="463">
                  <c:v>1.0404483369999999</c:v>
                </c:pt>
                <c:pt idx="464">
                  <c:v>1.0066373895</c:v>
                </c:pt>
                <c:pt idx="465">
                  <c:v>1.0137545929999952</c:v>
                </c:pt>
                <c:pt idx="466">
                  <c:v>1.0123241749999998</c:v>
                </c:pt>
                <c:pt idx="467">
                  <c:v>1.1043565600000045</c:v>
                </c:pt>
                <c:pt idx="468">
                  <c:v>1.0421947759999957</c:v>
                </c:pt>
                <c:pt idx="469">
                  <c:v>1.0085356914999963</c:v>
                </c:pt>
                <c:pt idx="470">
                  <c:v>1.0067287564999952</c:v>
                </c:pt>
                <c:pt idx="471">
                  <c:v>1.0067283572999923</c:v>
                </c:pt>
                <c:pt idx="472">
                  <c:v>1.0895202149999954</c:v>
                </c:pt>
                <c:pt idx="473">
                  <c:v>1.0234975239999999</c:v>
                </c:pt>
                <c:pt idx="474">
                  <c:v>1.0105791340000001</c:v>
                </c:pt>
                <c:pt idx="475">
                  <c:v>1.0073181129</c:v>
                </c:pt>
                <c:pt idx="476">
                  <c:v>1.0928458489999999</c:v>
                </c:pt>
                <c:pt idx="477">
                  <c:v>1.0287587640000038</c:v>
                </c:pt>
                <c:pt idx="478">
                  <c:v>1.0164906589999951</c:v>
                </c:pt>
                <c:pt idx="479">
                  <c:v>1.0879843619999998</c:v>
                </c:pt>
                <c:pt idx="480">
                  <c:v>1.027282305</c:v>
                </c:pt>
                <c:pt idx="481">
                  <c:v>1.0152156499999998</c:v>
                </c:pt>
                <c:pt idx="482">
                  <c:v>1.0716994959999921</c:v>
                </c:pt>
                <c:pt idx="483">
                  <c:v>1.0822946279999957</c:v>
                </c:pt>
                <c:pt idx="484">
                  <c:v>1.0130492929999921</c:v>
                </c:pt>
                <c:pt idx="485">
                  <c:v>1.0048698557999938</c:v>
                </c:pt>
                <c:pt idx="486">
                  <c:v>1.11043384</c:v>
                </c:pt>
                <c:pt idx="487">
                  <c:v>1.066336371</c:v>
                </c:pt>
                <c:pt idx="488">
                  <c:v>1.016600806</c:v>
                </c:pt>
                <c:pt idx="489">
                  <c:v>1.0310734210000001</c:v>
                </c:pt>
                <c:pt idx="490">
                  <c:v>1.0207746389999957</c:v>
                </c:pt>
                <c:pt idx="491">
                  <c:v>1.0542977339999999</c:v>
                </c:pt>
                <c:pt idx="492">
                  <c:v>1.0521163659999999</c:v>
                </c:pt>
                <c:pt idx="493">
                  <c:v>1.0265516399999999</c:v>
                </c:pt>
                <c:pt idx="494">
                  <c:v>1.0975860979999956</c:v>
                </c:pt>
                <c:pt idx="495">
                  <c:v>1.0688049169999998</c:v>
                </c:pt>
                <c:pt idx="496">
                  <c:v>1.023403522</c:v>
                </c:pt>
                <c:pt idx="497">
                  <c:v>1.034960264</c:v>
                </c:pt>
                <c:pt idx="498">
                  <c:v>1.0339230429999928</c:v>
                </c:pt>
                <c:pt idx="499">
                  <c:v>1.082966321</c:v>
                </c:pt>
                <c:pt idx="500">
                  <c:v>1.055278827</c:v>
                </c:pt>
                <c:pt idx="501">
                  <c:v>1.0448884730000001</c:v>
                </c:pt>
                <c:pt idx="502">
                  <c:v>1.053985631</c:v>
                </c:pt>
                <c:pt idx="503">
                  <c:v>1.0786502119999999</c:v>
                </c:pt>
                <c:pt idx="504">
                  <c:v>1.0495626149999961</c:v>
                </c:pt>
                <c:pt idx="505">
                  <c:v>1.062163257999994</c:v>
                </c:pt>
                <c:pt idx="506">
                  <c:v>1.1226972899999998</c:v>
                </c:pt>
                <c:pt idx="507">
                  <c:v>1.0407201899999998</c:v>
                </c:pt>
                <c:pt idx="508">
                  <c:v>1.0770703690000001</c:v>
                </c:pt>
                <c:pt idx="509">
                  <c:v>1.0799625340000001</c:v>
                </c:pt>
                <c:pt idx="510">
                  <c:v>1.0723751640000048</c:v>
                </c:pt>
                <c:pt idx="511">
                  <c:v>1.071110266</c:v>
                </c:pt>
                <c:pt idx="512">
                  <c:v>1.0829425960000001</c:v>
                </c:pt>
                <c:pt idx="513">
                  <c:v>1.0398314539999938</c:v>
                </c:pt>
                <c:pt idx="514">
                  <c:v>1.0865910049999998</c:v>
                </c:pt>
                <c:pt idx="515">
                  <c:v>1.0593910509999938</c:v>
                </c:pt>
                <c:pt idx="516">
                  <c:v>1.0478176099999998</c:v>
                </c:pt>
                <c:pt idx="517">
                  <c:v>1.038399457999994</c:v>
                </c:pt>
                <c:pt idx="518">
                  <c:v>1.0600282809999961</c:v>
                </c:pt>
                <c:pt idx="519">
                  <c:v>1.045190712999994</c:v>
                </c:pt>
                <c:pt idx="520">
                  <c:v>1.0615338909999956</c:v>
                </c:pt>
                <c:pt idx="521">
                  <c:v>1.040676384</c:v>
                </c:pt>
                <c:pt idx="522">
                  <c:v>1.0484710779999964</c:v>
                </c:pt>
                <c:pt idx="523">
                  <c:v>1.0456243189999919</c:v>
                </c:pt>
                <c:pt idx="524">
                  <c:v>1.0388237319999998</c:v>
                </c:pt>
                <c:pt idx="525">
                  <c:v>1.0471904749999998</c:v>
                </c:pt>
                <c:pt idx="526">
                  <c:v>1.0386002489999961</c:v>
                </c:pt>
                <c:pt idx="527">
                  <c:v>1.0484121179999999</c:v>
                </c:pt>
                <c:pt idx="528">
                  <c:v>1.048185597</c:v>
                </c:pt>
                <c:pt idx="529">
                  <c:v>1.054659333</c:v>
                </c:pt>
                <c:pt idx="530">
                  <c:v>1.0161401400000001</c:v>
                </c:pt>
                <c:pt idx="531">
                  <c:v>1.0151678719999999</c:v>
                </c:pt>
                <c:pt idx="532">
                  <c:v>1.0083610408999959</c:v>
                </c:pt>
                <c:pt idx="533">
                  <c:v>1.0055908303999956</c:v>
                </c:pt>
                <c:pt idx="534">
                  <c:v>1.0140223469999998</c:v>
                </c:pt>
                <c:pt idx="535">
                  <c:v>1.039074021</c:v>
                </c:pt>
                <c:pt idx="536">
                  <c:v>1.0025023188</c:v>
                </c:pt>
                <c:pt idx="537">
                  <c:v>1.0221696329999956</c:v>
                </c:pt>
                <c:pt idx="538">
                  <c:v>1.1124703199999999</c:v>
                </c:pt>
                <c:pt idx="539">
                  <c:v>1.0505294079999952</c:v>
                </c:pt>
                <c:pt idx="540">
                  <c:v>1.052026914</c:v>
                </c:pt>
                <c:pt idx="541">
                  <c:v>1.0512406849999998</c:v>
                </c:pt>
                <c:pt idx="542">
                  <c:v>1.0364535450000001</c:v>
                </c:pt>
                <c:pt idx="543">
                  <c:v>1.1164248399999999</c:v>
                </c:pt>
                <c:pt idx="544">
                  <c:v>1.0513897479999956</c:v>
                </c:pt>
                <c:pt idx="545">
                  <c:v>1.019462554</c:v>
                </c:pt>
                <c:pt idx="546">
                  <c:v>1.017322179</c:v>
                </c:pt>
                <c:pt idx="547">
                  <c:v>1.0164235549999998</c:v>
                </c:pt>
                <c:pt idx="548">
                  <c:v>1.0315595230000001</c:v>
                </c:pt>
                <c:pt idx="549">
                  <c:v>1.0426256759999959</c:v>
                </c:pt>
                <c:pt idx="550">
                  <c:v>1.0134771929999964</c:v>
                </c:pt>
                <c:pt idx="551">
                  <c:v>1.0252425430000001</c:v>
                </c:pt>
                <c:pt idx="552">
                  <c:v>1.0250444189999957</c:v>
                </c:pt>
                <c:pt idx="553">
                  <c:v>1.0397268449999959</c:v>
                </c:pt>
                <c:pt idx="554">
                  <c:v>1.005397412199994</c:v>
                </c:pt>
                <c:pt idx="555">
                  <c:v>1.020411089</c:v>
                </c:pt>
                <c:pt idx="556">
                  <c:v>1.0291941479999938</c:v>
                </c:pt>
                <c:pt idx="557">
                  <c:v>1.0709895309999999</c:v>
                </c:pt>
                <c:pt idx="558">
                  <c:v>1.0014518563999959</c:v>
                </c:pt>
                <c:pt idx="559">
                  <c:v>1.0106508650000001</c:v>
                </c:pt>
                <c:pt idx="560">
                  <c:v>1.0580657469999999</c:v>
                </c:pt>
                <c:pt idx="561">
                  <c:v>1.0024503235000035</c:v>
                </c:pt>
                <c:pt idx="562">
                  <c:v>1.014582635</c:v>
                </c:pt>
                <c:pt idx="563">
                  <c:v>1.0135200099999961</c:v>
                </c:pt>
                <c:pt idx="564">
                  <c:v>1.01967294</c:v>
                </c:pt>
                <c:pt idx="565">
                  <c:v>1.0093089746999999</c:v>
                </c:pt>
                <c:pt idx="566">
                  <c:v>1.1102936399999999</c:v>
                </c:pt>
                <c:pt idx="567">
                  <c:v>1.0437030419999964</c:v>
                </c:pt>
                <c:pt idx="568">
                  <c:v>1.0427627610000001</c:v>
                </c:pt>
                <c:pt idx="569">
                  <c:v>1.053788956</c:v>
                </c:pt>
                <c:pt idx="570">
                  <c:v>1.0334318689999964</c:v>
                </c:pt>
                <c:pt idx="571">
                  <c:v>1.1017697299999998</c:v>
                </c:pt>
                <c:pt idx="572">
                  <c:v>1.063351886</c:v>
                </c:pt>
                <c:pt idx="573">
                  <c:v>1.0082661411</c:v>
                </c:pt>
                <c:pt idx="574">
                  <c:v>1.0106953619999999</c:v>
                </c:pt>
                <c:pt idx="575">
                  <c:v>1.0033522794</c:v>
                </c:pt>
                <c:pt idx="576">
                  <c:v>1.0305528410000038</c:v>
                </c:pt>
                <c:pt idx="577">
                  <c:v>1.0455279040000001</c:v>
                </c:pt>
                <c:pt idx="578">
                  <c:v>1.012308768</c:v>
                </c:pt>
                <c:pt idx="579">
                  <c:v>1.0191765569999998</c:v>
                </c:pt>
                <c:pt idx="580">
                  <c:v>1.0166900569999962</c:v>
                </c:pt>
                <c:pt idx="581">
                  <c:v>1.0703176080000001</c:v>
                </c:pt>
                <c:pt idx="582">
                  <c:v>1.0126775859999999</c:v>
                </c:pt>
                <c:pt idx="583">
                  <c:v>1.0142912599999951</c:v>
                </c:pt>
                <c:pt idx="584">
                  <c:v>1.02406357</c:v>
                </c:pt>
                <c:pt idx="585">
                  <c:v>1.0991222629999964</c:v>
                </c:pt>
                <c:pt idx="586">
                  <c:v>1.0090708436</c:v>
                </c:pt>
                <c:pt idx="587">
                  <c:v>1.015681544</c:v>
                </c:pt>
                <c:pt idx="588">
                  <c:v>1.085148226</c:v>
                </c:pt>
                <c:pt idx="589">
                  <c:v>1.0189607349999998</c:v>
                </c:pt>
                <c:pt idx="590">
                  <c:v>1.0060848335999999</c:v>
                </c:pt>
                <c:pt idx="591">
                  <c:v>1.0470704369999999</c:v>
                </c:pt>
                <c:pt idx="592">
                  <c:v>1.0425038549999999</c:v>
                </c:pt>
                <c:pt idx="593">
                  <c:v>1.0296687499999961</c:v>
                </c:pt>
                <c:pt idx="594">
                  <c:v>1.1326809100000035</c:v>
                </c:pt>
                <c:pt idx="595">
                  <c:v>1.1153777199999999</c:v>
                </c:pt>
                <c:pt idx="596">
                  <c:v>1.1128359300000001</c:v>
                </c:pt>
                <c:pt idx="597">
                  <c:v>1.1349630899999998</c:v>
                </c:pt>
                <c:pt idx="598">
                  <c:v>1.1053921600000001</c:v>
                </c:pt>
                <c:pt idx="599">
                  <c:v>1.14872022</c:v>
                </c:pt>
                <c:pt idx="600">
                  <c:v>1.074734549</c:v>
                </c:pt>
                <c:pt idx="601">
                  <c:v>1.0736323499999998</c:v>
                </c:pt>
                <c:pt idx="602">
                  <c:v>1.0642995419999999</c:v>
                </c:pt>
                <c:pt idx="603">
                  <c:v>1.1139216999999921</c:v>
                </c:pt>
                <c:pt idx="604">
                  <c:v>1.0692596529999951</c:v>
                </c:pt>
                <c:pt idx="605">
                  <c:v>1.0759077749999999</c:v>
                </c:pt>
                <c:pt idx="606">
                  <c:v>1.1048618099999998</c:v>
                </c:pt>
                <c:pt idx="607">
                  <c:v>1.0925177290000052</c:v>
                </c:pt>
                <c:pt idx="608">
                  <c:v>1.0579188349999999</c:v>
                </c:pt>
                <c:pt idx="609">
                  <c:v>1.085505301</c:v>
                </c:pt>
                <c:pt idx="610">
                  <c:v>1.09012083</c:v>
                </c:pt>
                <c:pt idx="611">
                  <c:v>1.0633811010000001</c:v>
                </c:pt>
                <c:pt idx="612">
                  <c:v>1.1326418999999999</c:v>
                </c:pt>
                <c:pt idx="613">
                  <c:v>1.04817998</c:v>
                </c:pt>
                <c:pt idx="614">
                  <c:v>1.11113346</c:v>
                </c:pt>
                <c:pt idx="615">
                  <c:v>1.0143035659999999</c:v>
                </c:pt>
                <c:pt idx="616">
                  <c:v>1.0141946589999928</c:v>
                </c:pt>
                <c:pt idx="617">
                  <c:v>1.0826346569999949</c:v>
                </c:pt>
                <c:pt idx="618">
                  <c:v>1.055262269</c:v>
                </c:pt>
                <c:pt idx="619">
                  <c:v>1.0054428644000035</c:v>
                </c:pt>
                <c:pt idx="620">
                  <c:v>1.0211201119999964</c:v>
                </c:pt>
                <c:pt idx="621">
                  <c:v>1.12133017</c:v>
                </c:pt>
                <c:pt idx="622">
                  <c:v>1.0494438079999961</c:v>
                </c:pt>
                <c:pt idx="623">
                  <c:v>1.0057301435999961</c:v>
                </c:pt>
                <c:pt idx="624">
                  <c:v>1.1015394499999998</c:v>
                </c:pt>
                <c:pt idx="625">
                  <c:v>1.0483922869999998</c:v>
                </c:pt>
                <c:pt idx="626">
                  <c:v>1.00070877104</c:v>
                </c:pt>
                <c:pt idx="627">
                  <c:v>1.0449154949999999</c:v>
                </c:pt>
                <c:pt idx="628">
                  <c:v>1.0430219129999951</c:v>
                </c:pt>
                <c:pt idx="629">
                  <c:v>1.0605708709999999</c:v>
                </c:pt>
                <c:pt idx="630">
                  <c:v>1.0067395818</c:v>
                </c:pt>
                <c:pt idx="631">
                  <c:v>1.10833906</c:v>
                </c:pt>
                <c:pt idx="632">
                  <c:v>1.031077311</c:v>
                </c:pt>
                <c:pt idx="633">
                  <c:v>1.0164318529999952</c:v>
                </c:pt>
                <c:pt idx="634">
                  <c:v>1.0931021329999999</c:v>
                </c:pt>
                <c:pt idx="635">
                  <c:v>1.0314264749999964</c:v>
                </c:pt>
                <c:pt idx="636">
                  <c:v>1.0115017209999961</c:v>
                </c:pt>
                <c:pt idx="637">
                  <c:v>1.0555166059999956</c:v>
                </c:pt>
                <c:pt idx="638">
                  <c:v>1.0723340419999998</c:v>
                </c:pt>
                <c:pt idx="639">
                  <c:v>1.0282034869999999</c:v>
                </c:pt>
                <c:pt idx="640">
                  <c:v>1.1065083499999999</c:v>
                </c:pt>
                <c:pt idx="641">
                  <c:v>1.036451765</c:v>
                </c:pt>
                <c:pt idx="642">
                  <c:v>1.022192448</c:v>
                </c:pt>
                <c:pt idx="643">
                  <c:v>1.083984944</c:v>
                </c:pt>
                <c:pt idx="644">
                  <c:v>1.0954216059999928</c:v>
                </c:pt>
                <c:pt idx="645">
                  <c:v>1.01637237</c:v>
                </c:pt>
                <c:pt idx="646">
                  <c:v>1.0669392159999931</c:v>
                </c:pt>
                <c:pt idx="647">
                  <c:v>1.0852621609999999</c:v>
                </c:pt>
                <c:pt idx="648">
                  <c:v>1.0215397689999957</c:v>
                </c:pt>
                <c:pt idx="649">
                  <c:v>1.0123449929999961</c:v>
                </c:pt>
                <c:pt idx="650">
                  <c:v>1.042317852</c:v>
                </c:pt>
                <c:pt idx="651">
                  <c:v>1.0276486729999956</c:v>
                </c:pt>
                <c:pt idx="652">
                  <c:v>1.0339506169999961</c:v>
                </c:pt>
                <c:pt idx="653">
                  <c:v>1.0439735419999998</c:v>
                </c:pt>
                <c:pt idx="654">
                  <c:v>1.019129955999994</c:v>
                </c:pt>
                <c:pt idx="655">
                  <c:v>1.0353366929999923</c:v>
                </c:pt>
                <c:pt idx="656">
                  <c:v>1.0235162069999959</c:v>
                </c:pt>
                <c:pt idx="657">
                  <c:v>1.0452947219999964</c:v>
                </c:pt>
                <c:pt idx="658">
                  <c:v>1.023100621</c:v>
                </c:pt>
                <c:pt idx="659">
                  <c:v>1.0182303479999959</c:v>
                </c:pt>
                <c:pt idx="660">
                  <c:v>1.0116874</c:v>
                </c:pt>
                <c:pt idx="661">
                  <c:v>1.0778179880000001</c:v>
                </c:pt>
                <c:pt idx="662">
                  <c:v>1.031886163</c:v>
                </c:pt>
                <c:pt idx="663">
                  <c:v>1.0066059454</c:v>
                </c:pt>
                <c:pt idx="664">
                  <c:v>1.0066891909</c:v>
                </c:pt>
                <c:pt idx="665">
                  <c:v>1.0063199529</c:v>
                </c:pt>
                <c:pt idx="666">
                  <c:v>1.0786344719999998</c:v>
                </c:pt>
                <c:pt idx="667">
                  <c:v>1.028323554</c:v>
                </c:pt>
                <c:pt idx="668">
                  <c:v>1.0215481449999999</c:v>
                </c:pt>
                <c:pt idx="669">
                  <c:v>1.0479519230000001</c:v>
                </c:pt>
                <c:pt idx="670">
                  <c:v>1.016184814</c:v>
                </c:pt>
                <c:pt idx="671">
                  <c:v>1.0082703169999998</c:v>
                </c:pt>
                <c:pt idx="672">
                  <c:v>1.0160269929999957</c:v>
                </c:pt>
                <c:pt idx="673">
                  <c:v>1.0089272036999963</c:v>
                </c:pt>
                <c:pt idx="674">
                  <c:v>1.1022288099999999</c:v>
                </c:pt>
                <c:pt idx="675">
                  <c:v>1.0096385302999964</c:v>
                </c:pt>
                <c:pt idx="676">
                  <c:v>1.0232103969999964</c:v>
                </c:pt>
                <c:pt idx="677">
                  <c:v>1.0392380459999961</c:v>
                </c:pt>
                <c:pt idx="678">
                  <c:v>1.004292263</c:v>
                </c:pt>
                <c:pt idx="679">
                  <c:v>1.0177451519999998</c:v>
                </c:pt>
                <c:pt idx="680">
                  <c:v>1.0160376739999999</c:v>
                </c:pt>
                <c:pt idx="681">
                  <c:v>1.16947058</c:v>
                </c:pt>
                <c:pt idx="682">
                  <c:v>1.0326396289999964</c:v>
                </c:pt>
                <c:pt idx="683">
                  <c:v>1.0134946429999911</c:v>
                </c:pt>
                <c:pt idx="684">
                  <c:v>1.0050309743000001</c:v>
                </c:pt>
                <c:pt idx="685">
                  <c:v>1.0053864675999964</c:v>
                </c:pt>
                <c:pt idx="686">
                  <c:v>1.0045209685000001</c:v>
                </c:pt>
                <c:pt idx="687">
                  <c:v>1.1173896499999998</c:v>
                </c:pt>
                <c:pt idx="688">
                  <c:v>1.0196891479999957</c:v>
                </c:pt>
                <c:pt idx="689">
                  <c:v>1.0203476220000001</c:v>
                </c:pt>
                <c:pt idx="690">
                  <c:v>1.0017213304999921</c:v>
                </c:pt>
                <c:pt idx="691">
                  <c:v>1.0016548375999956</c:v>
                </c:pt>
                <c:pt idx="692">
                  <c:v>1.0680223719999999</c:v>
                </c:pt>
                <c:pt idx="693">
                  <c:v>1.0075016949999935</c:v>
                </c:pt>
                <c:pt idx="694">
                  <c:v>1.0100302919999964</c:v>
                </c:pt>
                <c:pt idx="695">
                  <c:v>1.001866714799994</c:v>
                </c:pt>
                <c:pt idx="696">
                  <c:v>1.0747282339999964</c:v>
                </c:pt>
                <c:pt idx="697">
                  <c:v>1.0086539138999999</c:v>
                </c:pt>
                <c:pt idx="698">
                  <c:v>1.0074711187999956</c:v>
                </c:pt>
                <c:pt idx="699">
                  <c:v>1.0636042399999954</c:v>
                </c:pt>
                <c:pt idx="700">
                  <c:v>1.007934143599994</c:v>
                </c:pt>
                <c:pt idx="701">
                  <c:v>1.0031349469999964</c:v>
                </c:pt>
                <c:pt idx="702">
                  <c:v>1.0942681590000001</c:v>
                </c:pt>
                <c:pt idx="703">
                  <c:v>1.0781650199999999</c:v>
                </c:pt>
                <c:pt idx="704">
                  <c:v>1.010203964000004</c:v>
                </c:pt>
                <c:pt idx="705">
                  <c:v>1.0212977399999998</c:v>
                </c:pt>
                <c:pt idx="706">
                  <c:v>1.12231945</c:v>
                </c:pt>
                <c:pt idx="707">
                  <c:v>1.0796956019999961</c:v>
                </c:pt>
                <c:pt idx="708">
                  <c:v>1.0427418669999999</c:v>
                </c:pt>
                <c:pt idx="709">
                  <c:v>1.0624126460000001</c:v>
                </c:pt>
                <c:pt idx="710">
                  <c:v>1.0497327240000001</c:v>
                </c:pt>
                <c:pt idx="711">
                  <c:v>1.054386552</c:v>
                </c:pt>
                <c:pt idx="712">
                  <c:v>1.0590414499999998</c:v>
                </c:pt>
                <c:pt idx="713">
                  <c:v>1.0404497159999961</c:v>
                </c:pt>
                <c:pt idx="714">
                  <c:v>1.0821585810000049</c:v>
                </c:pt>
                <c:pt idx="715">
                  <c:v>1.0580435630000045</c:v>
                </c:pt>
                <c:pt idx="716">
                  <c:v>1.025720775999994</c:v>
                </c:pt>
                <c:pt idx="717">
                  <c:v>1.0466200699999999</c:v>
                </c:pt>
                <c:pt idx="718">
                  <c:v>1.0341708839999999</c:v>
                </c:pt>
                <c:pt idx="719">
                  <c:v>1.0679590939999959</c:v>
                </c:pt>
                <c:pt idx="720">
                  <c:v>1.040368848</c:v>
                </c:pt>
                <c:pt idx="721">
                  <c:v>1.0271266429999921</c:v>
                </c:pt>
                <c:pt idx="722">
                  <c:v>1.0223660859999959</c:v>
                </c:pt>
                <c:pt idx="723">
                  <c:v>1.0360834430000001</c:v>
                </c:pt>
                <c:pt idx="724">
                  <c:v>1.029046868</c:v>
                </c:pt>
                <c:pt idx="725">
                  <c:v>1.0187646899999947</c:v>
                </c:pt>
                <c:pt idx="726">
                  <c:v>1.1473729200000042</c:v>
                </c:pt>
                <c:pt idx="727">
                  <c:v>1.0067942098999942</c:v>
                </c:pt>
                <c:pt idx="728">
                  <c:v>1.0578146259999957</c:v>
                </c:pt>
                <c:pt idx="729">
                  <c:v>1.054900427</c:v>
                </c:pt>
                <c:pt idx="730">
                  <c:v>1.0474303009999959</c:v>
                </c:pt>
                <c:pt idx="731">
                  <c:v>1.042002635</c:v>
                </c:pt>
                <c:pt idx="732">
                  <c:v>1.0915698179999935</c:v>
                </c:pt>
                <c:pt idx="733">
                  <c:v>1.0363341740000001</c:v>
                </c:pt>
                <c:pt idx="734">
                  <c:v>1.075419822</c:v>
                </c:pt>
                <c:pt idx="735">
                  <c:v>1.0398916679999923</c:v>
                </c:pt>
                <c:pt idx="736">
                  <c:v>1.0275613259999952</c:v>
                </c:pt>
                <c:pt idx="737">
                  <c:v>1.0235635169999961</c:v>
                </c:pt>
                <c:pt idx="738">
                  <c:v>1.0365652029999957</c:v>
                </c:pt>
                <c:pt idx="739">
                  <c:v>1.0261380609999999</c:v>
                </c:pt>
                <c:pt idx="740">
                  <c:v>1.039279949</c:v>
                </c:pt>
                <c:pt idx="741">
                  <c:v>1.0590467210000001</c:v>
                </c:pt>
                <c:pt idx="742">
                  <c:v>1.0345212859999928</c:v>
                </c:pt>
                <c:pt idx="743">
                  <c:v>1.0343302819999998</c:v>
                </c:pt>
                <c:pt idx="744">
                  <c:v>1.0426671390000035</c:v>
                </c:pt>
                <c:pt idx="745">
                  <c:v>1.0204241499999998</c:v>
                </c:pt>
                <c:pt idx="746">
                  <c:v>1.026758359</c:v>
                </c:pt>
                <c:pt idx="747">
                  <c:v>1.056304304</c:v>
                </c:pt>
                <c:pt idx="748">
                  <c:v>1.0347403260000001</c:v>
                </c:pt>
                <c:pt idx="749">
                  <c:v>1.041757971000004</c:v>
                </c:pt>
                <c:pt idx="750">
                  <c:v>1.0704692939999947</c:v>
                </c:pt>
                <c:pt idx="751">
                  <c:v>1.0211172829999964</c:v>
                </c:pt>
                <c:pt idx="752">
                  <c:v>1.0129615809999959</c:v>
                </c:pt>
                <c:pt idx="753">
                  <c:v>1.0194922979999919</c:v>
                </c:pt>
                <c:pt idx="754">
                  <c:v>1.0093394584999931</c:v>
                </c:pt>
                <c:pt idx="755">
                  <c:v>1.0345474539999999</c:v>
                </c:pt>
                <c:pt idx="756">
                  <c:v>1.0230728840000001</c:v>
                </c:pt>
                <c:pt idx="757">
                  <c:v>1.0118119149999998</c:v>
                </c:pt>
                <c:pt idx="758">
                  <c:v>1.1596243199999952</c:v>
                </c:pt>
                <c:pt idx="759">
                  <c:v>1.0901037709999999</c:v>
                </c:pt>
                <c:pt idx="760">
                  <c:v>1.095404925</c:v>
                </c:pt>
                <c:pt idx="761">
                  <c:v>1.0926541110000001</c:v>
                </c:pt>
                <c:pt idx="762">
                  <c:v>1.0698449449999998</c:v>
                </c:pt>
                <c:pt idx="763">
                  <c:v>1.134481120000004</c:v>
                </c:pt>
                <c:pt idx="764">
                  <c:v>1.079179549</c:v>
                </c:pt>
                <c:pt idx="765">
                  <c:v>1.0285362179999928</c:v>
                </c:pt>
                <c:pt idx="766">
                  <c:v>1.0319734299999999</c:v>
                </c:pt>
                <c:pt idx="767">
                  <c:v>1.0298594849999998</c:v>
                </c:pt>
                <c:pt idx="768">
                  <c:v>1.008583365</c:v>
                </c:pt>
                <c:pt idx="769">
                  <c:v>1.0507717429999957</c:v>
                </c:pt>
                <c:pt idx="770">
                  <c:v>1.012841374</c:v>
                </c:pt>
                <c:pt idx="771">
                  <c:v>1.0048405828</c:v>
                </c:pt>
                <c:pt idx="772">
                  <c:v>1.0040403456</c:v>
                </c:pt>
                <c:pt idx="773">
                  <c:v>1.0568301949999999</c:v>
                </c:pt>
                <c:pt idx="774">
                  <c:v>1.0247964159999952</c:v>
                </c:pt>
                <c:pt idx="775">
                  <c:v>1.0170196419999964</c:v>
                </c:pt>
                <c:pt idx="776">
                  <c:v>1.0066379442000035</c:v>
                </c:pt>
                <c:pt idx="777">
                  <c:v>1.09549513</c:v>
                </c:pt>
                <c:pt idx="778">
                  <c:v>1.031407484</c:v>
                </c:pt>
                <c:pt idx="779">
                  <c:v>1.023016599</c:v>
                </c:pt>
                <c:pt idx="780">
                  <c:v>1.0794233699999998</c:v>
                </c:pt>
                <c:pt idx="781">
                  <c:v>1.0306958949999998</c:v>
                </c:pt>
                <c:pt idx="782">
                  <c:v>1.0191912969999921</c:v>
                </c:pt>
                <c:pt idx="783">
                  <c:v>1.0089788640999999</c:v>
                </c:pt>
                <c:pt idx="784">
                  <c:v>1.0137815619999999</c:v>
                </c:pt>
                <c:pt idx="785">
                  <c:v>1.019712768</c:v>
                </c:pt>
                <c:pt idx="786">
                  <c:v>1.1022020600000038</c:v>
                </c:pt>
                <c:pt idx="787">
                  <c:v>1.057303433</c:v>
                </c:pt>
                <c:pt idx="788">
                  <c:v>1.0620872690000045</c:v>
                </c:pt>
                <c:pt idx="789">
                  <c:v>1.0566155730000037</c:v>
                </c:pt>
                <c:pt idx="790">
                  <c:v>1.0344549380000001</c:v>
                </c:pt>
                <c:pt idx="791">
                  <c:v>1.0879562159999951</c:v>
                </c:pt>
                <c:pt idx="792">
                  <c:v>1.0361152499999999</c:v>
                </c:pt>
                <c:pt idx="793">
                  <c:v>1.0189010929999938</c:v>
                </c:pt>
                <c:pt idx="794">
                  <c:v>1.0272691379999956</c:v>
                </c:pt>
                <c:pt idx="795">
                  <c:v>1.0133234549999954</c:v>
                </c:pt>
                <c:pt idx="796">
                  <c:v>1.0500452220000001</c:v>
                </c:pt>
                <c:pt idx="797">
                  <c:v>1.0246002079999956</c:v>
                </c:pt>
                <c:pt idx="798">
                  <c:v>1.0139743289999956</c:v>
                </c:pt>
                <c:pt idx="799">
                  <c:v>1.0174039369999999</c:v>
                </c:pt>
                <c:pt idx="800">
                  <c:v>1.0100996289999964</c:v>
                </c:pt>
                <c:pt idx="801">
                  <c:v>1.083843122</c:v>
                </c:pt>
                <c:pt idx="802">
                  <c:v>1.015378465</c:v>
                </c:pt>
                <c:pt idx="803">
                  <c:v>1.0267078969999999</c:v>
                </c:pt>
                <c:pt idx="804">
                  <c:v>1.0186063449999998</c:v>
                </c:pt>
                <c:pt idx="805">
                  <c:v>1.1216584000000001</c:v>
                </c:pt>
                <c:pt idx="806">
                  <c:v>1.0187647689999961</c:v>
                </c:pt>
                <c:pt idx="807">
                  <c:v>1.0332185690000038</c:v>
                </c:pt>
                <c:pt idx="808">
                  <c:v>1.1046275700000001</c:v>
                </c:pt>
                <c:pt idx="809">
                  <c:v>1.0076171709999999</c:v>
                </c:pt>
                <c:pt idx="810">
                  <c:v>1.0212113969999954</c:v>
                </c:pt>
                <c:pt idx="811">
                  <c:v>1.0484748579999956</c:v>
                </c:pt>
                <c:pt idx="812">
                  <c:v>1.040602816</c:v>
                </c:pt>
                <c:pt idx="813">
                  <c:v>1.017773963</c:v>
                </c:pt>
                <c:pt idx="814">
                  <c:v>1.0531366099999961</c:v>
                </c:pt>
                <c:pt idx="815">
                  <c:v>1.0356425979999961</c:v>
                </c:pt>
                <c:pt idx="816">
                  <c:v>1.0361104720000001</c:v>
                </c:pt>
                <c:pt idx="817">
                  <c:v>1.2178470899999998</c:v>
                </c:pt>
                <c:pt idx="818">
                  <c:v>1.0319648239999959</c:v>
                </c:pt>
                <c:pt idx="819">
                  <c:v>1.0830250719999999</c:v>
                </c:pt>
                <c:pt idx="820">
                  <c:v>1.0199529260000038</c:v>
                </c:pt>
                <c:pt idx="821">
                  <c:v>1.0196256519999936</c:v>
                </c:pt>
                <c:pt idx="822">
                  <c:v>1.16019373</c:v>
                </c:pt>
                <c:pt idx="823">
                  <c:v>1.0481021720000001</c:v>
                </c:pt>
                <c:pt idx="824">
                  <c:v>1.0188210049999964</c:v>
                </c:pt>
                <c:pt idx="825">
                  <c:v>1.021270986</c:v>
                </c:pt>
                <c:pt idx="826">
                  <c:v>1.2057550899999998</c:v>
                </c:pt>
                <c:pt idx="827">
                  <c:v>1.0250900839999959</c:v>
                </c:pt>
                <c:pt idx="828">
                  <c:v>1.0327508710000035</c:v>
                </c:pt>
                <c:pt idx="829">
                  <c:v>1.1794431400000001</c:v>
                </c:pt>
                <c:pt idx="830">
                  <c:v>1.0250061859999964</c:v>
                </c:pt>
                <c:pt idx="831">
                  <c:v>1.0307742509999938</c:v>
                </c:pt>
                <c:pt idx="832">
                  <c:v>1.16916248</c:v>
                </c:pt>
                <c:pt idx="833">
                  <c:v>1.099806826</c:v>
                </c:pt>
                <c:pt idx="834">
                  <c:v>1.060360478</c:v>
                </c:pt>
                <c:pt idx="835">
                  <c:v>1.0073408674</c:v>
                </c:pt>
                <c:pt idx="836">
                  <c:v>1.0062633026999956</c:v>
                </c:pt>
                <c:pt idx="837">
                  <c:v>1.0943099599999999</c:v>
                </c:pt>
                <c:pt idx="838">
                  <c:v>1.026950705</c:v>
                </c:pt>
                <c:pt idx="839">
                  <c:v>1.0157622959999921</c:v>
                </c:pt>
                <c:pt idx="840">
                  <c:v>1.0061011539</c:v>
                </c:pt>
                <c:pt idx="841">
                  <c:v>1.1467542499999999</c:v>
                </c:pt>
                <c:pt idx="842">
                  <c:v>1.014528927</c:v>
                </c:pt>
                <c:pt idx="843">
                  <c:v>1.0286990269999998</c:v>
                </c:pt>
                <c:pt idx="844">
                  <c:v>1.1222104100000001</c:v>
                </c:pt>
                <c:pt idx="845">
                  <c:v>1.0153190069999998</c:v>
                </c:pt>
                <c:pt idx="846">
                  <c:v>1.0204795719999999</c:v>
                </c:pt>
                <c:pt idx="847">
                  <c:v>1.0648328010000001</c:v>
                </c:pt>
                <c:pt idx="848">
                  <c:v>1.0294554549999999</c:v>
                </c:pt>
                <c:pt idx="849">
                  <c:v>1.047207016</c:v>
                </c:pt>
                <c:pt idx="850">
                  <c:v>1.0027977973999931</c:v>
                </c:pt>
                <c:pt idx="851">
                  <c:v>1.0866842569999964</c:v>
                </c:pt>
                <c:pt idx="852">
                  <c:v>1.0134385559999957</c:v>
                </c:pt>
                <c:pt idx="853">
                  <c:v>1.0155552999999964</c:v>
                </c:pt>
                <c:pt idx="854">
                  <c:v>1.070358849000004</c:v>
                </c:pt>
                <c:pt idx="855">
                  <c:v>1.0129302259999964</c:v>
                </c:pt>
                <c:pt idx="856">
                  <c:v>1.0089609389</c:v>
                </c:pt>
                <c:pt idx="857">
                  <c:v>1.070162037</c:v>
                </c:pt>
                <c:pt idx="858">
                  <c:v>1.0557319759999961</c:v>
                </c:pt>
                <c:pt idx="859">
                  <c:v>1.0044509968999999</c:v>
                </c:pt>
                <c:pt idx="860">
                  <c:v>1.0816958679999964</c:v>
                </c:pt>
                <c:pt idx="861">
                  <c:v>1.011197919</c:v>
                </c:pt>
                <c:pt idx="862">
                  <c:v>1.0098507339</c:v>
                </c:pt>
                <c:pt idx="863">
                  <c:v>1.1166730499999999</c:v>
                </c:pt>
                <c:pt idx="864">
                  <c:v>1.0978730849999998</c:v>
                </c:pt>
                <c:pt idx="865">
                  <c:v>1.0167715149999998</c:v>
                </c:pt>
                <c:pt idx="866">
                  <c:v>1.0964881529999999</c:v>
                </c:pt>
                <c:pt idx="867">
                  <c:v>1.0790515780000001</c:v>
                </c:pt>
                <c:pt idx="868">
                  <c:v>1.0161778440000038</c:v>
                </c:pt>
                <c:pt idx="869">
                  <c:v>1.0158715099999998</c:v>
                </c:pt>
                <c:pt idx="870">
                  <c:v>1.0253619489999963</c:v>
                </c:pt>
                <c:pt idx="871">
                  <c:v>1.076646998</c:v>
                </c:pt>
                <c:pt idx="872">
                  <c:v>1.0701438670000001</c:v>
                </c:pt>
                <c:pt idx="873">
                  <c:v>1.0391744179999938</c:v>
                </c:pt>
                <c:pt idx="874">
                  <c:v>1.0568754039999999</c:v>
                </c:pt>
                <c:pt idx="875">
                  <c:v>1.046337534000005</c:v>
                </c:pt>
                <c:pt idx="876">
                  <c:v>1.0294197909999951</c:v>
                </c:pt>
                <c:pt idx="877">
                  <c:v>1.0494425549999999</c:v>
                </c:pt>
                <c:pt idx="878">
                  <c:v>1.0356022789999961</c:v>
                </c:pt>
                <c:pt idx="879">
                  <c:v>1.0505034360000001</c:v>
                </c:pt>
                <c:pt idx="880">
                  <c:v>1.0567571150000001</c:v>
                </c:pt>
                <c:pt idx="881">
                  <c:v>1.0328196439999962</c:v>
                </c:pt>
                <c:pt idx="882">
                  <c:v>1.0464495890000001</c:v>
                </c:pt>
                <c:pt idx="883">
                  <c:v>1.0360429929999999</c:v>
                </c:pt>
                <c:pt idx="884">
                  <c:v>1.063294929</c:v>
                </c:pt>
                <c:pt idx="885">
                  <c:v>1.0375836859999956</c:v>
                </c:pt>
                <c:pt idx="886">
                  <c:v>1.0241135880000001</c:v>
                </c:pt>
                <c:pt idx="887">
                  <c:v>1.0210771590000001</c:v>
                </c:pt>
                <c:pt idx="888">
                  <c:v>1.0159788219999999</c:v>
                </c:pt>
                <c:pt idx="889">
                  <c:v>1.0097824188</c:v>
                </c:pt>
                <c:pt idx="890">
                  <c:v>1.0082694635</c:v>
                </c:pt>
                <c:pt idx="891">
                  <c:v>1.1541847000000001</c:v>
                </c:pt>
                <c:pt idx="892">
                  <c:v>1.0225932859999938</c:v>
                </c:pt>
                <c:pt idx="893">
                  <c:v>1.0235144469999964</c:v>
                </c:pt>
                <c:pt idx="894">
                  <c:v>1.0244481729999999</c:v>
                </c:pt>
                <c:pt idx="895">
                  <c:v>1.0124852019999999</c:v>
                </c:pt>
                <c:pt idx="896">
                  <c:v>1.0107429650000035</c:v>
                </c:pt>
                <c:pt idx="897">
                  <c:v>1.1155334099999998</c:v>
                </c:pt>
                <c:pt idx="898">
                  <c:v>1.016792344</c:v>
                </c:pt>
                <c:pt idx="899">
                  <c:v>1.0326929519999999</c:v>
                </c:pt>
                <c:pt idx="900">
                  <c:v>1.021048484</c:v>
                </c:pt>
                <c:pt idx="901">
                  <c:v>1.0103794469999998</c:v>
                </c:pt>
                <c:pt idx="902">
                  <c:v>1.0532682589999938</c:v>
                </c:pt>
                <c:pt idx="903">
                  <c:v>1.0087420330000001</c:v>
                </c:pt>
                <c:pt idx="904">
                  <c:v>1.0054973919999954</c:v>
                </c:pt>
                <c:pt idx="905">
                  <c:v>1.015108769</c:v>
                </c:pt>
                <c:pt idx="906">
                  <c:v>1.0719991489999952</c:v>
                </c:pt>
                <c:pt idx="907">
                  <c:v>1.0150555450000001</c:v>
                </c:pt>
                <c:pt idx="908">
                  <c:v>1.0271492819999959</c:v>
                </c:pt>
                <c:pt idx="909">
                  <c:v>1.0601296879999931</c:v>
                </c:pt>
                <c:pt idx="910">
                  <c:v>1.0037947489999923</c:v>
                </c:pt>
                <c:pt idx="911">
                  <c:v>1.0159272099999954</c:v>
                </c:pt>
                <c:pt idx="912">
                  <c:v>1.0867691209999999</c:v>
                </c:pt>
                <c:pt idx="913">
                  <c:v>1.058342345</c:v>
                </c:pt>
                <c:pt idx="914">
                  <c:v>1.0142509879999999</c:v>
                </c:pt>
                <c:pt idx="915">
                  <c:v>1.0446676929999956</c:v>
                </c:pt>
                <c:pt idx="916">
                  <c:v>1.0129354449999999</c:v>
                </c:pt>
                <c:pt idx="917">
                  <c:v>1.0152541969999964</c:v>
                </c:pt>
                <c:pt idx="918">
                  <c:v>1.0218994379999928</c:v>
                </c:pt>
                <c:pt idx="919">
                  <c:v>1.0132350879999956</c:v>
                </c:pt>
                <c:pt idx="920">
                  <c:v>1.076041249</c:v>
                </c:pt>
                <c:pt idx="921">
                  <c:v>1.0157059639999999</c:v>
                </c:pt>
                <c:pt idx="922">
                  <c:v>1.0046782666</c:v>
                </c:pt>
                <c:pt idx="923">
                  <c:v>1.1220575900000045</c:v>
                </c:pt>
                <c:pt idx="924">
                  <c:v>1.0737680759999961</c:v>
                </c:pt>
                <c:pt idx="925">
                  <c:v>1.0810022340000001</c:v>
                </c:pt>
                <c:pt idx="926">
                  <c:v>1.078695409</c:v>
                </c:pt>
                <c:pt idx="927">
                  <c:v>1.057135476</c:v>
                </c:pt>
                <c:pt idx="928">
                  <c:v>1.1014825400000001</c:v>
                </c:pt>
                <c:pt idx="929">
                  <c:v>1.0627925250000001</c:v>
                </c:pt>
                <c:pt idx="930">
                  <c:v>1.0248436949999964</c:v>
                </c:pt>
                <c:pt idx="931">
                  <c:v>1.0299320899999964</c:v>
                </c:pt>
                <c:pt idx="932">
                  <c:v>1.0285633219999999</c:v>
                </c:pt>
                <c:pt idx="933">
                  <c:v>1.0676976789999959</c:v>
                </c:pt>
                <c:pt idx="934">
                  <c:v>1.0479134640000001</c:v>
                </c:pt>
                <c:pt idx="935">
                  <c:v>1.0140970210000038</c:v>
                </c:pt>
                <c:pt idx="936">
                  <c:v>1.0065542328999959</c:v>
                </c:pt>
                <c:pt idx="937">
                  <c:v>1.0054586095</c:v>
                </c:pt>
                <c:pt idx="938">
                  <c:v>1.0712057979999952</c:v>
                </c:pt>
                <c:pt idx="939">
                  <c:v>1.0218423109999959</c:v>
                </c:pt>
                <c:pt idx="940">
                  <c:v>1.0149668099999998</c:v>
                </c:pt>
                <c:pt idx="941">
                  <c:v>1.0013284524999921</c:v>
                </c:pt>
                <c:pt idx="942">
                  <c:v>1.0829090539999964</c:v>
                </c:pt>
                <c:pt idx="943">
                  <c:v>1.0317635499999998</c:v>
                </c:pt>
                <c:pt idx="944">
                  <c:v>1.0250210659999957</c:v>
                </c:pt>
                <c:pt idx="945">
                  <c:v>1.070255344000004</c:v>
                </c:pt>
                <c:pt idx="946">
                  <c:v>1.0308842459999954</c:v>
                </c:pt>
                <c:pt idx="947">
                  <c:v>1.0198207709999947</c:v>
                </c:pt>
                <c:pt idx="948">
                  <c:v>1.0538727459999961</c:v>
                </c:pt>
                <c:pt idx="949">
                  <c:v>1.0583728880000001</c:v>
                </c:pt>
                <c:pt idx="950">
                  <c:v>1.0192359529999961</c:v>
                </c:pt>
                <c:pt idx="951">
                  <c:v>1.0869485610000045</c:v>
                </c:pt>
                <c:pt idx="952">
                  <c:v>1.0466878079999999</c:v>
                </c:pt>
                <c:pt idx="953">
                  <c:v>1.0557666229999947</c:v>
                </c:pt>
                <c:pt idx="954">
                  <c:v>1.0538102109999952</c:v>
                </c:pt>
                <c:pt idx="955">
                  <c:v>1.0862535220000045</c:v>
                </c:pt>
                <c:pt idx="956">
                  <c:v>1.071536569</c:v>
                </c:pt>
                <c:pt idx="957">
                  <c:v>1.0345218009999961</c:v>
                </c:pt>
                <c:pt idx="958">
                  <c:v>1.010742408</c:v>
                </c:pt>
                <c:pt idx="959">
                  <c:v>1.0195981099999998</c:v>
                </c:pt>
                <c:pt idx="960">
                  <c:v>1.0154785919999998</c:v>
                </c:pt>
                <c:pt idx="961">
                  <c:v>1.11328644</c:v>
                </c:pt>
                <c:pt idx="962">
                  <c:v>1.0266962299999998</c:v>
                </c:pt>
                <c:pt idx="963">
                  <c:v>1.0160455370000001</c:v>
                </c:pt>
                <c:pt idx="964">
                  <c:v>1.0080106172999956</c:v>
                </c:pt>
                <c:pt idx="965">
                  <c:v>1.0012202802999923</c:v>
                </c:pt>
                <c:pt idx="966">
                  <c:v>1.1018009600000001</c:v>
                </c:pt>
                <c:pt idx="967">
                  <c:v>1.0105731060000001</c:v>
                </c:pt>
                <c:pt idx="968">
                  <c:v>1.0225517260000001</c:v>
                </c:pt>
                <c:pt idx="969">
                  <c:v>1.0085355063999999</c:v>
                </c:pt>
                <c:pt idx="970">
                  <c:v>1.1058753399999999</c:v>
                </c:pt>
                <c:pt idx="971">
                  <c:v>1.0185256529999938</c:v>
                </c:pt>
                <c:pt idx="972">
                  <c:v>1.0296238879999928</c:v>
                </c:pt>
                <c:pt idx="973">
                  <c:v>1.0928223610000001</c:v>
                </c:pt>
                <c:pt idx="974">
                  <c:v>1.014965549</c:v>
                </c:pt>
                <c:pt idx="975">
                  <c:v>1.0212223469999961</c:v>
                </c:pt>
                <c:pt idx="976">
                  <c:v>1.0982034350000001</c:v>
                </c:pt>
                <c:pt idx="977">
                  <c:v>1.081835387999994</c:v>
                </c:pt>
                <c:pt idx="978">
                  <c:v>1.014466109</c:v>
                </c:pt>
                <c:pt idx="979">
                  <c:v>1.0360263859999956</c:v>
                </c:pt>
                <c:pt idx="980">
                  <c:v>1.0232367139999952</c:v>
                </c:pt>
                <c:pt idx="981">
                  <c:v>1.0241899360000035</c:v>
                </c:pt>
                <c:pt idx="982">
                  <c:v>1.2439354499999964</c:v>
                </c:pt>
                <c:pt idx="983">
                  <c:v>1.0204119700000001</c:v>
                </c:pt>
                <c:pt idx="984">
                  <c:v>1.056177535000004</c:v>
                </c:pt>
                <c:pt idx="985">
                  <c:v>1.0156663519999936</c:v>
                </c:pt>
                <c:pt idx="986">
                  <c:v>1.0154686169999947</c:v>
                </c:pt>
                <c:pt idx="987">
                  <c:v>1.1542758800000001</c:v>
                </c:pt>
                <c:pt idx="988">
                  <c:v>1.034841009</c:v>
                </c:pt>
                <c:pt idx="989">
                  <c:v>1.0156164029999963</c:v>
                </c:pt>
                <c:pt idx="990">
                  <c:v>1.0156398549999954</c:v>
                </c:pt>
                <c:pt idx="991">
                  <c:v>1.1558999599999964</c:v>
                </c:pt>
                <c:pt idx="992">
                  <c:v>1.0170902719999961</c:v>
                </c:pt>
                <c:pt idx="993">
                  <c:v>1.028277718</c:v>
                </c:pt>
                <c:pt idx="994">
                  <c:v>1.1520141300000035</c:v>
                </c:pt>
                <c:pt idx="995">
                  <c:v>1.0175156139999959</c:v>
                </c:pt>
                <c:pt idx="996">
                  <c:v>1.0264786099999998</c:v>
                </c:pt>
                <c:pt idx="997">
                  <c:v>1.1974935899999999</c:v>
                </c:pt>
                <c:pt idx="998">
                  <c:v>1.1458898200000001</c:v>
                </c:pt>
                <c:pt idx="999">
                  <c:v>1.0418946829999898</c:v>
                </c:pt>
                <c:pt idx="1000">
                  <c:v>1.0074546172999919</c:v>
                </c:pt>
                <c:pt idx="1001">
                  <c:v>1.0062763437</c:v>
                </c:pt>
                <c:pt idx="1002">
                  <c:v>1.0994228189999964</c:v>
                </c:pt>
                <c:pt idx="1003">
                  <c:v>1.023300463</c:v>
                </c:pt>
                <c:pt idx="1004">
                  <c:v>1.0133436189999951</c:v>
                </c:pt>
                <c:pt idx="1005">
                  <c:v>1.0065610299999999</c:v>
                </c:pt>
                <c:pt idx="1006">
                  <c:v>1.1051197499999998</c:v>
                </c:pt>
                <c:pt idx="1007">
                  <c:v>1.0062356748000001</c:v>
                </c:pt>
                <c:pt idx="1008">
                  <c:v>1.020168513</c:v>
                </c:pt>
                <c:pt idx="1009">
                  <c:v>1.0964533409999999</c:v>
                </c:pt>
                <c:pt idx="1010">
                  <c:v>1.0069913023999921</c:v>
                </c:pt>
                <c:pt idx="1011">
                  <c:v>1.0187326319999999</c:v>
                </c:pt>
                <c:pt idx="1012">
                  <c:v>1.1286596</c:v>
                </c:pt>
                <c:pt idx="1013">
                  <c:v>1.0908365899999999</c:v>
                </c:pt>
                <c:pt idx="1014">
                  <c:v>1.0312936949999936</c:v>
                </c:pt>
                <c:pt idx="1015">
                  <c:v>1.0010636000999931</c:v>
                </c:pt>
                <c:pt idx="1016">
                  <c:v>1.0377944759999931</c:v>
                </c:pt>
                <c:pt idx="1017">
                  <c:v>1.012197952</c:v>
                </c:pt>
                <c:pt idx="1018">
                  <c:v>1.0138945349999964</c:v>
                </c:pt>
                <c:pt idx="1019">
                  <c:v>1.0266971709999999</c:v>
                </c:pt>
                <c:pt idx="1020">
                  <c:v>1.0114901419999998</c:v>
                </c:pt>
                <c:pt idx="1021">
                  <c:v>1.0084004356</c:v>
                </c:pt>
                <c:pt idx="1022">
                  <c:v>1.080311416</c:v>
                </c:pt>
                <c:pt idx="1023">
                  <c:v>1.0630090589999956</c:v>
                </c:pt>
                <c:pt idx="1024">
                  <c:v>1.0039060448999961</c:v>
                </c:pt>
                <c:pt idx="1025">
                  <c:v>1.0116115809999964</c:v>
                </c:pt>
                <c:pt idx="1026">
                  <c:v>1.0056323123999931</c:v>
                </c:pt>
                <c:pt idx="1027">
                  <c:v>1.0051739889</c:v>
                </c:pt>
                <c:pt idx="1028">
                  <c:v>1.0930473430000001</c:v>
                </c:pt>
                <c:pt idx="1029">
                  <c:v>1.0789816159999956</c:v>
                </c:pt>
                <c:pt idx="1030">
                  <c:v>1.0164145099999999</c:v>
                </c:pt>
                <c:pt idx="1031">
                  <c:v>1.0857290289999959</c:v>
                </c:pt>
                <c:pt idx="1032">
                  <c:v>1.0666857030000001</c:v>
                </c:pt>
                <c:pt idx="1033">
                  <c:v>1.0156188429999964</c:v>
                </c:pt>
                <c:pt idx="1034">
                  <c:v>1.0803160430000001</c:v>
                </c:pt>
                <c:pt idx="1035">
                  <c:v>1.1064559500000035</c:v>
                </c:pt>
                <c:pt idx="1036">
                  <c:v>1.0663981919999999</c:v>
                </c:pt>
                <c:pt idx="1037">
                  <c:v>1.0238481129999959</c:v>
                </c:pt>
                <c:pt idx="1038">
                  <c:v>1.034616945</c:v>
                </c:pt>
                <c:pt idx="1039">
                  <c:v>1.0336480429999961</c:v>
                </c:pt>
                <c:pt idx="1040">
                  <c:v>1.0787782949999998</c:v>
                </c:pt>
                <c:pt idx="1041">
                  <c:v>1.050783266</c:v>
                </c:pt>
                <c:pt idx="1042">
                  <c:v>1.0437474440000001</c:v>
                </c:pt>
                <c:pt idx="1043">
                  <c:v>1.0529086719999998</c:v>
                </c:pt>
                <c:pt idx="1044">
                  <c:v>1.0896200819999964</c:v>
                </c:pt>
                <c:pt idx="1045">
                  <c:v>1.0602946399999964</c:v>
                </c:pt>
                <c:pt idx="1046">
                  <c:v>1.0719931179999931</c:v>
                </c:pt>
                <c:pt idx="1047">
                  <c:v>1.12862336</c:v>
                </c:pt>
                <c:pt idx="1048">
                  <c:v>1.0564207969999961</c:v>
                </c:pt>
                <c:pt idx="1049">
                  <c:v>1.081540481</c:v>
                </c:pt>
                <c:pt idx="1050">
                  <c:v>1.0749488760000001</c:v>
                </c:pt>
                <c:pt idx="1051">
                  <c:v>1.0677917589999921</c:v>
                </c:pt>
                <c:pt idx="1052">
                  <c:v>1.0662184029999999</c:v>
                </c:pt>
                <c:pt idx="1053">
                  <c:v>1.085409637999994</c:v>
                </c:pt>
                <c:pt idx="1054">
                  <c:v>1.0344777690000038</c:v>
                </c:pt>
                <c:pt idx="1055">
                  <c:v>1.073069871</c:v>
                </c:pt>
                <c:pt idx="1056">
                  <c:v>1.0571097049999998</c:v>
                </c:pt>
                <c:pt idx="1057">
                  <c:v>1.0463814899999999</c:v>
                </c:pt>
                <c:pt idx="1058">
                  <c:v>1.0226859509999999</c:v>
                </c:pt>
                <c:pt idx="1059">
                  <c:v>1.0573027269999999</c:v>
                </c:pt>
                <c:pt idx="1060">
                  <c:v>1.043756176</c:v>
                </c:pt>
                <c:pt idx="1061">
                  <c:v>1.058385511000004</c:v>
                </c:pt>
                <c:pt idx="1062">
                  <c:v>1.0242005750000001</c:v>
                </c:pt>
                <c:pt idx="1063">
                  <c:v>1.0462636559999952</c:v>
                </c:pt>
                <c:pt idx="1064">
                  <c:v>1.0388821390000045</c:v>
                </c:pt>
                <c:pt idx="1065">
                  <c:v>1.022518016</c:v>
                </c:pt>
                <c:pt idx="1066">
                  <c:v>1.044684913</c:v>
                </c:pt>
                <c:pt idx="1067">
                  <c:v>1.0357727529999952</c:v>
                </c:pt>
                <c:pt idx="1068">
                  <c:v>1.057645073</c:v>
                </c:pt>
                <c:pt idx="1069">
                  <c:v>1.0400248349999999</c:v>
                </c:pt>
                <c:pt idx="1070">
                  <c:v>1.0458312309999938</c:v>
                </c:pt>
                <c:pt idx="1071">
                  <c:v>1.034835204</c:v>
                </c:pt>
                <c:pt idx="1072">
                  <c:v>1.0664558090000045</c:v>
                </c:pt>
                <c:pt idx="1073">
                  <c:v>1.0438910669999959</c:v>
                </c:pt>
                <c:pt idx="1074">
                  <c:v>1.0446476769999999</c:v>
                </c:pt>
                <c:pt idx="1075">
                  <c:v>1.0780873420000001</c:v>
                </c:pt>
                <c:pt idx="1076">
                  <c:v>1.0469549709999999</c:v>
                </c:pt>
                <c:pt idx="1077">
                  <c:v>1.0465691849999998</c:v>
                </c:pt>
                <c:pt idx="1078">
                  <c:v>1.067313143</c:v>
                </c:pt>
                <c:pt idx="1079">
                  <c:v>1.0644531040000045</c:v>
                </c:pt>
                <c:pt idx="1080">
                  <c:v>1.0523032269999999</c:v>
                </c:pt>
                <c:pt idx="1081">
                  <c:v>1.062408035</c:v>
                </c:pt>
                <c:pt idx="1082">
                  <c:v>1.041710361</c:v>
                </c:pt>
                <c:pt idx="1083">
                  <c:v>1.054168233</c:v>
                </c:pt>
                <c:pt idx="1084">
                  <c:v>1.0514279</c:v>
                </c:pt>
                <c:pt idx="1085">
                  <c:v>1.040786201</c:v>
                </c:pt>
                <c:pt idx="1086">
                  <c:v>1.0554609399999999</c:v>
                </c:pt>
                <c:pt idx="1087">
                  <c:v>1.0506500660000038</c:v>
                </c:pt>
                <c:pt idx="1088">
                  <c:v>1.0373434610000001</c:v>
                </c:pt>
                <c:pt idx="1089">
                  <c:v>1.0476298289999959</c:v>
                </c:pt>
                <c:pt idx="1090">
                  <c:v>1.0597571830000001</c:v>
                </c:pt>
                <c:pt idx="1091">
                  <c:v>1.043373401</c:v>
                </c:pt>
                <c:pt idx="1092">
                  <c:v>1.0292009209999999</c:v>
                </c:pt>
                <c:pt idx="1093">
                  <c:v>1.0579973419999964</c:v>
                </c:pt>
                <c:pt idx="1094">
                  <c:v>1.0324469660000035</c:v>
                </c:pt>
                <c:pt idx="1095">
                  <c:v>1.0238604019999964</c:v>
                </c:pt>
                <c:pt idx="1096">
                  <c:v>1.0531837119999998</c:v>
                </c:pt>
                <c:pt idx="1097">
                  <c:v>1.0371842529999928</c:v>
                </c:pt>
                <c:pt idx="1098">
                  <c:v>1.0296054469999998</c:v>
                </c:pt>
                <c:pt idx="1099">
                  <c:v>1.0191135549999999</c:v>
                </c:pt>
                <c:pt idx="1100">
                  <c:v>1.0415196149999959</c:v>
                </c:pt>
                <c:pt idx="1101">
                  <c:v>1.0244010769999998</c:v>
                </c:pt>
                <c:pt idx="1102">
                  <c:v>1.1315382899999964</c:v>
                </c:pt>
                <c:pt idx="1103">
                  <c:v>1.0324819080000001</c:v>
                </c:pt>
                <c:pt idx="1104">
                  <c:v>1.028810953</c:v>
                </c:pt>
                <c:pt idx="1105">
                  <c:v>1.014310539000004</c:v>
                </c:pt>
                <c:pt idx="1106">
                  <c:v>1.0014791075999951</c:v>
                </c:pt>
                <c:pt idx="1107">
                  <c:v>1.1535051999999999</c:v>
                </c:pt>
                <c:pt idx="1108">
                  <c:v>1.0190636429999931</c:v>
                </c:pt>
                <c:pt idx="1109">
                  <c:v>1.0209549</c:v>
                </c:pt>
                <c:pt idx="1110">
                  <c:v>1.0264066669999998</c:v>
                </c:pt>
                <c:pt idx="1111">
                  <c:v>1.1561361700000001</c:v>
                </c:pt>
                <c:pt idx="1112">
                  <c:v>1.0318184069999998</c:v>
                </c:pt>
                <c:pt idx="1113">
                  <c:v>1.012477976000004</c:v>
                </c:pt>
                <c:pt idx="1114">
                  <c:v>1.1536407200000001</c:v>
                </c:pt>
                <c:pt idx="1115">
                  <c:v>1.016712616</c:v>
                </c:pt>
                <c:pt idx="1116">
                  <c:v>1.0146995349999999</c:v>
                </c:pt>
                <c:pt idx="1117">
                  <c:v>1.1265075500000001</c:v>
                </c:pt>
                <c:pt idx="1118">
                  <c:v>1.11160751</c:v>
                </c:pt>
                <c:pt idx="1119">
                  <c:v>1.0265749660000001</c:v>
                </c:pt>
                <c:pt idx="1120">
                  <c:v>1.0211496749999998</c:v>
                </c:pt>
                <c:pt idx="1121">
                  <c:v>1.0193152499999998</c:v>
                </c:pt>
                <c:pt idx="1122">
                  <c:v>1.1059206999999938</c:v>
                </c:pt>
                <c:pt idx="1123">
                  <c:v>1.011453617999994</c:v>
                </c:pt>
                <c:pt idx="1124">
                  <c:v>1.0347600369999999</c:v>
                </c:pt>
                <c:pt idx="1125">
                  <c:v>1.012162732</c:v>
                </c:pt>
                <c:pt idx="1126">
                  <c:v>1.1146122599999999</c:v>
                </c:pt>
                <c:pt idx="1127">
                  <c:v>1.028490981</c:v>
                </c:pt>
                <c:pt idx="1128">
                  <c:v>1.0347231819999998</c:v>
                </c:pt>
                <c:pt idx="1129">
                  <c:v>1.1122000700000001</c:v>
                </c:pt>
                <c:pt idx="1130">
                  <c:v>1.0182023010000001</c:v>
                </c:pt>
                <c:pt idx="1131">
                  <c:v>1.02811081</c:v>
                </c:pt>
                <c:pt idx="1132">
                  <c:v>1.0453161259999999</c:v>
                </c:pt>
                <c:pt idx="1133">
                  <c:v>1.061032714</c:v>
                </c:pt>
                <c:pt idx="1134">
                  <c:v>1.0239971179999952</c:v>
                </c:pt>
                <c:pt idx="1135">
                  <c:v>1.0222444499999999</c:v>
                </c:pt>
                <c:pt idx="1136">
                  <c:v>1.0684063069999998</c:v>
                </c:pt>
                <c:pt idx="1137">
                  <c:v>1.012345042</c:v>
                </c:pt>
                <c:pt idx="1138">
                  <c:v>1.020680676</c:v>
                </c:pt>
                <c:pt idx="1139">
                  <c:v>1.0543669309999999</c:v>
                </c:pt>
                <c:pt idx="1140">
                  <c:v>1.0022906125999931</c:v>
                </c:pt>
                <c:pt idx="1141">
                  <c:v>1.0091848336</c:v>
                </c:pt>
                <c:pt idx="1142">
                  <c:v>1.0729609969999998</c:v>
                </c:pt>
                <c:pt idx="1143">
                  <c:v>1.0399377529999951</c:v>
                </c:pt>
                <c:pt idx="1144">
                  <c:v>1.0138158849999999</c:v>
                </c:pt>
                <c:pt idx="1145">
                  <c:v>1.0758436729999952</c:v>
                </c:pt>
                <c:pt idx="1146">
                  <c:v>1.0216092209999956</c:v>
                </c:pt>
                <c:pt idx="1147">
                  <c:v>1.028984028</c:v>
                </c:pt>
                <c:pt idx="1148">
                  <c:v>1.084145527000004</c:v>
                </c:pt>
                <c:pt idx="1149">
                  <c:v>1.05994597</c:v>
                </c:pt>
                <c:pt idx="1150">
                  <c:v>1.015380591</c:v>
                </c:pt>
                <c:pt idx="1151">
                  <c:v>1.082080758</c:v>
                </c:pt>
                <c:pt idx="1152">
                  <c:v>1.0521663469999998</c:v>
                </c:pt>
                <c:pt idx="1153">
                  <c:v>1.0089672597999961</c:v>
                </c:pt>
                <c:pt idx="1154">
                  <c:v>1.0330391459999961</c:v>
                </c:pt>
                <c:pt idx="1155">
                  <c:v>1.12074914</c:v>
                </c:pt>
                <c:pt idx="1156">
                  <c:v>1.0566744149999998</c:v>
                </c:pt>
                <c:pt idx="1157">
                  <c:v>1.05467482</c:v>
                </c:pt>
                <c:pt idx="1158">
                  <c:v>1.0649276539999959</c:v>
                </c:pt>
                <c:pt idx="1159">
                  <c:v>1.062331146</c:v>
                </c:pt>
                <c:pt idx="1160">
                  <c:v>1.10020633</c:v>
                </c:pt>
                <c:pt idx="1161">
                  <c:v>1.0758523519999998</c:v>
                </c:pt>
                <c:pt idx="1162">
                  <c:v>1.0076268219</c:v>
                </c:pt>
                <c:pt idx="1163">
                  <c:v>1.0037047049999954</c:v>
                </c:pt>
                <c:pt idx="1164">
                  <c:v>1.013502978</c:v>
                </c:pt>
                <c:pt idx="1165">
                  <c:v>1.0466964669999999</c:v>
                </c:pt>
                <c:pt idx="1166">
                  <c:v>1.040860189</c:v>
                </c:pt>
                <c:pt idx="1167">
                  <c:v>1.0222095600000001</c:v>
                </c:pt>
                <c:pt idx="1168">
                  <c:v>1.0177279149999998</c:v>
                </c:pt>
                <c:pt idx="1169">
                  <c:v>1.0145454549999999</c:v>
                </c:pt>
                <c:pt idx="1170">
                  <c:v>1.0648510600000001</c:v>
                </c:pt>
                <c:pt idx="1171">
                  <c:v>1.0114017109999938</c:v>
                </c:pt>
                <c:pt idx="1172">
                  <c:v>1.0077911298</c:v>
                </c:pt>
                <c:pt idx="1173">
                  <c:v>1.0215756629999961</c:v>
                </c:pt>
                <c:pt idx="1174">
                  <c:v>1.0925484830000001</c:v>
                </c:pt>
                <c:pt idx="1175">
                  <c:v>1.0075996841999921</c:v>
                </c:pt>
                <c:pt idx="1176">
                  <c:v>1.0105626399999998</c:v>
                </c:pt>
                <c:pt idx="1177">
                  <c:v>1.080092112</c:v>
                </c:pt>
                <c:pt idx="1178">
                  <c:v>1.0163753799999999</c:v>
                </c:pt>
                <c:pt idx="1179">
                  <c:v>1.0067281681</c:v>
                </c:pt>
                <c:pt idx="1180">
                  <c:v>1.0459981799999998</c:v>
                </c:pt>
                <c:pt idx="1181">
                  <c:v>1.0453321840000001</c:v>
                </c:pt>
                <c:pt idx="1182">
                  <c:v>1.0267996909999921</c:v>
                </c:pt>
                <c:pt idx="1183">
                  <c:v>1.14184705</c:v>
                </c:pt>
                <c:pt idx="1184">
                  <c:v>1.1242299899999999</c:v>
                </c:pt>
                <c:pt idx="1185">
                  <c:v>1.1211420999999999</c:v>
                </c:pt>
                <c:pt idx="1186">
                  <c:v>1.1685787700000001</c:v>
                </c:pt>
                <c:pt idx="1187">
                  <c:v>1.0976091119999998</c:v>
                </c:pt>
                <c:pt idx="1188">
                  <c:v>1.1462805800000038</c:v>
                </c:pt>
                <c:pt idx="1189">
                  <c:v>1.0854324769999999</c:v>
                </c:pt>
                <c:pt idx="1190">
                  <c:v>1.084269156</c:v>
                </c:pt>
                <c:pt idx="1191">
                  <c:v>1.0582554770000001</c:v>
                </c:pt>
                <c:pt idx="1192">
                  <c:v>1.1233640699999998</c:v>
                </c:pt>
                <c:pt idx="1193">
                  <c:v>1.0793176739999999</c:v>
                </c:pt>
                <c:pt idx="1194">
                  <c:v>1.0848211959999952</c:v>
                </c:pt>
                <c:pt idx="1195">
                  <c:v>1.0775838760000001</c:v>
                </c:pt>
                <c:pt idx="1196">
                  <c:v>1.1019374499999999</c:v>
                </c:pt>
                <c:pt idx="1197">
                  <c:v>1.0636240389999951</c:v>
                </c:pt>
                <c:pt idx="1198">
                  <c:v>1.0610808190000001</c:v>
                </c:pt>
                <c:pt idx="1199">
                  <c:v>1.0990506369999999</c:v>
                </c:pt>
                <c:pt idx="1200">
                  <c:v>1.0686021480000001</c:v>
                </c:pt>
                <c:pt idx="1201">
                  <c:v>1.13377555</c:v>
                </c:pt>
                <c:pt idx="1202">
                  <c:v>1.0689608779999964</c:v>
                </c:pt>
                <c:pt idx="1203">
                  <c:v>1.1129345799999999</c:v>
                </c:pt>
                <c:pt idx="1204">
                  <c:v>1.0257023979999931</c:v>
                </c:pt>
                <c:pt idx="1205">
                  <c:v>1.0256500819999999</c:v>
                </c:pt>
                <c:pt idx="1206">
                  <c:v>1.0427836849999998</c:v>
                </c:pt>
                <c:pt idx="1207">
                  <c:v>1.0492780919999998</c:v>
                </c:pt>
                <c:pt idx="1208">
                  <c:v>1.0199617029999923</c:v>
                </c:pt>
                <c:pt idx="1209">
                  <c:v>1.0306589589999999</c:v>
                </c:pt>
                <c:pt idx="1210">
                  <c:v>1.0815949589999951</c:v>
                </c:pt>
                <c:pt idx="1211">
                  <c:v>1.0433934489999956</c:v>
                </c:pt>
                <c:pt idx="1212">
                  <c:v>1.0077995800999926</c:v>
                </c:pt>
                <c:pt idx="1213">
                  <c:v>1.0653245389999961</c:v>
                </c:pt>
                <c:pt idx="1214">
                  <c:v>1.042003094</c:v>
                </c:pt>
                <c:pt idx="1215">
                  <c:v>1.0127338909999963</c:v>
                </c:pt>
                <c:pt idx="1216">
                  <c:v>1.0571167149999998</c:v>
                </c:pt>
                <c:pt idx="1217">
                  <c:v>1.0135900169999954</c:v>
                </c:pt>
                <c:pt idx="1218">
                  <c:v>1.0443674890000001</c:v>
                </c:pt>
                <c:pt idx="1219">
                  <c:v>1.0056985999999959</c:v>
                </c:pt>
                <c:pt idx="1220">
                  <c:v>1.086971374</c:v>
                </c:pt>
                <c:pt idx="1221">
                  <c:v>1.0282907699999999</c:v>
                </c:pt>
                <c:pt idx="1222">
                  <c:v>1.0207125420000001</c:v>
                </c:pt>
                <c:pt idx="1223">
                  <c:v>1.0733490909999956</c:v>
                </c:pt>
                <c:pt idx="1224">
                  <c:v>1.0286446859999951</c:v>
                </c:pt>
                <c:pt idx="1225">
                  <c:v>1.016085235</c:v>
                </c:pt>
                <c:pt idx="1226">
                  <c:v>1.036175561000005</c:v>
                </c:pt>
                <c:pt idx="1227">
                  <c:v>1.0451526929999961</c:v>
                </c:pt>
                <c:pt idx="1228">
                  <c:v>1.0252661539999957</c:v>
                </c:pt>
                <c:pt idx="1229">
                  <c:v>1.0860073790000038</c:v>
                </c:pt>
                <c:pt idx="1230">
                  <c:v>1.0329205349999999</c:v>
                </c:pt>
                <c:pt idx="1231">
                  <c:v>1.0248293479999921</c:v>
                </c:pt>
                <c:pt idx="1232">
                  <c:v>1.0657523280000001</c:v>
                </c:pt>
                <c:pt idx="1233">
                  <c:v>1.0685470750000001</c:v>
                </c:pt>
                <c:pt idx="1234">
                  <c:v>1.014064436</c:v>
                </c:pt>
                <c:pt idx="1235">
                  <c:v>1.0517212669999942</c:v>
                </c:pt>
                <c:pt idx="1236">
                  <c:v>1.0595403969999961</c:v>
                </c:pt>
                <c:pt idx="1237">
                  <c:v>1.0183663009999961</c:v>
                </c:pt>
                <c:pt idx="1238">
                  <c:v>1.0107513519999998</c:v>
                </c:pt>
                <c:pt idx="1239">
                  <c:v>1.10868962</c:v>
                </c:pt>
                <c:pt idx="1240">
                  <c:v>1.10006187</c:v>
                </c:pt>
                <c:pt idx="1241">
                  <c:v>1.0835843269999998</c:v>
                </c:pt>
                <c:pt idx="1242">
                  <c:v>1.0855587090000001</c:v>
                </c:pt>
                <c:pt idx="1243">
                  <c:v>1.07798098</c:v>
                </c:pt>
                <c:pt idx="1244">
                  <c:v>1.094710128000004</c:v>
                </c:pt>
                <c:pt idx="1245">
                  <c:v>1.0635241759999952</c:v>
                </c:pt>
                <c:pt idx="1246">
                  <c:v>1.0626705110000001</c:v>
                </c:pt>
                <c:pt idx="1247">
                  <c:v>1.0627444519999998</c:v>
                </c:pt>
                <c:pt idx="1248">
                  <c:v>1.0958349349999998</c:v>
                </c:pt>
                <c:pt idx="1249">
                  <c:v>1.0537250039999961</c:v>
                </c:pt>
                <c:pt idx="1250">
                  <c:v>1.068216499</c:v>
                </c:pt>
                <c:pt idx="1251">
                  <c:v>1.0959902649999964</c:v>
                </c:pt>
                <c:pt idx="1252">
                  <c:v>1.0817663989999928</c:v>
                </c:pt>
                <c:pt idx="1253">
                  <c:v>1.0417673619999999</c:v>
                </c:pt>
                <c:pt idx="1254">
                  <c:v>1.0922103250000001</c:v>
                </c:pt>
                <c:pt idx="1255">
                  <c:v>1.067405701</c:v>
                </c:pt>
                <c:pt idx="1256">
                  <c:v>1.0364552290000038</c:v>
                </c:pt>
                <c:pt idx="1257">
                  <c:v>1.066316861000004</c:v>
                </c:pt>
                <c:pt idx="1258">
                  <c:v>1.0476552749999999</c:v>
                </c:pt>
                <c:pt idx="1259">
                  <c:v>1.0714233069999954</c:v>
                </c:pt>
                <c:pt idx="1260">
                  <c:v>1.0210784310000001</c:v>
                </c:pt>
                <c:pt idx="1261">
                  <c:v>1.01788777</c:v>
                </c:pt>
                <c:pt idx="1262">
                  <c:v>1.0952660979999931</c:v>
                </c:pt>
                <c:pt idx="1263">
                  <c:v>1.0395762599999951</c:v>
                </c:pt>
                <c:pt idx="1264">
                  <c:v>1.018428876</c:v>
                </c:pt>
                <c:pt idx="1265">
                  <c:v>1.0267903399999998</c:v>
                </c:pt>
                <c:pt idx="1266">
                  <c:v>1.1297745399999999</c:v>
                </c:pt>
                <c:pt idx="1267">
                  <c:v>1.0326698159999956</c:v>
                </c:pt>
                <c:pt idx="1268">
                  <c:v>1.0200911939999961</c:v>
                </c:pt>
                <c:pt idx="1269">
                  <c:v>1.11131041</c:v>
                </c:pt>
                <c:pt idx="1270">
                  <c:v>1.0197101519999998</c:v>
                </c:pt>
                <c:pt idx="1271">
                  <c:v>1.010592476</c:v>
                </c:pt>
                <c:pt idx="1272">
                  <c:v>1.0085342139999938</c:v>
                </c:pt>
                <c:pt idx="1273">
                  <c:v>1.060340759</c:v>
                </c:pt>
                <c:pt idx="1274">
                  <c:v>1.0145904299999999</c:v>
                </c:pt>
                <c:pt idx="1275">
                  <c:v>1.0085103177999959</c:v>
                </c:pt>
                <c:pt idx="1276">
                  <c:v>1.1204234399999999</c:v>
                </c:pt>
                <c:pt idx="1277">
                  <c:v>1.0165298189999952</c:v>
                </c:pt>
                <c:pt idx="1278">
                  <c:v>1.02891227</c:v>
                </c:pt>
                <c:pt idx="1279">
                  <c:v>1.1059448799999998</c:v>
                </c:pt>
                <c:pt idx="1280">
                  <c:v>1.0170174350000001</c:v>
                </c:pt>
                <c:pt idx="1281">
                  <c:v>1.0241398049999999</c:v>
                </c:pt>
                <c:pt idx="1282">
                  <c:v>1.0882211129999961</c:v>
                </c:pt>
                <c:pt idx="1283">
                  <c:v>1.0724775980000001</c:v>
                </c:pt>
                <c:pt idx="1284">
                  <c:v>1.024393865</c:v>
                </c:pt>
                <c:pt idx="1285">
                  <c:v>1.1106687799999999</c:v>
                </c:pt>
                <c:pt idx="1286">
                  <c:v>1.025007467</c:v>
                </c:pt>
                <c:pt idx="1287">
                  <c:v>1.0315225519999998</c:v>
                </c:pt>
                <c:pt idx="1288">
                  <c:v>1.1117129700000001</c:v>
                </c:pt>
                <c:pt idx="1289">
                  <c:v>1.0941071150000001</c:v>
                </c:pt>
                <c:pt idx="1290">
                  <c:v>1.018992465</c:v>
                </c:pt>
                <c:pt idx="1291">
                  <c:v>1.0953783640000001</c:v>
                </c:pt>
                <c:pt idx="1292">
                  <c:v>1.08458845</c:v>
                </c:pt>
                <c:pt idx="1293">
                  <c:v>1.0079799221999957</c:v>
                </c:pt>
                <c:pt idx="1294">
                  <c:v>1.048016112</c:v>
                </c:pt>
                <c:pt idx="1295">
                  <c:v>1.0246432399999998</c:v>
                </c:pt>
                <c:pt idx="1296">
                  <c:v>1.0237881169999998</c:v>
                </c:pt>
                <c:pt idx="1297">
                  <c:v>1.2599731599999962</c:v>
                </c:pt>
                <c:pt idx="1298">
                  <c:v>1.0119398169999947</c:v>
                </c:pt>
                <c:pt idx="1299">
                  <c:v>1.0515587049999999</c:v>
                </c:pt>
                <c:pt idx="1300">
                  <c:v>1.0039400784999963</c:v>
                </c:pt>
                <c:pt idx="1301">
                  <c:v>1.28716203</c:v>
                </c:pt>
                <c:pt idx="1302">
                  <c:v>1.0050555251000035</c:v>
                </c:pt>
                <c:pt idx="1303">
                  <c:v>1.0583795439999999</c:v>
                </c:pt>
                <c:pt idx="1304">
                  <c:v>1.2551489600000001</c:v>
                </c:pt>
                <c:pt idx="1305">
                  <c:v>1.0061464054</c:v>
                </c:pt>
                <c:pt idx="1306">
                  <c:v>1.0489354569999998</c:v>
                </c:pt>
                <c:pt idx="1307">
                  <c:v>1.1362009100000001</c:v>
                </c:pt>
                <c:pt idx="1308">
                  <c:v>1.22400726</c:v>
                </c:pt>
                <c:pt idx="1309">
                  <c:v>1.028341473</c:v>
                </c:pt>
                <c:pt idx="1310">
                  <c:v>1.0139928899999961</c:v>
                </c:pt>
                <c:pt idx="1311">
                  <c:v>1.1858732899999964</c:v>
                </c:pt>
                <c:pt idx="1312">
                  <c:v>1.0173689159999959</c:v>
                </c:pt>
                <c:pt idx="1313">
                  <c:v>1.0234131310000001</c:v>
                </c:pt>
                <c:pt idx="1314">
                  <c:v>1.1646435400000001</c:v>
                </c:pt>
                <c:pt idx="1315">
                  <c:v>1.0171146939999938</c:v>
                </c:pt>
                <c:pt idx="1316">
                  <c:v>1.0199491789999964</c:v>
                </c:pt>
                <c:pt idx="1317">
                  <c:v>1.21098672</c:v>
                </c:pt>
                <c:pt idx="1318">
                  <c:v>1.1497617999999952</c:v>
                </c:pt>
                <c:pt idx="1319">
                  <c:v>1.0470740589999952</c:v>
                </c:pt>
                <c:pt idx="1320">
                  <c:v>1.1818798899999998</c:v>
                </c:pt>
                <c:pt idx="1321">
                  <c:v>1.0008207902699928</c:v>
                </c:pt>
                <c:pt idx="1322">
                  <c:v>1.0360145999999999</c:v>
                </c:pt>
                <c:pt idx="1323">
                  <c:v>1.2279221999999954</c:v>
                </c:pt>
                <c:pt idx="1324">
                  <c:v>1.1700929000000038</c:v>
                </c:pt>
                <c:pt idx="1325">
                  <c:v>1.0443839810000035</c:v>
                </c:pt>
                <c:pt idx="1326">
                  <c:v>1.2022093999999957</c:v>
                </c:pt>
                <c:pt idx="1327">
                  <c:v>1.1557729400000001</c:v>
                </c:pt>
                <c:pt idx="1328">
                  <c:v>1.0361398819999998</c:v>
                </c:pt>
                <c:pt idx="1329">
                  <c:v>1.1603481500000001</c:v>
                </c:pt>
                <c:pt idx="1330">
                  <c:v>1.0082908588999961</c:v>
                </c:pt>
                <c:pt idx="1331">
                  <c:v>1.12468039</c:v>
                </c:pt>
                <c:pt idx="1332">
                  <c:v>1.0179246699999935</c:v>
                </c:pt>
                <c:pt idx="1333">
                  <c:v>1.0211682989999928</c:v>
                </c:pt>
                <c:pt idx="1334">
                  <c:v>1.1048688600000001</c:v>
                </c:pt>
                <c:pt idx="1335">
                  <c:v>1.017281431</c:v>
                </c:pt>
                <c:pt idx="1336">
                  <c:v>1.0147574989999999</c:v>
                </c:pt>
                <c:pt idx="1337">
                  <c:v>1.1210536600000001</c:v>
                </c:pt>
                <c:pt idx="1338">
                  <c:v>1.079691169</c:v>
                </c:pt>
                <c:pt idx="1339">
                  <c:v>1.035219935</c:v>
                </c:pt>
                <c:pt idx="1340">
                  <c:v>1.12053219</c:v>
                </c:pt>
                <c:pt idx="1341">
                  <c:v>1.000877034900004</c:v>
                </c:pt>
                <c:pt idx="1342">
                  <c:v>1.0278431649999999</c:v>
                </c:pt>
                <c:pt idx="1343">
                  <c:v>1.1505109900000001</c:v>
                </c:pt>
                <c:pt idx="1344">
                  <c:v>1.10884673</c:v>
                </c:pt>
                <c:pt idx="1345">
                  <c:v>1.0339627629999959</c:v>
                </c:pt>
                <c:pt idx="1346">
                  <c:v>1.1275795399999999</c:v>
                </c:pt>
                <c:pt idx="1347">
                  <c:v>1.0954798649999999</c:v>
                </c:pt>
                <c:pt idx="1348">
                  <c:v>1.0256162609999961</c:v>
                </c:pt>
                <c:pt idx="1349">
                  <c:v>1.0668181999999999</c:v>
                </c:pt>
                <c:pt idx="1350">
                  <c:v>1.040068306</c:v>
                </c:pt>
                <c:pt idx="1351">
                  <c:v>1.0136687739999963</c:v>
                </c:pt>
                <c:pt idx="1352">
                  <c:v>1.014755622</c:v>
                </c:pt>
                <c:pt idx="1353">
                  <c:v>1.10024985</c:v>
                </c:pt>
                <c:pt idx="1354">
                  <c:v>1.0805179290000078</c:v>
                </c:pt>
                <c:pt idx="1355">
                  <c:v>1.009826833399994</c:v>
                </c:pt>
                <c:pt idx="1356">
                  <c:v>1.0835775590000001</c:v>
                </c:pt>
                <c:pt idx="1357">
                  <c:v>1.064903151</c:v>
                </c:pt>
                <c:pt idx="1358">
                  <c:v>1.0079626609999957</c:v>
                </c:pt>
                <c:pt idx="1359">
                  <c:v>1.0686941519999964</c:v>
                </c:pt>
                <c:pt idx="1360">
                  <c:v>1.1057989699999999</c:v>
                </c:pt>
                <c:pt idx="1361">
                  <c:v>1.0843761869999999</c:v>
                </c:pt>
                <c:pt idx="1362">
                  <c:v>1.023321921</c:v>
                </c:pt>
                <c:pt idx="1363">
                  <c:v>1.0946925359999999</c:v>
                </c:pt>
                <c:pt idx="1364">
                  <c:v>1.0834485140000001</c:v>
                </c:pt>
              </c:numCache>
            </c:numRef>
          </c:xVal>
          <c:yVal>
            <c:numRef>
              <c:f>Sheet5!$F$2:$F$1366</c:f>
              <c:numCache>
                <c:formatCode>General</c:formatCode>
                <c:ptCount val="1365"/>
                <c:pt idx="0">
                  <c:v>1.0043922525999938</c:v>
                </c:pt>
                <c:pt idx="1">
                  <c:v>1.0114696729999921</c:v>
                </c:pt>
                <c:pt idx="2">
                  <c:v>1.0477742919999928</c:v>
                </c:pt>
                <c:pt idx="3">
                  <c:v>1.021283071</c:v>
                </c:pt>
                <c:pt idx="4">
                  <c:v>1.0293682019999959</c:v>
                </c:pt>
                <c:pt idx="5">
                  <c:v>1.0259868419999998</c:v>
                </c:pt>
                <c:pt idx="6">
                  <c:v>1.0064750531</c:v>
                </c:pt>
                <c:pt idx="7">
                  <c:v>1.0111511899999999</c:v>
                </c:pt>
                <c:pt idx="8">
                  <c:v>1.0094250808999952</c:v>
                </c:pt>
                <c:pt idx="9">
                  <c:v>1.0544622729999964</c:v>
                </c:pt>
                <c:pt idx="10">
                  <c:v>1.0102992179999923</c:v>
                </c:pt>
                <c:pt idx="11">
                  <c:v>1.0064649400999957</c:v>
                </c:pt>
                <c:pt idx="12">
                  <c:v>1.0211324549999998</c:v>
                </c:pt>
                <c:pt idx="13">
                  <c:v>1.044200558</c:v>
                </c:pt>
                <c:pt idx="14">
                  <c:v>1.0196159979999961</c:v>
                </c:pt>
                <c:pt idx="15">
                  <c:v>1.0113503019999999</c:v>
                </c:pt>
                <c:pt idx="16">
                  <c:v>1.0057495237</c:v>
                </c:pt>
                <c:pt idx="17">
                  <c:v>1.0100981849999999</c:v>
                </c:pt>
                <c:pt idx="18">
                  <c:v>1.0062235238999999</c:v>
                </c:pt>
                <c:pt idx="19">
                  <c:v>1.0041894275000001</c:v>
                </c:pt>
                <c:pt idx="20">
                  <c:v>1.0939955669999999</c:v>
                </c:pt>
                <c:pt idx="21">
                  <c:v>1.0066998986999938</c:v>
                </c:pt>
                <c:pt idx="22">
                  <c:v>1.0097973071999928</c:v>
                </c:pt>
                <c:pt idx="23">
                  <c:v>1.068094986</c:v>
                </c:pt>
                <c:pt idx="24">
                  <c:v>1.0210412499999959</c:v>
                </c:pt>
                <c:pt idx="25">
                  <c:v>1.0077987887999931</c:v>
                </c:pt>
                <c:pt idx="26">
                  <c:v>1.018395078</c:v>
                </c:pt>
                <c:pt idx="27">
                  <c:v>1.0047901459999964</c:v>
                </c:pt>
                <c:pt idx="28">
                  <c:v>1.0232440139999956</c:v>
                </c:pt>
                <c:pt idx="29">
                  <c:v>1.015737984</c:v>
                </c:pt>
                <c:pt idx="30">
                  <c:v>1.0908558159999999</c:v>
                </c:pt>
                <c:pt idx="31">
                  <c:v>1.0081011635999999</c:v>
                </c:pt>
                <c:pt idx="32">
                  <c:v>1.0048079029000001</c:v>
                </c:pt>
                <c:pt idx="33">
                  <c:v>1.0572269669999999</c:v>
                </c:pt>
                <c:pt idx="34">
                  <c:v>1.0465315579999956</c:v>
                </c:pt>
                <c:pt idx="35">
                  <c:v>1.054414151</c:v>
                </c:pt>
                <c:pt idx="36">
                  <c:v>1.0505574990000035</c:v>
                </c:pt>
                <c:pt idx="37">
                  <c:v>1.0376482769999964</c:v>
                </c:pt>
                <c:pt idx="38">
                  <c:v>1.039056105</c:v>
                </c:pt>
                <c:pt idx="39">
                  <c:v>1.0760106620000001</c:v>
                </c:pt>
                <c:pt idx="40">
                  <c:v>1.0416232409999922</c:v>
                </c:pt>
                <c:pt idx="41">
                  <c:v>1.0364415979999961</c:v>
                </c:pt>
                <c:pt idx="42">
                  <c:v>1.025199934</c:v>
                </c:pt>
                <c:pt idx="43">
                  <c:v>1.0141001540000001</c:v>
                </c:pt>
                <c:pt idx="44">
                  <c:v>1.0209639849999999</c:v>
                </c:pt>
                <c:pt idx="45">
                  <c:v>1.0399444089999956</c:v>
                </c:pt>
                <c:pt idx="46">
                  <c:v>1.0258952369999954</c:v>
                </c:pt>
                <c:pt idx="47">
                  <c:v>1.0544603169999998</c:v>
                </c:pt>
                <c:pt idx="48">
                  <c:v>1.023113419</c:v>
                </c:pt>
                <c:pt idx="49">
                  <c:v>1.0081689079</c:v>
                </c:pt>
                <c:pt idx="50">
                  <c:v>1.018611905</c:v>
                </c:pt>
                <c:pt idx="51">
                  <c:v>1.0243954179999963</c:v>
                </c:pt>
                <c:pt idx="52">
                  <c:v>1.018169471</c:v>
                </c:pt>
                <c:pt idx="53">
                  <c:v>1.0185633099999998</c:v>
                </c:pt>
                <c:pt idx="54">
                  <c:v>1.1237351499999999</c:v>
                </c:pt>
                <c:pt idx="55">
                  <c:v>1.0376660329999952</c:v>
                </c:pt>
                <c:pt idx="56">
                  <c:v>1.034946814</c:v>
                </c:pt>
                <c:pt idx="57">
                  <c:v>1.0100101060000035</c:v>
                </c:pt>
                <c:pt idx="58">
                  <c:v>1.0035425471999961</c:v>
                </c:pt>
                <c:pt idx="59">
                  <c:v>1.0034030374999952</c:v>
                </c:pt>
                <c:pt idx="60">
                  <c:v>1.1366943599999961</c:v>
                </c:pt>
                <c:pt idx="61">
                  <c:v>1.0225599439999999</c:v>
                </c:pt>
                <c:pt idx="62">
                  <c:v>1.017177824000004</c:v>
                </c:pt>
                <c:pt idx="63">
                  <c:v>1.0049200247000001</c:v>
                </c:pt>
                <c:pt idx="64">
                  <c:v>1.004297853</c:v>
                </c:pt>
                <c:pt idx="65">
                  <c:v>1.0965170000000035</c:v>
                </c:pt>
                <c:pt idx="66">
                  <c:v>1.022012691</c:v>
                </c:pt>
                <c:pt idx="67">
                  <c:v>1.00090446968</c:v>
                </c:pt>
                <c:pt idx="68">
                  <c:v>1.013767474</c:v>
                </c:pt>
                <c:pt idx="69">
                  <c:v>1.1031930699999999</c:v>
                </c:pt>
                <c:pt idx="70">
                  <c:v>1.012470502</c:v>
                </c:pt>
                <c:pt idx="71">
                  <c:v>1.0082362309999964</c:v>
                </c:pt>
                <c:pt idx="72">
                  <c:v>1.1005364899999999</c:v>
                </c:pt>
                <c:pt idx="73">
                  <c:v>1.0122924579999959</c:v>
                </c:pt>
                <c:pt idx="74">
                  <c:v>1.0080293478999938</c:v>
                </c:pt>
                <c:pt idx="75">
                  <c:v>1.1174417899999998</c:v>
                </c:pt>
                <c:pt idx="76">
                  <c:v>1.0809793079999956</c:v>
                </c:pt>
                <c:pt idx="77">
                  <c:v>1.0051936377999928</c:v>
                </c:pt>
                <c:pt idx="78">
                  <c:v>1.0245418819999998</c:v>
                </c:pt>
                <c:pt idx="79">
                  <c:v>1.0276795499999998</c:v>
                </c:pt>
                <c:pt idx="80">
                  <c:v>1.0182203869999964</c:v>
                </c:pt>
                <c:pt idx="81">
                  <c:v>1.0209865290000038</c:v>
                </c:pt>
                <c:pt idx="82">
                  <c:v>1.025357337</c:v>
                </c:pt>
                <c:pt idx="83">
                  <c:v>1.0142367139999964</c:v>
                </c:pt>
                <c:pt idx="84">
                  <c:v>1.0092427295999999</c:v>
                </c:pt>
                <c:pt idx="85">
                  <c:v>1.0073246207999931</c:v>
                </c:pt>
                <c:pt idx="86">
                  <c:v>1.1062906699999999</c:v>
                </c:pt>
                <c:pt idx="87">
                  <c:v>1.0111686069999959</c:v>
                </c:pt>
                <c:pt idx="88">
                  <c:v>1.0122736069999998</c:v>
                </c:pt>
                <c:pt idx="89">
                  <c:v>1.043957088</c:v>
                </c:pt>
                <c:pt idx="90">
                  <c:v>1.01217147</c:v>
                </c:pt>
                <c:pt idx="91">
                  <c:v>1.0343825879999999</c:v>
                </c:pt>
                <c:pt idx="92">
                  <c:v>1.046743515</c:v>
                </c:pt>
                <c:pt idx="93">
                  <c:v>1.010083251</c:v>
                </c:pt>
                <c:pt idx="94">
                  <c:v>1.0368984699999999</c:v>
                </c:pt>
                <c:pt idx="95">
                  <c:v>1.0267612169999936</c:v>
                </c:pt>
                <c:pt idx="96">
                  <c:v>1.0999441369999998</c:v>
                </c:pt>
                <c:pt idx="97">
                  <c:v>1.0216546009999952</c:v>
                </c:pt>
                <c:pt idx="98">
                  <c:v>1.008385020400004</c:v>
                </c:pt>
                <c:pt idx="99">
                  <c:v>1.0239095509999951</c:v>
                </c:pt>
                <c:pt idx="100">
                  <c:v>1.052944074</c:v>
                </c:pt>
                <c:pt idx="101">
                  <c:v>1.0506883519999999</c:v>
                </c:pt>
                <c:pt idx="102">
                  <c:v>1.0337903309999956</c:v>
                </c:pt>
                <c:pt idx="103">
                  <c:v>1.0324323209999999</c:v>
                </c:pt>
                <c:pt idx="104">
                  <c:v>1.03003</c:v>
                </c:pt>
                <c:pt idx="105">
                  <c:v>1.0304780240000038</c:v>
                </c:pt>
                <c:pt idx="106">
                  <c:v>1.0387885880000001</c:v>
                </c:pt>
                <c:pt idx="107">
                  <c:v>1.025540876</c:v>
                </c:pt>
                <c:pt idx="108">
                  <c:v>1.0473047159999935</c:v>
                </c:pt>
                <c:pt idx="109">
                  <c:v>1.0414829889999999</c:v>
                </c:pt>
                <c:pt idx="110">
                  <c:v>1.0213772519999964</c:v>
                </c:pt>
                <c:pt idx="111">
                  <c:v>1.050711162</c:v>
                </c:pt>
                <c:pt idx="112">
                  <c:v>1.0330249929999928</c:v>
                </c:pt>
                <c:pt idx="113">
                  <c:v>1.0365258869999998</c:v>
                </c:pt>
                <c:pt idx="114">
                  <c:v>1.0340473859999999</c:v>
                </c:pt>
                <c:pt idx="115">
                  <c:v>1.0186736999999961</c:v>
                </c:pt>
                <c:pt idx="116">
                  <c:v>1.0203446569999954</c:v>
                </c:pt>
                <c:pt idx="117">
                  <c:v>1.0232265389999964</c:v>
                </c:pt>
                <c:pt idx="118">
                  <c:v>1.0097908200999957</c:v>
                </c:pt>
                <c:pt idx="119">
                  <c:v>1.012153941000004</c:v>
                </c:pt>
                <c:pt idx="120">
                  <c:v>1.1843265600000001</c:v>
                </c:pt>
                <c:pt idx="121">
                  <c:v>1.022159416</c:v>
                </c:pt>
                <c:pt idx="122">
                  <c:v>1.0364723819999999</c:v>
                </c:pt>
                <c:pt idx="123">
                  <c:v>1.0185065979999957</c:v>
                </c:pt>
                <c:pt idx="124">
                  <c:v>1.0195072009999961</c:v>
                </c:pt>
                <c:pt idx="125">
                  <c:v>1.0192111690000001</c:v>
                </c:pt>
                <c:pt idx="126">
                  <c:v>1.1971635899999999</c:v>
                </c:pt>
                <c:pt idx="127">
                  <c:v>1.0058446727999921</c:v>
                </c:pt>
                <c:pt idx="128">
                  <c:v>1.023370535</c:v>
                </c:pt>
                <c:pt idx="129">
                  <c:v>1.0168997669999964</c:v>
                </c:pt>
                <c:pt idx="130">
                  <c:v>1.0066804095999999</c:v>
                </c:pt>
                <c:pt idx="131">
                  <c:v>1.11577992</c:v>
                </c:pt>
                <c:pt idx="132">
                  <c:v>1.0195731719999999</c:v>
                </c:pt>
                <c:pt idx="133">
                  <c:v>1.0042154566999999</c:v>
                </c:pt>
                <c:pt idx="134">
                  <c:v>1.0063285987999961</c:v>
                </c:pt>
                <c:pt idx="135">
                  <c:v>1.1298664499999964</c:v>
                </c:pt>
                <c:pt idx="136">
                  <c:v>1.0016784646000001</c:v>
                </c:pt>
                <c:pt idx="137">
                  <c:v>1.0213629569999998</c:v>
                </c:pt>
                <c:pt idx="138">
                  <c:v>1.12447115</c:v>
                </c:pt>
                <c:pt idx="139">
                  <c:v>1.0033630139999952</c:v>
                </c:pt>
                <c:pt idx="140">
                  <c:v>1.0192211249999998</c:v>
                </c:pt>
                <c:pt idx="141">
                  <c:v>1.1486756200000001</c:v>
                </c:pt>
                <c:pt idx="142">
                  <c:v>1.095773179</c:v>
                </c:pt>
                <c:pt idx="143">
                  <c:v>1.0146478300000001</c:v>
                </c:pt>
                <c:pt idx="144">
                  <c:v>1.0198657269999998</c:v>
                </c:pt>
                <c:pt idx="145">
                  <c:v>1.005168131</c:v>
                </c:pt>
                <c:pt idx="146">
                  <c:v>1.0345528020000001</c:v>
                </c:pt>
                <c:pt idx="147">
                  <c:v>1.0201170770000001</c:v>
                </c:pt>
                <c:pt idx="148">
                  <c:v>1.0161752959999959</c:v>
                </c:pt>
                <c:pt idx="149">
                  <c:v>1.0261878929999999</c:v>
                </c:pt>
                <c:pt idx="150">
                  <c:v>1.023938412999994</c:v>
                </c:pt>
                <c:pt idx="151">
                  <c:v>1.0671200329999961</c:v>
                </c:pt>
                <c:pt idx="152">
                  <c:v>1.0295921769999998</c:v>
                </c:pt>
                <c:pt idx="153">
                  <c:v>1.0230476449999999</c:v>
                </c:pt>
                <c:pt idx="154">
                  <c:v>1.0168636789999956</c:v>
                </c:pt>
                <c:pt idx="155">
                  <c:v>1.037530017999994</c:v>
                </c:pt>
                <c:pt idx="156">
                  <c:v>1.0237461769999998</c:v>
                </c:pt>
                <c:pt idx="157">
                  <c:v>1.0147837849999999</c:v>
                </c:pt>
                <c:pt idx="158">
                  <c:v>1.0288557709999999</c:v>
                </c:pt>
                <c:pt idx="159">
                  <c:v>1.0266448979999951</c:v>
                </c:pt>
                <c:pt idx="160">
                  <c:v>1.0605123190000001</c:v>
                </c:pt>
                <c:pt idx="161">
                  <c:v>1.032512882</c:v>
                </c:pt>
                <c:pt idx="162">
                  <c:v>1.016205606</c:v>
                </c:pt>
                <c:pt idx="163">
                  <c:v>1.027282085</c:v>
                </c:pt>
                <c:pt idx="164">
                  <c:v>1.013385475</c:v>
                </c:pt>
                <c:pt idx="165">
                  <c:v>1.0061943677999952</c:v>
                </c:pt>
                <c:pt idx="166">
                  <c:v>1.0377028159999961</c:v>
                </c:pt>
                <c:pt idx="167">
                  <c:v>1.0232746929999919</c:v>
                </c:pt>
                <c:pt idx="168">
                  <c:v>1.0697545209999999</c:v>
                </c:pt>
                <c:pt idx="169">
                  <c:v>1.0231153710000001</c:v>
                </c:pt>
                <c:pt idx="170">
                  <c:v>1.0135497889999951</c:v>
                </c:pt>
                <c:pt idx="171">
                  <c:v>1.0195931949999959</c:v>
                </c:pt>
                <c:pt idx="172">
                  <c:v>1.0312126469999998</c:v>
                </c:pt>
                <c:pt idx="173">
                  <c:v>1.0067496655999959</c:v>
                </c:pt>
                <c:pt idx="174">
                  <c:v>1.0095401622</c:v>
                </c:pt>
                <c:pt idx="175">
                  <c:v>1.12527607</c:v>
                </c:pt>
                <c:pt idx="176">
                  <c:v>1.0213587200000001</c:v>
                </c:pt>
                <c:pt idx="177">
                  <c:v>1.0395634539999952</c:v>
                </c:pt>
                <c:pt idx="178">
                  <c:v>1.0185236579999923</c:v>
                </c:pt>
                <c:pt idx="179">
                  <c:v>1.012954849</c:v>
                </c:pt>
                <c:pt idx="180">
                  <c:v>1.010385308</c:v>
                </c:pt>
                <c:pt idx="181">
                  <c:v>1.1109071200000045</c:v>
                </c:pt>
                <c:pt idx="182">
                  <c:v>1.0225206379999952</c:v>
                </c:pt>
                <c:pt idx="183">
                  <c:v>1.0240879150000035</c:v>
                </c:pt>
                <c:pt idx="184">
                  <c:v>1.0158989969999954</c:v>
                </c:pt>
                <c:pt idx="185">
                  <c:v>1.0137064039999959</c:v>
                </c:pt>
                <c:pt idx="186">
                  <c:v>1.0836045129999952</c:v>
                </c:pt>
                <c:pt idx="187">
                  <c:v>1.0290601109999964</c:v>
                </c:pt>
                <c:pt idx="188">
                  <c:v>1.0104769290000035</c:v>
                </c:pt>
                <c:pt idx="189">
                  <c:v>1.0085125962999999</c:v>
                </c:pt>
                <c:pt idx="190">
                  <c:v>1.0968687819999998</c:v>
                </c:pt>
                <c:pt idx="191">
                  <c:v>1.0053012230999951</c:v>
                </c:pt>
                <c:pt idx="192">
                  <c:v>1.0158812419999954</c:v>
                </c:pt>
                <c:pt idx="193">
                  <c:v>1.0927476119999999</c:v>
                </c:pt>
                <c:pt idx="194">
                  <c:v>1.0064969058</c:v>
                </c:pt>
                <c:pt idx="195">
                  <c:v>1.0135893619999998</c:v>
                </c:pt>
                <c:pt idx="196">
                  <c:v>1.1110691399999999</c:v>
                </c:pt>
                <c:pt idx="197">
                  <c:v>1.088985767</c:v>
                </c:pt>
                <c:pt idx="198">
                  <c:v>1.0179513919999954</c:v>
                </c:pt>
                <c:pt idx="199">
                  <c:v>1.0265750730000001</c:v>
                </c:pt>
                <c:pt idx="200">
                  <c:v>1.0571789140000001</c:v>
                </c:pt>
                <c:pt idx="201">
                  <c:v>1.0359976659999957</c:v>
                </c:pt>
                <c:pt idx="202">
                  <c:v>1.040362526000004</c:v>
                </c:pt>
                <c:pt idx="203">
                  <c:v>1.026223682999994</c:v>
                </c:pt>
                <c:pt idx="204">
                  <c:v>1.0272523410000001</c:v>
                </c:pt>
                <c:pt idx="205">
                  <c:v>1.0384541740000035</c:v>
                </c:pt>
                <c:pt idx="206">
                  <c:v>1.051148433</c:v>
                </c:pt>
                <c:pt idx="207">
                  <c:v>1.0491169810000001</c:v>
                </c:pt>
                <c:pt idx="208">
                  <c:v>1.0225622109999959</c:v>
                </c:pt>
                <c:pt idx="209">
                  <c:v>1.0122219619999999</c:v>
                </c:pt>
                <c:pt idx="210">
                  <c:v>1.0111896459999952</c:v>
                </c:pt>
                <c:pt idx="211">
                  <c:v>1.0189132599999964</c:v>
                </c:pt>
                <c:pt idx="212">
                  <c:v>1.0065124655000035</c:v>
                </c:pt>
                <c:pt idx="213">
                  <c:v>1.0691705919999999</c:v>
                </c:pt>
                <c:pt idx="214">
                  <c:v>1.0195956199999952</c:v>
                </c:pt>
                <c:pt idx="215">
                  <c:v>1.018219942</c:v>
                </c:pt>
                <c:pt idx="216">
                  <c:v>1.041777674</c:v>
                </c:pt>
                <c:pt idx="217">
                  <c:v>1.028993892999994</c:v>
                </c:pt>
                <c:pt idx="218">
                  <c:v>1.0431371190000001</c:v>
                </c:pt>
                <c:pt idx="219">
                  <c:v>1.034975263</c:v>
                </c:pt>
                <c:pt idx="220">
                  <c:v>1.12604075</c:v>
                </c:pt>
                <c:pt idx="221">
                  <c:v>1.032001596</c:v>
                </c:pt>
                <c:pt idx="222">
                  <c:v>1.0308587259999999</c:v>
                </c:pt>
                <c:pt idx="223">
                  <c:v>1.028685976000004</c:v>
                </c:pt>
                <c:pt idx="224">
                  <c:v>1.0287950029999964</c:v>
                </c:pt>
                <c:pt idx="225">
                  <c:v>1.0200907479999957</c:v>
                </c:pt>
                <c:pt idx="226">
                  <c:v>1.1087043799999998</c:v>
                </c:pt>
                <c:pt idx="227">
                  <c:v>1.0428966649999998</c:v>
                </c:pt>
                <c:pt idx="228">
                  <c:v>1.0370523439999999</c:v>
                </c:pt>
                <c:pt idx="229">
                  <c:v>1.018731052999994</c:v>
                </c:pt>
                <c:pt idx="230">
                  <c:v>1.0189119149999999</c:v>
                </c:pt>
                <c:pt idx="231">
                  <c:v>1.0902628889999999</c:v>
                </c:pt>
                <c:pt idx="232">
                  <c:v>1.0267813549999998</c:v>
                </c:pt>
                <c:pt idx="233">
                  <c:v>1.0070083027999956</c:v>
                </c:pt>
                <c:pt idx="234">
                  <c:v>1.0349745019999999</c:v>
                </c:pt>
                <c:pt idx="235">
                  <c:v>1.0731393649999998</c:v>
                </c:pt>
                <c:pt idx="236">
                  <c:v>1.0377920169999959</c:v>
                </c:pt>
                <c:pt idx="237">
                  <c:v>1.0246418749999999</c:v>
                </c:pt>
                <c:pt idx="238">
                  <c:v>1.0793777419999999</c:v>
                </c:pt>
                <c:pt idx="239">
                  <c:v>1.0293232849999947</c:v>
                </c:pt>
                <c:pt idx="240">
                  <c:v>1.0170849609999999</c:v>
                </c:pt>
                <c:pt idx="241">
                  <c:v>1.1113497399999999</c:v>
                </c:pt>
                <c:pt idx="242">
                  <c:v>1.1041521200000071</c:v>
                </c:pt>
                <c:pt idx="243">
                  <c:v>1.0014646959999896</c:v>
                </c:pt>
                <c:pt idx="244">
                  <c:v>1.0240180270000001</c:v>
                </c:pt>
                <c:pt idx="245">
                  <c:v>1.0358134429999959</c:v>
                </c:pt>
                <c:pt idx="246">
                  <c:v>1.020658157</c:v>
                </c:pt>
                <c:pt idx="247">
                  <c:v>1.0179676499999959</c:v>
                </c:pt>
                <c:pt idx="248">
                  <c:v>1.0160560320000001</c:v>
                </c:pt>
                <c:pt idx="249">
                  <c:v>1.0071788901999956</c:v>
                </c:pt>
                <c:pt idx="250">
                  <c:v>1.022673511</c:v>
                </c:pt>
                <c:pt idx="251">
                  <c:v>1.0348618299999999</c:v>
                </c:pt>
                <c:pt idx="252">
                  <c:v>1.0464040029999961</c:v>
                </c:pt>
                <c:pt idx="253">
                  <c:v>1.0541632489999961</c:v>
                </c:pt>
                <c:pt idx="254">
                  <c:v>1.0349496049999998</c:v>
                </c:pt>
                <c:pt idx="255">
                  <c:v>1.0372772719999999</c:v>
                </c:pt>
                <c:pt idx="256">
                  <c:v>1.0920470040000052</c:v>
                </c:pt>
                <c:pt idx="257">
                  <c:v>1.054502753</c:v>
                </c:pt>
                <c:pt idx="258">
                  <c:v>1.0515610219999998</c:v>
                </c:pt>
                <c:pt idx="259">
                  <c:v>1.0409909289999999</c:v>
                </c:pt>
                <c:pt idx="260">
                  <c:v>1.02475034</c:v>
                </c:pt>
                <c:pt idx="261">
                  <c:v>1.024346873</c:v>
                </c:pt>
                <c:pt idx="262">
                  <c:v>1.0961131120000001</c:v>
                </c:pt>
                <c:pt idx="263">
                  <c:v>1.046953714</c:v>
                </c:pt>
                <c:pt idx="264">
                  <c:v>1.041295984</c:v>
                </c:pt>
                <c:pt idx="265">
                  <c:v>1.0216602119999936</c:v>
                </c:pt>
                <c:pt idx="266">
                  <c:v>1.0284769869999999</c:v>
                </c:pt>
                <c:pt idx="267">
                  <c:v>1.059123648999994</c:v>
                </c:pt>
                <c:pt idx="268">
                  <c:v>1.0497364729999954</c:v>
                </c:pt>
                <c:pt idx="269">
                  <c:v>1.028953301</c:v>
                </c:pt>
                <c:pt idx="270">
                  <c:v>1.0305582440000001</c:v>
                </c:pt>
                <c:pt idx="271">
                  <c:v>1.0763836389999999</c:v>
                </c:pt>
                <c:pt idx="272">
                  <c:v>1.0305171700000038</c:v>
                </c:pt>
                <c:pt idx="273">
                  <c:v>1.0104612919999936</c:v>
                </c:pt>
                <c:pt idx="274">
                  <c:v>1.072669176</c:v>
                </c:pt>
                <c:pt idx="275">
                  <c:v>1.0316491779999959</c:v>
                </c:pt>
                <c:pt idx="276">
                  <c:v>1.0118976509999931</c:v>
                </c:pt>
                <c:pt idx="277">
                  <c:v>1.083687161000005</c:v>
                </c:pt>
                <c:pt idx="278">
                  <c:v>1.061447491</c:v>
                </c:pt>
                <c:pt idx="279">
                  <c:v>1.0202970579999961</c:v>
                </c:pt>
                <c:pt idx="280">
                  <c:v>1.0393248869999947</c:v>
                </c:pt>
                <c:pt idx="281">
                  <c:v>1.0408814959999961</c:v>
                </c:pt>
                <c:pt idx="282">
                  <c:v>1.0576990799999959</c:v>
                </c:pt>
                <c:pt idx="283">
                  <c:v>1.0413228519999964</c:v>
                </c:pt>
                <c:pt idx="284">
                  <c:v>1.090622588</c:v>
                </c:pt>
                <c:pt idx="285">
                  <c:v>1.0547820620000001</c:v>
                </c:pt>
                <c:pt idx="286">
                  <c:v>1.0516767599999957</c:v>
                </c:pt>
                <c:pt idx="287">
                  <c:v>1.0269204859999956</c:v>
                </c:pt>
                <c:pt idx="288">
                  <c:v>1.0444364369999999</c:v>
                </c:pt>
                <c:pt idx="289">
                  <c:v>1.0271818149999998</c:v>
                </c:pt>
                <c:pt idx="290">
                  <c:v>1.1164318200000001</c:v>
                </c:pt>
                <c:pt idx="291">
                  <c:v>1.0408332069999964</c:v>
                </c:pt>
                <c:pt idx="292">
                  <c:v>1.0219246619999935</c:v>
                </c:pt>
                <c:pt idx="293">
                  <c:v>1.0320393929999951</c:v>
                </c:pt>
                <c:pt idx="294">
                  <c:v>1.0249856989999961</c:v>
                </c:pt>
                <c:pt idx="295">
                  <c:v>1.0712339979999956</c:v>
                </c:pt>
                <c:pt idx="296">
                  <c:v>1.037852453</c:v>
                </c:pt>
                <c:pt idx="297">
                  <c:v>1.0170767929999938</c:v>
                </c:pt>
                <c:pt idx="298">
                  <c:v>1.046767204</c:v>
                </c:pt>
                <c:pt idx="299">
                  <c:v>1.054092775</c:v>
                </c:pt>
                <c:pt idx="300">
                  <c:v>1.0513623459999959</c:v>
                </c:pt>
                <c:pt idx="301">
                  <c:v>1.0346448419999998</c:v>
                </c:pt>
                <c:pt idx="302">
                  <c:v>1.0680484560000001</c:v>
                </c:pt>
                <c:pt idx="303">
                  <c:v>1.0353892619999998</c:v>
                </c:pt>
                <c:pt idx="304">
                  <c:v>1.0198656399999961</c:v>
                </c:pt>
                <c:pt idx="305">
                  <c:v>1.0815264119999957</c:v>
                </c:pt>
                <c:pt idx="306">
                  <c:v>1.0715201499999998</c:v>
                </c:pt>
                <c:pt idx="307">
                  <c:v>1.0215032799999959</c:v>
                </c:pt>
                <c:pt idx="308">
                  <c:v>1.0211308449999998</c:v>
                </c:pt>
                <c:pt idx="309">
                  <c:v>1.020364904</c:v>
                </c:pt>
                <c:pt idx="310">
                  <c:v>1.0209013619999998</c:v>
                </c:pt>
                <c:pt idx="311">
                  <c:v>1.2101711899999998</c:v>
                </c:pt>
                <c:pt idx="312">
                  <c:v>1.032360419</c:v>
                </c:pt>
                <c:pt idx="313">
                  <c:v>1.0287471020000001</c:v>
                </c:pt>
                <c:pt idx="314">
                  <c:v>1.0256723269999999</c:v>
                </c:pt>
                <c:pt idx="315">
                  <c:v>1.0163083319999999</c:v>
                </c:pt>
                <c:pt idx="316">
                  <c:v>1.1583887300000038</c:v>
                </c:pt>
                <c:pt idx="317">
                  <c:v>1.010811546</c:v>
                </c:pt>
                <c:pt idx="318">
                  <c:v>1.0339696839999923</c:v>
                </c:pt>
                <c:pt idx="319">
                  <c:v>1.0016709624</c:v>
                </c:pt>
                <c:pt idx="320">
                  <c:v>1.1458818799999999</c:v>
                </c:pt>
                <c:pt idx="321">
                  <c:v>1.0157683719999961</c:v>
                </c:pt>
                <c:pt idx="322">
                  <c:v>1.039244452999994</c:v>
                </c:pt>
                <c:pt idx="323">
                  <c:v>1.14337383</c:v>
                </c:pt>
                <c:pt idx="324">
                  <c:v>1.0161072760000001</c:v>
                </c:pt>
                <c:pt idx="325">
                  <c:v>1.0390679340000035</c:v>
                </c:pt>
                <c:pt idx="326">
                  <c:v>1.1913631200000001</c:v>
                </c:pt>
                <c:pt idx="327">
                  <c:v>1.1830557500000001</c:v>
                </c:pt>
                <c:pt idx="328">
                  <c:v>1.0363151779999999</c:v>
                </c:pt>
                <c:pt idx="329">
                  <c:v>1.0117537849999998</c:v>
                </c:pt>
                <c:pt idx="330">
                  <c:v>1.0055548012</c:v>
                </c:pt>
                <c:pt idx="331">
                  <c:v>1.1534647999999956</c:v>
                </c:pt>
                <c:pt idx="332">
                  <c:v>1.0191534640000035</c:v>
                </c:pt>
                <c:pt idx="333">
                  <c:v>1.0148215369999998</c:v>
                </c:pt>
                <c:pt idx="334">
                  <c:v>1.0164852609999999</c:v>
                </c:pt>
                <c:pt idx="335">
                  <c:v>1.13209011</c:v>
                </c:pt>
                <c:pt idx="336">
                  <c:v>1.0165473810000001</c:v>
                </c:pt>
                <c:pt idx="337">
                  <c:v>1.0223514060000001</c:v>
                </c:pt>
                <c:pt idx="338">
                  <c:v>1.1288210799999998</c:v>
                </c:pt>
                <c:pt idx="339">
                  <c:v>1.0163105680000035</c:v>
                </c:pt>
                <c:pt idx="340">
                  <c:v>1.0224588320000001</c:v>
                </c:pt>
                <c:pt idx="341">
                  <c:v>1.1877458999999999</c:v>
                </c:pt>
                <c:pt idx="342">
                  <c:v>1.1751672899999999</c:v>
                </c:pt>
                <c:pt idx="343">
                  <c:v>1.0184459260000045</c:v>
                </c:pt>
                <c:pt idx="344">
                  <c:v>1.0181836919999998</c:v>
                </c:pt>
                <c:pt idx="345">
                  <c:v>1.09914157</c:v>
                </c:pt>
                <c:pt idx="346">
                  <c:v>1.023865501</c:v>
                </c:pt>
                <c:pt idx="347">
                  <c:v>1.0072572653</c:v>
                </c:pt>
                <c:pt idx="348">
                  <c:v>1.1059732599999956</c:v>
                </c:pt>
                <c:pt idx="349">
                  <c:v>1.0153721680000001</c:v>
                </c:pt>
                <c:pt idx="350">
                  <c:v>1.0113430129999956</c:v>
                </c:pt>
                <c:pt idx="351">
                  <c:v>1.141177420000004</c:v>
                </c:pt>
                <c:pt idx="352">
                  <c:v>1.1059273499999998</c:v>
                </c:pt>
                <c:pt idx="353">
                  <c:v>1.0228946169999928</c:v>
                </c:pt>
                <c:pt idx="354">
                  <c:v>1.1112225</c:v>
                </c:pt>
                <c:pt idx="355">
                  <c:v>1.0034145071999951</c:v>
                </c:pt>
                <c:pt idx="356">
                  <c:v>1.022305198</c:v>
                </c:pt>
                <c:pt idx="357">
                  <c:v>1.1292643699999998</c:v>
                </c:pt>
                <c:pt idx="358">
                  <c:v>1.1011313899999964</c:v>
                </c:pt>
                <c:pt idx="359">
                  <c:v>1.0226127140000001</c:v>
                </c:pt>
                <c:pt idx="360">
                  <c:v>1.12588511</c:v>
                </c:pt>
                <c:pt idx="361">
                  <c:v>1.0984407009999999</c:v>
                </c:pt>
                <c:pt idx="362">
                  <c:v>1.0221617149999978</c:v>
                </c:pt>
                <c:pt idx="363">
                  <c:v>1.1259830200000001</c:v>
                </c:pt>
                <c:pt idx="364">
                  <c:v>1.0156465719999999</c:v>
                </c:pt>
                <c:pt idx="365">
                  <c:v>1.043504077999994</c:v>
                </c:pt>
                <c:pt idx="366">
                  <c:v>1.018917742</c:v>
                </c:pt>
                <c:pt idx="367">
                  <c:v>1.0215533429999959</c:v>
                </c:pt>
                <c:pt idx="368">
                  <c:v>1.0186413249999999</c:v>
                </c:pt>
                <c:pt idx="369">
                  <c:v>1.0092857072999959</c:v>
                </c:pt>
                <c:pt idx="370">
                  <c:v>1.0086340289</c:v>
                </c:pt>
                <c:pt idx="371">
                  <c:v>1.0068811068000001</c:v>
                </c:pt>
                <c:pt idx="372">
                  <c:v>1.0819749559999952</c:v>
                </c:pt>
                <c:pt idx="373">
                  <c:v>1.0069445919</c:v>
                </c:pt>
                <c:pt idx="374">
                  <c:v>1.0069935831999957</c:v>
                </c:pt>
                <c:pt idx="375">
                  <c:v>1.0609588620000001</c:v>
                </c:pt>
                <c:pt idx="376">
                  <c:v>1.0176791159999952</c:v>
                </c:pt>
                <c:pt idx="377">
                  <c:v>1.0288381689999999</c:v>
                </c:pt>
                <c:pt idx="378">
                  <c:v>1.0318322009999954</c:v>
                </c:pt>
                <c:pt idx="379">
                  <c:v>1.006491445099994</c:v>
                </c:pt>
                <c:pt idx="380">
                  <c:v>1.0266230539999956</c:v>
                </c:pt>
                <c:pt idx="381">
                  <c:v>1.0171904619999999</c:v>
                </c:pt>
                <c:pt idx="382">
                  <c:v>1.0731801940000001</c:v>
                </c:pt>
                <c:pt idx="383">
                  <c:v>1.011608168</c:v>
                </c:pt>
                <c:pt idx="384">
                  <c:v>1.013239939</c:v>
                </c:pt>
                <c:pt idx="385">
                  <c:v>1.040561123</c:v>
                </c:pt>
                <c:pt idx="386">
                  <c:v>1.0821705020000001</c:v>
                </c:pt>
                <c:pt idx="387">
                  <c:v>1.0813837149999999</c:v>
                </c:pt>
                <c:pt idx="388">
                  <c:v>1.0520090230000001</c:v>
                </c:pt>
                <c:pt idx="389">
                  <c:v>1.052900905</c:v>
                </c:pt>
                <c:pt idx="390">
                  <c:v>1.050720927</c:v>
                </c:pt>
                <c:pt idx="391">
                  <c:v>1.030877708</c:v>
                </c:pt>
                <c:pt idx="392">
                  <c:v>1.0595616449999949</c:v>
                </c:pt>
                <c:pt idx="393">
                  <c:v>1.0507915189999959</c:v>
                </c:pt>
                <c:pt idx="394">
                  <c:v>1.0500159450000035</c:v>
                </c:pt>
                <c:pt idx="395">
                  <c:v>1.0479746399999954</c:v>
                </c:pt>
                <c:pt idx="396">
                  <c:v>1.0248296319999954</c:v>
                </c:pt>
                <c:pt idx="397">
                  <c:v>1.0487676369999999</c:v>
                </c:pt>
                <c:pt idx="398">
                  <c:v>1.0318947359999924</c:v>
                </c:pt>
                <c:pt idx="399">
                  <c:v>1.0158001079999956</c:v>
                </c:pt>
                <c:pt idx="400">
                  <c:v>1.0326486239999999</c:v>
                </c:pt>
                <c:pt idx="401">
                  <c:v>1.0237209299999999</c:v>
                </c:pt>
                <c:pt idx="402">
                  <c:v>1.005857869600004</c:v>
                </c:pt>
                <c:pt idx="403">
                  <c:v>1.0282763849999998</c:v>
                </c:pt>
                <c:pt idx="404">
                  <c:v>1.012113399</c:v>
                </c:pt>
                <c:pt idx="405">
                  <c:v>1.0139591519999998</c:v>
                </c:pt>
                <c:pt idx="406">
                  <c:v>1.1400699700000001</c:v>
                </c:pt>
                <c:pt idx="407">
                  <c:v>1.0299233059999928</c:v>
                </c:pt>
                <c:pt idx="408">
                  <c:v>1.042957943000004</c:v>
                </c:pt>
                <c:pt idx="409">
                  <c:v>1.018653558</c:v>
                </c:pt>
                <c:pt idx="410">
                  <c:v>1.0134851739999999</c:v>
                </c:pt>
                <c:pt idx="411">
                  <c:v>1.0127021389999999</c:v>
                </c:pt>
                <c:pt idx="412">
                  <c:v>1.1493722399999999</c:v>
                </c:pt>
                <c:pt idx="413">
                  <c:v>1.0146313819999961</c:v>
                </c:pt>
                <c:pt idx="414">
                  <c:v>1.0238794469999959</c:v>
                </c:pt>
                <c:pt idx="415">
                  <c:v>1.0102515220000001</c:v>
                </c:pt>
                <c:pt idx="416">
                  <c:v>1.0048797780999956</c:v>
                </c:pt>
                <c:pt idx="417">
                  <c:v>1.0861292379999952</c:v>
                </c:pt>
                <c:pt idx="418">
                  <c:v>1.0195722249999999</c:v>
                </c:pt>
                <c:pt idx="419">
                  <c:v>1.0049122035</c:v>
                </c:pt>
                <c:pt idx="420">
                  <c:v>1.0095009569</c:v>
                </c:pt>
                <c:pt idx="421">
                  <c:v>1.1017076899999998</c:v>
                </c:pt>
                <c:pt idx="422">
                  <c:v>1.0053182304999961</c:v>
                </c:pt>
                <c:pt idx="423">
                  <c:v>1.014460176</c:v>
                </c:pt>
                <c:pt idx="424">
                  <c:v>1.0971626269999999</c:v>
                </c:pt>
                <c:pt idx="425">
                  <c:v>1.0052375607999999</c:v>
                </c:pt>
                <c:pt idx="426">
                  <c:v>1.012552393</c:v>
                </c:pt>
                <c:pt idx="427">
                  <c:v>1.11301143</c:v>
                </c:pt>
                <c:pt idx="428">
                  <c:v>1.0659111719999999</c:v>
                </c:pt>
                <c:pt idx="429">
                  <c:v>1.0080331552999964</c:v>
                </c:pt>
                <c:pt idx="430">
                  <c:v>1.0374593759999964</c:v>
                </c:pt>
                <c:pt idx="431">
                  <c:v>1.0035665449</c:v>
                </c:pt>
                <c:pt idx="432">
                  <c:v>1.03036241</c:v>
                </c:pt>
                <c:pt idx="433">
                  <c:v>1.0172627019999998</c:v>
                </c:pt>
                <c:pt idx="434">
                  <c:v>1.0163987049999998</c:v>
                </c:pt>
                <c:pt idx="435">
                  <c:v>1.0219106759999956</c:v>
                </c:pt>
                <c:pt idx="436">
                  <c:v>1.01957086</c:v>
                </c:pt>
                <c:pt idx="437">
                  <c:v>1.0557213209999952</c:v>
                </c:pt>
                <c:pt idx="438">
                  <c:v>1.021372768</c:v>
                </c:pt>
                <c:pt idx="439">
                  <c:v>1.0226628119999999</c:v>
                </c:pt>
                <c:pt idx="440">
                  <c:v>1.0339660729999938</c:v>
                </c:pt>
                <c:pt idx="441">
                  <c:v>1.060103679</c:v>
                </c:pt>
                <c:pt idx="442">
                  <c:v>1.0477749759999961</c:v>
                </c:pt>
                <c:pt idx="443">
                  <c:v>1.0342179430000045</c:v>
                </c:pt>
                <c:pt idx="444">
                  <c:v>1.0454747309999957</c:v>
                </c:pt>
                <c:pt idx="445">
                  <c:v>1.0434799949999998</c:v>
                </c:pt>
                <c:pt idx="446">
                  <c:v>1.027235757999994</c:v>
                </c:pt>
                <c:pt idx="447">
                  <c:v>1.048894566</c:v>
                </c:pt>
                <c:pt idx="448">
                  <c:v>1.0361839180000001</c:v>
                </c:pt>
                <c:pt idx="449">
                  <c:v>1.0321098689999999</c:v>
                </c:pt>
                <c:pt idx="450">
                  <c:v>1.0195302029999931</c:v>
                </c:pt>
                <c:pt idx="451">
                  <c:v>1.0107520600000035</c:v>
                </c:pt>
                <c:pt idx="452">
                  <c:v>1.0400221730000001</c:v>
                </c:pt>
                <c:pt idx="453">
                  <c:v>1.0260878410000045</c:v>
                </c:pt>
                <c:pt idx="454">
                  <c:v>1.051192986</c:v>
                </c:pt>
                <c:pt idx="455">
                  <c:v>1.0254455899999999</c:v>
                </c:pt>
                <c:pt idx="456">
                  <c:v>1.0136030089999963</c:v>
                </c:pt>
                <c:pt idx="457">
                  <c:v>1.0200531240000061</c:v>
                </c:pt>
                <c:pt idx="458">
                  <c:v>1.0311730139999964</c:v>
                </c:pt>
                <c:pt idx="459">
                  <c:v>1.0079296015999921</c:v>
                </c:pt>
                <c:pt idx="460">
                  <c:v>1.0105689250000001</c:v>
                </c:pt>
                <c:pt idx="461">
                  <c:v>1.1042141200000035</c:v>
                </c:pt>
                <c:pt idx="462">
                  <c:v>1.0218970479999951</c:v>
                </c:pt>
                <c:pt idx="463">
                  <c:v>1.0390398219999999</c:v>
                </c:pt>
                <c:pt idx="464">
                  <c:v>1.019832039</c:v>
                </c:pt>
                <c:pt idx="465">
                  <c:v>1.0093604994999956</c:v>
                </c:pt>
                <c:pt idx="466">
                  <c:v>1.0074333661999959</c:v>
                </c:pt>
                <c:pt idx="467">
                  <c:v>1.0911029290000045</c:v>
                </c:pt>
                <c:pt idx="468">
                  <c:v>1.0170943229999951</c:v>
                </c:pt>
                <c:pt idx="469">
                  <c:v>1.0251500060000001</c:v>
                </c:pt>
                <c:pt idx="470">
                  <c:v>1.013644169</c:v>
                </c:pt>
                <c:pt idx="471">
                  <c:v>1.0119594449999998</c:v>
                </c:pt>
                <c:pt idx="472">
                  <c:v>1.0680369340000038</c:v>
                </c:pt>
                <c:pt idx="473">
                  <c:v>1.0242692749999998</c:v>
                </c:pt>
                <c:pt idx="474">
                  <c:v>1.010682487</c:v>
                </c:pt>
                <c:pt idx="475">
                  <c:v>1.007571754199994</c:v>
                </c:pt>
                <c:pt idx="476">
                  <c:v>1.080474946</c:v>
                </c:pt>
                <c:pt idx="477">
                  <c:v>1.0043713477999952</c:v>
                </c:pt>
                <c:pt idx="478">
                  <c:v>1.0138236229999931</c:v>
                </c:pt>
                <c:pt idx="479">
                  <c:v>1.0768044799999998</c:v>
                </c:pt>
                <c:pt idx="480">
                  <c:v>1.0043191533</c:v>
                </c:pt>
                <c:pt idx="481">
                  <c:v>1.0120629999999999</c:v>
                </c:pt>
                <c:pt idx="482">
                  <c:v>1.0876489890000001</c:v>
                </c:pt>
                <c:pt idx="483">
                  <c:v>1.0719605959999952</c:v>
                </c:pt>
                <c:pt idx="484">
                  <c:v>1.0127712879999928</c:v>
                </c:pt>
                <c:pt idx="485">
                  <c:v>1.0410339200000001</c:v>
                </c:pt>
                <c:pt idx="486">
                  <c:v>1.0817033749999998</c:v>
                </c:pt>
                <c:pt idx="487">
                  <c:v>1.06227983</c:v>
                </c:pt>
                <c:pt idx="488">
                  <c:v>1.0611979290000038</c:v>
                </c:pt>
                <c:pt idx="489">
                  <c:v>1.0389886899999998</c:v>
                </c:pt>
                <c:pt idx="490">
                  <c:v>1.0453410869999964</c:v>
                </c:pt>
                <c:pt idx="491">
                  <c:v>1.0116331269999999</c:v>
                </c:pt>
                <c:pt idx="492">
                  <c:v>1.0687167919999998</c:v>
                </c:pt>
                <c:pt idx="493">
                  <c:v>1.07053599</c:v>
                </c:pt>
                <c:pt idx="494">
                  <c:v>1.0300657549999999</c:v>
                </c:pt>
                <c:pt idx="495">
                  <c:v>1.0096494509999951</c:v>
                </c:pt>
                <c:pt idx="496">
                  <c:v>1.0176740669999964</c:v>
                </c:pt>
                <c:pt idx="497">
                  <c:v>1.021977836</c:v>
                </c:pt>
                <c:pt idx="498">
                  <c:v>1.0133849799999999</c:v>
                </c:pt>
                <c:pt idx="499">
                  <c:v>1.048673551</c:v>
                </c:pt>
                <c:pt idx="500">
                  <c:v>1.0267488899999999</c:v>
                </c:pt>
                <c:pt idx="501">
                  <c:v>1.0226711519999998</c:v>
                </c:pt>
                <c:pt idx="502">
                  <c:v>1.0348432589999956</c:v>
                </c:pt>
                <c:pt idx="503">
                  <c:v>1.024375008</c:v>
                </c:pt>
                <c:pt idx="504">
                  <c:v>1.038103958</c:v>
                </c:pt>
                <c:pt idx="505">
                  <c:v>1.0304887890000001</c:v>
                </c:pt>
                <c:pt idx="506">
                  <c:v>1.1050397899999964</c:v>
                </c:pt>
                <c:pt idx="507">
                  <c:v>1.0267019169999998</c:v>
                </c:pt>
                <c:pt idx="508">
                  <c:v>1.0257770449999999</c:v>
                </c:pt>
                <c:pt idx="509">
                  <c:v>1.023382649</c:v>
                </c:pt>
                <c:pt idx="510">
                  <c:v>1.025177851</c:v>
                </c:pt>
                <c:pt idx="511">
                  <c:v>1.0168941939999951</c:v>
                </c:pt>
                <c:pt idx="512">
                  <c:v>1.0887349129999961</c:v>
                </c:pt>
                <c:pt idx="513">
                  <c:v>1.0298692449999935</c:v>
                </c:pt>
                <c:pt idx="514">
                  <c:v>1.0303290719999998</c:v>
                </c:pt>
                <c:pt idx="515">
                  <c:v>1.0181345239999999</c:v>
                </c:pt>
                <c:pt idx="516">
                  <c:v>1.0154672669999998</c:v>
                </c:pt>
                <c:pt idx="517">
                  <c:v>1.0732547069999998</c:v>
                </c:pt>
                <c:pt idx="518">
                  <c:v>1.0172903729999951</c:v>
                </c:pt>
                <c:pt idx="519">
                  <c:v>1.0062763050999957</c:v>
                </c:pt>
                <c:pt idx="520">
                  <c:v>1.0297950299999998</c:v>
                </c:pt>
                <c:pt idx="521">
                  <c:v>1.0606291909999956</c:v>
                </c:pt>
                <c:pt idx="522">
                  <c:v>1.0285243769999954</c:v>
                </c:pt>
                <c:pt idx="523">
                  <c:v>1.0249100280000001</c:v>
                </c:pt>
                <c:pt idx="524">
                  <c:v>1.06655905</c:v>
                </c:pt>
                <c:pt idx="525">
                  <c:v>1.0206336859999952</c:v>
                </c:pt>
                <c:pt idx="526">
                  <c:v>1.0172638939999952</c:v>
                </c:pt>
                <c:pt idx="527">
                  <c:v>1.0934790449999998</c:v>
                </c:pt>
                <c:pt idx="528">
                  <c:v>1.0837228879999952</c:v>
                </c:pt>
                <c:pt idx="529">
                  <c:v>1.0068704558999961</c:v>
                </c:pt>
                <c:pt idx="530">
                  <c:v>1.047405489</c:v>
                </c:pt>
                <c:pt idx="531">
                  <c:v>1.0610682049999998</c:v>
                </c:pt>
                <c:pt idx="532">
                  <c:v>1.0409447829999952</c:v>
                </c:pt>
                <c:pt idx="533">
                  <c:v>1.0204971549999999</c:v>
                </c:pt>
                <c:pt idx="534">
                  <c:v>1.0303002959999954</c:v>
                </c:pt>
                <c:pt idx="535">
                  <c:v>1.0257901149999964</c:v>
                </c:pt>
                <c:pt idx="536">
                  <c:v>1.038782088</c:v>
                </c:pt>
                <c:pt idx="537">
                  <c:v>1.0556615139999956</c:v>
                </c:pt>
                <c:pt idx="538">
                  <c:v>1.0799066259999957</c:v>
                </c:pt>
                <c:pt idx="539">
                  <c:v>1.0803813259999999</c:v>
                </c:pt>
                <c:pt idx="540">
                  <c:v>1.0593627419999998</c:v>
                </c:pt>
                <c:pt idx="541">
                  <c:v>1.0612995939999956</c:v>
                </c:pt>
                <c:pt idx="542">
                  <c:v>1.0438936569999921</c:v>
                </c:pt>
                <c:pt idx="543">
                  <c:v>1.0825016889999957</c:v>
                </c:pt>
                <c:pt idx="544">
                  <c:v>1.0787114419999999</c:v>
                </c:pt>
                <c:pt idx="545">
                  <c:v>1.06908402</c:v>
                </c:pt>
                <c:pt idx="546">
                  <c:v>1.047500769</c:v>
                </c:pt>
                <c:pt idx="547">
                  <c:v>1.0485674659999999</c:v>
                </c:pt>
                <c:pt idx="548">
                  <c:v>1.0459084069999998</c:v>
                </c:pt>
                <c:pt idx="549">
                  <c:v>1.070577844000004</c:v>
                </c:pt>
                <c:pt idx="550">
                  <c:v>1.0695449879999956</c:v>
                </c:pt>
                <c:pt idx="551">
                  <c:v>1.040555157</c:v>
                </c:pt>
                <c:pt idx="552">
                  <c:v>1.04751784</c:v>
                </c:pt>
                <c:pt idx="553">
                  <c:v>1.0209245349999998</c:v>
                </c:pt>
                <c:pt idx="554">
                  <c:v>1.0684144739999999</c:v>
                </c:pt>
                <c:pt idx="555">
                  <c:v>1.0518519289999999</c:v>
                </c:pt>
                <c:pt idx="556">
                  <c:v>1.0480236799999998</c:v>
                </c:pt>
                <c:pt idx="557">
                  <c:v>1.0397540059999959</c:v>
                </c:pt>
                <c:pt idx="558">
                  <c:v>1.048728584</c:v>
                </c:pt>
                <c:pt idx="559">
                  <c:v>1.0319343849999936</c:v>
                </c:pt>
                <c:pt idx="560">
                  <c:v>1.0367600899999998</c:v>
                </c:pt>
                <c:pt idx="561">
                  <c:v>1.0490086449999998</c:v>
                </c:pt>
                <c:pt idx="562">
                  <c:v>1.0330645919999959</c:v>
                </c:pt>
                <c:pt idx="563">
                  <c:v>1.040444309</c:v>
                </c:pt>
                <c:pt idx="564">
                  <c:v>1.0248557340000035</c:v>
                </c:pt>
                <c:pt idx="565">
                  <c:v>1.0452882539999961</c:v>
                </c:pt>
                <c:pt idx="566">
                  <c:v>1.0465354680000001</c:v>
                </c:pt>
                <c:pt idx="567">
                  <c:v>1.0453677939999961</c:v>
                </c:pt>
                <c:pt idx="568">
                  <c:v>1.0614226169999954</c:v>
                </c:pt>
                <c:pt idx="569">
                  <c:v>1.0457806909999952</c:v>
                </c:pt>
                <c:pt idx="570">
                  <c:v>1.0638148499999998</c:v>
                </c:pt>
                <c:pt idx="571">
                  <c:v>1.0594303849999998</c:v>
                </c:pt>
                <c:pt idx="572">
                  <c:v>1.055403364</c:v>
                </c:pt>
                <c:pt idx="573">
                  <c:v>1.0334866709999961</c:v>
                </c:pt>
                <c:pt idx="574">
                  <c:v>1.0495295389999959</c:v>
                </c:pt>
                <c:pt idx="575">
                  <c:v>1.033046508</c:v>
                </c:pt>
                <c:pt idx="576">
                  <c:v>1.0861173159999999</c:v>
                </c:pt>
                <c:pt idx="577">
                  <c:v>1.047215418</c:v>
                </c:pt>
                <c:pt idx="578">
                  <c:v>1.0274775119999999</c:v>
                </c:pt>
                <c:pt idx="579">
                  <c:v>1.0358368759999956</c:v>
                </c:pt>
                <c:pt idx="580">
                  <c:v>1.0290530969999998</c:v>
                </c:pt>
                <c:pt idx="581">
                  <c:v>1.0497494379999956</c:v>
                </c:pt>
                <c:pt idx="582">
                  <c:v>1.0420547499999999</c:v>
                </c:pt>
                <c:pt idx="583">
                  <c:v>1.0217597929999935</c:v>
                </c:pt>
                <c:pt idx="584">
                  <c:v>1.048609143</c:v>
                </c:pt>
                <c:pt idx="585">
                  <c:v>1.041290169</c:v>
                </c:pt>
                <c:pt idx="586">
                  <c:v>1.050292499</c:v>
                </c:pt>
                <c:pt idx="587">
                  <c:v>1.034435722</c:v>
                </c:pt>
                <c:pt idx="588">
                  <c:v>1.0487555190000035</c:v>
                </c:pt>
                <c:pt idx="589">
                  <c:v>1.035033723</c:v>
                </c:pt>
                <c:pt idx="590">
                  <c:v>1.0199356559999921</c:v>
                </c:pt>
                <c:pt idx="591">
                  <c:v>1.057753524000004</c:v>
                </c:pt>
                <c:pt idx="592">
                  <c:v>1.048558847</c:v>
                </c:pt>
                <c:pt idx="593">
                  <c:v>1.026324961</c:v>
                </c:pt>
                <c:pt idx="594">
                  <c:v>1.0183038740000001</c:v>
                </c:pt>
                <c:pt idx="595">
                  <c:v>1.0179454099999998</c:v>
                </c:pt>
                <c:pt idx="596">
                  <c:v>1.0184839720000001</c:v>
                </c:pt>
                <c:pt idx="597">
                  <c:v>1.1662800500000001</c:v>
                </c:pt>
                <c:pt idx="598">
                  <c:v>1.020325972</c:v>
                </c:pt>
                <c:pt idx="599">
                  <c:v>1.0234409149999999</c:v>
                </c:pt>
                <c:pt idx="600">
                  <c:v>1.0268504250000001</c:v>
                </c:pt>
                <c:pt idx="601">
                  <c:v>1.0174703159999952</c:v>
                </c:pt>
                <c:pt idx="602">
                  <c:v>1.1291697299999999</c:v>
                </c:pt>
                <c:pt idx="603">
                  <c:v>1.0099963547999928</c:v>
                </c:pt>
                <c:pt idx="604">
                  <c:v>1.0322052849999999</c:v>
                </c:pt>
                <c:pt idx="605">
                  <c:v>1.0013861591</c:v>
                </c:pt>
                <c:pt idx="606">
                  <c:v>1.12131107</c:v>
                </c:pt>
                <c:pt idx="607">
                  <c:v>1.0176845019999998</c:v>
                </c:pt>
                <c:pt idx="608">
                  <c:v>1.0396676129999938</c:v>
                </c:pt>
                <c:pt idx="609">
                  <c:v>1.11936758</c:v>
                </c:pt>
                <c:pt idx="610">
                  <c:v>1.0173911969999947</c:v>
                </c:pt>
                <c:pt idx="611">
                  <c:v>1.0389169060000001</c:v>
                </c:pt>
                <c:pt idx="612">
                  <c:v>1.15597555</c:v>
                </c:pt>
                <c:pt idx="613">
                  <c:v>1.14855105</c:v>
                </c:pt>
                <c:pt idx="614">
                  <c:v>1.0394292379999923</c:v>
                </c:pt>
                <c:pt idx="615">
                  <c:v>1.0144816349999999</c:v>
                </c:pt>
                <c:pt idx="616">
                  <c:v>1.0068319662</c:v>
                </c:pt>
                <c:pt idx="617">
                  <c:v>1.1237703899999998</c:v>
                </c:pt>
                <c:pt idx="618">
                  <c:v>1.0096022347</c:v>
                </c:pt>
                <c:pt idx="619">
                  <c:v>1.0152286399999961</c:v>
                </c:pt>
                <c:pt idx="620">
                  <c:v>1.0128985340000001</c:v>
                </c:pt>
                <c:pt idx="621">
                  <c:v>1.1087311099999999</c:v>
                </c:pt>
                <c:pt idx="622">
                  <c:v>1.0120355360000035</c:v>
                </c:pt>
                <c:pt idx="623">
                  <c:v>1.024595951</c:v>
                </c:pt>
                <c:pt idx="624">
                  <c:v>1.1060997299999999</c:v>
                </c:pt>
                <c:pt idx="625">
                  <c:v>1.0112948259999957</c:v>
                </c:pt>
                <c:pt idx="626">
                  <c:v>1.02407637</c:v>
                </c:pt>
                <c:pt idx="627">
                  <c:v>1.1442876400000035</c:v>
                </c:pt>
                <c:pt idx="628">
                  <c:v>1.1403473400000035</c:v>
                </c:pt>
                <c:pt idx="629">
                  <c:v>1.0207382629999961</c:v>
                </c:pt>
                <c:pt idx="630">
                  <c:v>1.016107275</c:v>
                </c:pt>
                <c:pt idx="631">
                  <c:v>1.0813840210000001</c:v>
                </c:pt>
                <c:pt idx="632">
                  <c:v>1.0198253849999954</c:v>
                </c:pt>
                <c:pt idx="633">
                  <c:v>1.0087509863999999</c:v>
                </c:pt>
                <c:pt idx="634">
                  <c:v>1.0878756669999998</c:v>
                </c:pt>
                <c:pt idx="635">
                  <c:v>1.0113449169999964</c:v>
                </c:pt>
                <c:pt idx="636">
                  <c:v>1.0110875400000001</c:v>
                </c:pt>
                <c:pt idx="637">
                  <c:v>1.1163129600000061</c:v>
                </c:pt>
                <c:pt idx="638">
                  <c:v>1.084400348</c:v>
                </c:pt>
                <c:pt idx="639">
                  <c:v>1.019326964</c:v>
                </c:pt>
                <c:pt idx="640">
                  <c:v>1.0927020569999999</c:v>
                </c:pt>
                <c:pt idx="641">
                  <c:v>1.0057928345</c:v>
                </c:pt>
                <c:pt idx="642">
                  <c:v>1.0199008699999998</c:v>
                </c:pt>
                <c:pt idx="643">
                  <c:v>1.10262836</c:v>
                </c:pt>
                <c:pt idx="644">
                  <c:v>1.0819876979999952</c:v>
                </c:pt>
                <c:pt idx="645">
                  <c:v>1.016750308</c:v>
                </c:pt>
                <c:pt idx="646">
                  <c:v>1.0998793299999998</c:v>
                </c:pt>
                <c:pt idx="647">
                  <c:v>1.079747239</c:v>
                </c:pt>
                <c:pt idx="648">
                  <c:v>1.0164096219999998</c:v>
                </c:pt>
                <c:pt idx="649">
                  <c:v>1.1008286399999998</c:v>
                </c:pt>
                <c:pt idx="650">
                  <c:v>1.0108697529999928</c:v>
                </c:pt>
                <c:pt idx="651">
                  <c:v>1.0195008889999961</c:v>
                </c:pt>
                <c:pt idx="652">
                  <c:v>1.0103522690000035</c:v>
                </c:pt>
                <c:pt idx="653">
                  <c:v>1.0070782404999952</c:v>
                </c:pt>
                <c:pt idx="654">
                  <c:v>1.0153764079999956</c:v>
                </c:pt>
                <c:pt idx="655">
                  <c:v>1.0210352389999964</c:v>
                </c:pt>
                <c:pt idx="656">
                  <c:v>1.012481156</c:v>
                </c:pt>
                <c:pt idx="657">
                  <c:v>1.0377719059999961</c:v>
                </c:pt>
                <c:pt idx="658">
                  <c:v>1.0155187640000001</c:v>
                </c:pt>
                <c:pt idx="659">
                  <c:v>1.0244354090000001</c:v>
                </c:pt>
                <c:pt idx="660">
                  <c:v>1.0042044974999931</c:v>
                </c:pt>
                <c:pt idx="661">
                  <c:v>1.0057527384</c:v>
                </c:pt>
                <c:pt idx="662">
                  <c:v>1.0135942549999921</c:v>
                </c:pt>
                <c:pt idx="663">
                  <c:v>1.0059778738</c:v>
                </c:pt>
                <c:pt idx="664">
                  <c:v>1.0028736606999964</c:v>
                </c:pt>
                <c:pt idx="665">
                  <c:v>1.0025191025</c:v>
                </c:pt>
                <c:pt idx="666">
                  <c:v>1.065675624</c:v>
                </c:pt>
                <c:pt idx="667">
                  <c:v>1.0025353344000001</c:v>
                </c:pt>
                <c:pt idx="668">
                  <c:v>1.0193014349999998</c:v>
                </c:pt>
                <c:pt idx="669">
                  <c:v>1.0166742979999923</c:v>
                </c:pt>
                <c:pt idx="670">
                  <c:v>1.018137622</c:v>
                </c:pt>
                <c:pt idx="671">
                  <c:v>1.0096917095999938</c:v>
                </c:pt>
                <c:pt idx="672">
                  <c:v>1.025752491</c:v>
                </c:pt>
                <c:pt idx="673">
                  <c:v>1.0113566939999952</c:v>
                </c:pt>
                <c:pt idx="674">
                  <c:v>1.0604283699999999</c:v>
                </c:pt>
                <c:pt idx="675">
                  <c:v>1.0086874557000001</c:v>
                </c:pt>
                <c:pt idx="676">
                  <c:v>1.0221146469999998</c:v>
                </c:pt>
                <c:pt idx="677">
                  <c:v>1.0207689799999999</c:v>
                </c:pt>
                <c:pt idx="678">
                  <c:v>1.0130210829999928</c:v>
                </c:pt>
                <c:pt idx="679">
                  <c:v>1.0112683179999928</c:v>
                </c:pt>
                <c:pt idx="680">
                  <c:v>1.0080231828999962</c:v>
                </c:pt>
                <c:pt idx="681">
                  <c:v>1.07247191</c:v>
                </c:pt>
                <c:pt idx="682">
                  <c:v>1.0069179987000001</c:v>
                </c:pt>
                <c:pt idx="683">
                  <c:v>1.0206276879999951</c:v>
                </c:pt>
                <c:pt idx="684">
                  <c:v>1.0105927509999959</c:v>
                </c:pt>
                <c:pt idx="685">
                  <c:v>1.0222709809999999</c:v>
                </c:pt>
                <c:pt idx="686">
                  <c:v>1.0194007669999998</c:v>
                </c:pt>
                <c:pt idx="687">
                  <c:v>1.0629751940000001</c:v>
                </c:pt>
                <c:pt idx="688">
                  <c:v>1.02057884</c:v>
                </c:pt>
                <c:pt idx="689">
                  <c:v>1.0194923299999998</c:v>
                </c:pt>
                <c:pt idx="690">
                  <c:v>1.0120754999999999</c:v>
                </c:pt>
                <c:pt idx="691">
                  <c:v>1.0088298602999959</c:v>
                </c:pt>
                <c:pt idx="692">
                  <c:v>1.0439825999999999</c:v>
                </c:pt>
                <c:pt idx="693">
                  <c:v>1.0198615579999921</c:v>
                </c:pt>
                <c:pt idx="694">
                  <c:v>1.0112368969999954</c:v>
                </c:pt>
                <c:pt idx="695">
                  <c:v>1.0006266094399952</c:v>
                </c:pt>
                <c:pt idx="696">
                  <c:v>1.0614922949999954</c:v>
                </c:pt>
                <c:pt idx="697">
                  <c:v>1.0048122617999999</c:v>
                </c:pt>
                <c:pt idx="698">
                  <c:v>1.0136680019999964</c:v>
                </c:pt>
                <c:pt idx="699">
                  <c:v>1.0578272689999961</c:v>
                </c:pt>
                <c:pt idx="700">
                  <c:v>1.0029564806</c:v>
                </c:pt>
                <c:pt idx="701">
                  <c:v>1.01164896</c:v>
                </c:pt>
                <c:pt idx="702">
                  <c:v>1.062945743</c:v>
                </c:pt>
                <c:pt idx="703">
                  <c:v>1.0492905799999999</c:v>
                </c:pt>
                <c:pt idx="704">
                  <c:v>1.0074790824999931</c:v>
                </c:pt>
                <c:pt idx="705">
                  <c:v>1.02211005</c:v>
                </c:pt>
                <c:pt idx="706">
                  <c:v>1.0132379499999999</c:v>
                </c:pt>
                <c:pt idx="707">
                  <c:v>1.01263854</c:v>
                </c:pt>
                <c:pt idx="708">
                  <c:v>1.0180425750000035</c:v>
                </c:pt>
                <c:pt idx="709">
                  <c:v>1.0190716779999938</c:v>
                </c:pt>
                <c:pt idx="710">
                  <c:v>1.0116833089999961</c:v>
                </c:pt>
                <c:pt idx="711">
                  <c:v>1.0560217879999951</c:v>
                </c:pt>
                <c:pt idx="712">
                  <c:v>1.0184112719999998</c:v>
                </c:pt>
                <c:pt idx="713">
                  <c:v>1.0305437419999999</c:v>
                </c:pt>
                <c:pt idx="714">
                  <c:v>1.028078847</c:v>
                </c:pt>
                <c:pt idx="715">
                  <c:v>1.0356874810000001</c:v>
                </c:pt>
                <c:pt idx="716">
                  <c:v>1.0077580843</c:v>
                </c:pt>
                <c:pt idx="717">
                  <c:v>1.0355207589999931</c:v>
                </c:pt>
                <c:pt idx="718">
                  <c:v>1.02114876</c:v>
                </c:pt>
                <c:pt idx="719">
                  <c:v>1.0502758139999999</c:v>
                </c:pt>
                <c:pt idx="720">
                  <c:v>1.0180236039999961</c:v>
                </c:pt>
                <c:pt idx="721">
                  <c:v>1.0078524296000038</c:v>
                </c:pt>
                <c:pt idx="722">
                  <c:v>1.028367746</c:v>
                </c:pt>
                <c:pt idx="723">
                  <c:v>1.009474072799994</c:v>
                </c:pt>
                <c:pt idx="724">
                  <c:v>1.0231911169999954</c:v>
                </c:pt>
                <c:pt idx="725">
                  <c:v>1.0118231599999952</c:v>
                </c:pt>
                <c:pt idx="726">
                  <c:v>1.084112685</c:v>
                </c:pt>
                <c:pt idx="727">
                  <c:v>1.0090011747000001</c:v>
                </c:pt>
                <c:pt idx="728">
                  <c:v>1.0223110519999998</c:v>
                </c:pt>
                <c:pt idx="729">
                  <c:v>1.0317765799999998</c:v>
                </c:pt>
                <c:pt idx="730">
                  <c:v>1.0051309715000001</c:v>
                </c:pt>
                <c:pt idx="731">
                  <c:v>1.0069148408999964</c:v>
                </c:pt>
                <c:pt idx="732">
                  <c:v>1.0655226889999951</c:v>
                </c:pt>
                <c:pt idx="733">
                  <c:v>1.0339909829999951</c:v>
                </c:pt>
                <c:pt idx="734">
                  <c:v>1.047146133</c:v>
                </c:pt>
                <c:pt idx="735">
                  <c:v>1.0265019849999999</c:v>
                </c:pt>
                <c:pt idx="736">
                  <c:v>1.0169268329999956</c:v>
                </c:pt>
                <c:pt idx="737">
                  <c:v>1.0533773</c:v>
                </c:pt>
                <c:pt idx="738">
                  <c:v>1.0087579422999999</c:v>
                </c:pt>
                <c:pt idx="739">
                  <c:v>1.011313184</c:v>
                </c:pt>
                <c:pt idx="740">
                  <c:v>1.0226077469999999</c:v>
                </c:pt>
                <c:pt idx="741">
                  <c:v>1.0418067179999921</c:v>
                </c:pt>
                <c:pt idx="742">
                  <c:v>1.0275999019999964</c:v>
                </c:pt>
                <c:pt idx="743">
                  <c:v>1.0370051069999999</c:v>
                </c:pt>
                <c:pt idx="744">
                  <c:v>1.048322663</c:v>
                </c:pt>
                <c:pt idx="745">
                  <c:v>1.0172082659999961</c:v>
                </c:pt>
                <c:pt idx="746">
                  <c:v>1.026686856</c:v>
                </c:pt>
                <c:pt idx="747">
                  <c:v>1.073661198999994</c:v>
                </c:pt>
                <c:pt idx="748">
                  <c:v>1.058800065</c:v>
                </c:pt>
                <c:pt idx="749">
                  <c:v>1.0205396219999998</c:v>
                </c:pt>
                <c:pt idx="750">
                  <c:v>1.018707024000004</c:v>
                </c:pt>
                <c:pt idx="751">
                  <c:v>1.013453019</c:v>
                </c:pt>
                <c:pt idx="752">
                  <c:v>1.0060361221</c:v>
                </c:pt>
                <c:pt idx="753">
                  <c:v>1.0277465849999998</c:v>
                </c:pt>
                <c:pt idx="754">
                  <c:v>1.012707722</c:v>
                </c:pt>
                <c:pt idx="755">
                  <c:v>1.0144060019999999</c:v>
                </c:pt>
                <c:pt idx="756">
                  <c:v>1.0101332729999963</c:v>
                </c:pt>
                <c:pt idx="757">
                  <c:v>1.0140996519999954</c:v>
                </c:pt>
                <c:pt idx="758">
                  <c:v>1.0168340619999998</c:v>
                </c:pt>
                <c:pt idx="759">
                  <c:v>1.0122797649999999</c:v>
                </c:pt>
                <c:pt idx="760">
                  <c:v>1.0083048023999956</c:v>
                </c:pt>
                <c:pt idx="761">
                  <c:v>1.0064015099999999</c:v>
                </c:pt>
                <c:pt idx="762">
                  <c:v>1.1089974199999999</c:v>
                </c:pt>
                <c:pt idx="763">
                  <c:v>1.0120154770000001</c:v>
                </c:pt>
                <c:pt idx="764">
                  <c:v>1.0297601849999998</c:v>
                </c:pt>
                <c:pt idx="765">
                  <c:v>1.0068093257999964</c:v>
                </c:pt>
                <c:pt idx="766">
                  <c:v>1.0197950989999938</c:v>
                </c:pt>
                <c:pt idx="767">
                  <c:v>1.0171400989999961</c:v>
                </c:pt>
                <c:pt idx="768">
                  <c:v>1.1156873899999999</c:v>
                </c:pt>
                <c:pt idx="769">
                  <c:v>1.012525484</c:v>
                </c:pt>
                <c:pt idx="770">
                  <c:v>1.0325774969999999</c:v>
                </c:pt>
                <c:pt idx="771">
                  <c:v>1.0096268504999921</c:v>
                </c:pt>
                <c:pt idx="772">
                  <c:v>1.001443029</c:v>
                </c:pt>
                <c:pt idx="773">
                  <c:v>1.066637718</c:v>
                </c:pt>
                <c:pt idx="774">
                  <c:v>1.0148295579999931</c:v>
                </c:pt>
                <c:pt idx="775">
                  <c:v>1.0195918279999951</c:v>
                </c:pt>
                <c:pt idx="776">
                  <c:v>1.0031606467999952</c:v>
                </c:pt>
                <c:pt idx="777">
                  <c:v>1.082150352</c:v>
                </c:pt>
                <c:pt idx="778">
                  <c:v>1.0036421652</c:v>
                </c:pt>
                <c:pt idx="779">
                  <c:v>1.0277766299999964</c:v>
                </c:pt>
                <c:pt idx="780">
                  <c:v>1.0783439559999999</c:v>
                </c:pt>
                <c:pt idx="781">
                  <c:v>1.00210844</c:v>
                </c:pt>
                <c:pt idx="782">
                  <c:v>1.0258109169999998</c:v>
                </c:pt>
                <c:pt idx="783">
                  <c:v>1.0885265069999999</c:v>
                </c:pt>
                <c:pt idx="784">
                  <c:v>1.0476207279999952</c:v>
                </c:pt>
                <c:pt idx="785">
                  <c:v>1.0224192189999957</c:v>
                </c:pt>
                <c:pt idx="786">
                  <c:v>1.0295248369999954</c:v>
                </c:pt>
                <c:pt idx="787">
                  <c:v>1.0200695639999999</c:v>
                </c:pt>
                <c:pt idx="788">
                  <c:v>1.0222721230000045</c:v>
                </c:pt>
                <c:pt idx="789">
                  <c:v>1.0080885676000038</c:v>
                </c:pt>
                <c:pt idx="790">
                  <c:v>1.1011200899999998</c:v>
                </c:pt>
                <c:pt idx="791">
                  <c:v>1.0206363699999998</c:v>
                </c:pt>
                <c:pt idx="792">
                  <c:v>1.0423166579999956</c:v>
                </c:pt>
                <c:pt idx="793">
                  <c:v>1.0102638519999998</c:v>
                </c:pt>
                <c:pt idx="794">
                  <c:v>1.0339340739999952</c:v>
                </c:pt>
                <c:pt idx="795">
                  <c:v>1.0192629419999999</c:v>
                </c:pt>
                <c:pt idx="796">
                  <c:v>1.1074169899999999</c:v>
                </c:pt>
                <c:pt idx="797">
                  <c:v>1.0100298699999999</c:v>
                </c:pt>
                <c:pt idx="798">
                  <c:v>1.024618705</c:v>
                </c:pt>
                <c:pt idx="799">
                  <c:v>1.0294386349999998</c:v>
                </c:pt>
                <c:pt idx="800">
                  <c:v>1.0129056369999998</c:v>
                </c:pt>
                <c:pt idx="801">
                  <c:v>1.0605062089999961</c:v>
                </c:pt>
                <c:pt idx="802">
                  <c:v>1.0188898209999999</c:v>
                </c:pt>
                <c:pt idx="803">
                  <c:v>1.0169518129999964</c:v>
                </c:pt>
                <c:pt idx="804">
                  <c:v>1.026870371</c:v>
                </c:pt>
                <c:pt idx="805">
                  <c:v>1.076383707</c:v>
                </c:pt>
                <c:pt idx="806">
                  <c:v>1.0259897629999963</c:v>
                </c:pt>
                <c:pt idx="807">
                  <c:v>1.0470121750000001</c:v>
                </c:pt>
                <c:pt idx="808">
                  <c:v>1.0726871800000035</c:v>
                </c:pt>
                <c:pt idx="809">
                  <c:v>1.0097766513999928</c:v>
                </c:pt>
                <c:pt idx="810">
                  <c:v>1.0291517539999961</c:v>
                </c:pt>
                <c:pt idx="811">
                  <c:v>1.0816592939999952</c:v>
                </c:pt>
                <c:pt idx="812">
                  <c:v>1.047054956</c:v>
                </c:pt>
                <c:pt idx="813">
                  <c:v>1.02940202</c:v>
                </c:pt>
                <c:pt idx="814">
                  <c:v>1.040587752</c:v>
                </c:pt>
                <c:pt idx="815">
                  <c:v>1.0163378110000001</c:v>
                </c:pt>
                <c:pt idx="816">
                  <c:v>1.019005548</c:v>
                </c:pt>
                <c:pt idx="817">
                  <c:v>1.0988673899999999</c:v>
                </c:pt>
                <c:pt idx="818">
                  <c:v>1.0453626819999964</c:v>
                </c:pt>
                <c:pt idx="819">
                  <c:v>1.0641058370000001</c:v>
                </c:pt>
                <c:pt idx="820">
                  <c:v>1.018283346</c:v>
                </c:pt>
                <c:pt idx="821">
                  <c:v>1.0111998759999952</c:v>
                </c:pt>
                <c:pt idx="822">
                  <c:v>1.1001290099999999</c:v>
                </c:pt>
                <c:pt idx="823">
                  <c:v>1.0141364579999956</c:v>
                </c:pt>
                <c:pt idx="824">
                  <c:v>1.012774973</c:v>
                </c:pt>
                <c:pt idx="825">
                  <c:v>1.0125175660000052</c:v>
                </c:pt>
                <c:pt idx="826">
                  <c:v>1.0734161579999959</c:v>
                </c:pt>
                <c:pt idx="827">
                  <c:v>1.014641804</c:v>
                </c:pt>
                <c:pt idx="828">
                  <c:v>1.0324607779999961</c:v>
                </c:pt>
                <c:pt idx="829">
                  <c:v>1.0752824610000045</c:v>
                </c:pt>
                <c:pt idx="830">
                  <c:v>1.0108124409999999</c:v>
                </c:pt>
                <c:pt idx="831">
                  <c:v>1.0296687039999957</c:v>
                </c:pt>
                <c:pt idx="832">
                  <c:v>1.1115497099999998</c:v>
                </c:pt>
                <c:pt idx="833">
                  <c:v>1.1230216799999961</c:v>
                </c:pt>
                <c:pt idx="834">
                  <c:v>1.0258007119999959</c:v>
                </c:pt>
                <c:pt idx="835">
                  <c:v>1.0168719579999956</c:v>
                </c:pt>
                <c:pt idx="836">
                  <c:v>1.0188666609999959</c:v>
                </c:pt>
                <c:pt idx="837">
                  <c:v>1.093033361</c:v>
                </c:pt>
                <c:pt idx="838">
                  <c:v>1.0284283579999938</c:v>
                </c:pt>
                <c:pt idx="839">
                  <c:v>1.013007593</c:v>
                </c:pt>
                <c:pt idx="840">
                  <c:v>1.0244123409999999</c:v>
                </c:pt>
                <c:pt idx="841">
                  <c:v>1.064144226</c:v>
                </c:pt>
                <c:pt idx="842">
                  <c:v>1.0225256809999956</c:v>
                </c:pt>
                <c:pt idx="843">
                  <c:v>1.0272788639999999</c:v>
                </c:pt>
                <c:pt idx="844">
                  <c:v>1.0655576210000035</c:v>
                </c:pt>
                <c:pt idx="845">
                  <c:v>1.0214482019999978</c:v>
                </c:pt>
                <c:pt idx="846">
                  <c:v>1.0240417069999999</c:v>
                </c:pt>
                <c:pt idx="847">
                  <c:v>1.1045748</c:v>
                </c:pt>
                <c:pt idx="848">
                  <c:v>1.1127914999999964</c:v>
                </c:pt>
                <c:pt idx="849">
                  <c:v>1.0131581430000001</c:v>
                </c:pt>
                <c:pt idx="850">
                  <c:v>1.0131690569999949</c:v>
                </c:pt>
                <c:pt idx="851">
                  <c:v>1.0564840280000001</c:v>
                </c:pt>
                <c:pt idx="852">
                  <c:v>1.0252359919999998</c:v>
                </c:pt>
                <c:pt idx="853">
                  <c:v>1.016835478</c:v>
                </c:pt>
                <c:pt idx="854">
                  <c:v>1.063679324</c:v>
                </c:pt>
                <c:pt idx="855">
                  <c:v>1.0138615949999952</c:v>
                </c:pt>
                <c:pt idx="856">
                  <c:v>1.0148508740000035</c:v>
                </c:pt>
                <c:pt idx="857">
                  <c:v>1.0892109320000001</c:v>
                </c:pt>
                <c:pt idx="858">
                  <c:v>1.05825039</c:v>
                </c:pt>
                <c:pt idx="859">
                  <c:v>1.0190612769999949</c:v>
                </c:pt>
                <c:pt idx="860">
                  <c:v>1.0658196119999954</c:v>
                </c:pt>
                <c:pt idx="861">
                  <c:v>1.0055086419999959</c:v>
                </c:pt>
                <c:pt idx="862">
                  <c:v>1.0149193459999963</c:v>
                </c:pt>
                <c:pt idx="863">
                  <c:v>1.072480348</c:v>
                </c:pt>
                <c:pt idx="864">
                  <c:v>1.0583453739999999</c:v>
                </c:pt>
                <c:pt idx="865">
                  <c:v>1.011487829000004</c:v>
                </c:pt>
                <c:pt idx="866">
                  <c:v>1.0699633299999998</c:v>
                </c:pt>
                <c:pt idx="867">
                  <c:v>1.0562687949999998</c:v>
                </c:pt>
                <c:pt idx="868">
                  <c:v>1.0111901099999998</c:v>
                </c:pt>
                <c:pt idx="869">
                  <c:v>1.0738293839999928</c:v>
                </c:pt>
                <c:pt idx="870">
                  <c:v>1.0150802119999998</c:v>
                </c:pt>
                <c:pt idx="871">
                  <c:v>1.0135106429999952</c:v>
                </c:pt>
                <c:pt idx="872">
                  <c:v>1.0076577419999999</c:v>
                </c:pt>
                <c:pt idx="873">
                  <c:v>1.0198736769999954</c:v>
                </c:pt>
                <c:pt idx="874">
                  <c:v>1.0083288898</c:v>
                </c:pt>
                <c:pt idx="875">
                  <c:v>1.0012252171999911</c:v>
                </c:pt>
                <c:pt idx="876">
                  <c:v>1.0590761280000001</c:v>
                </c:pt>
                <c:pt idx="877">
                  <c:v>1.0123666279999957</c:v>
                </c:pt>
                <c:pt idx="878">
                  <c:v>1.0254206579999912</c:v>
                </c:pt>
                <c:pt idx="879">
                  <c:v>1.02965766</c:v>
                </c:pt>
                <c:pt idx="880">
                  <c:v>1.0114321519999998</c:v>
                </c:pt>
                <c:pt idx="881">
                  <c:v>1.0130982529999921</c:v>
                </c:pt>
                <c:pt idx="882">
                  <c:v>1.0397997399999954</c:v>
                </c:pt>
                <c:pt idx="883">
                  <c:v>1.026347007</c:v>
                </c:pt>
                <c:pt idx="884">
                  <c:v>1.0343500370000001</c:v>
                </c:pt>
                <c:pt idx="885">
                  <c:v>1.025767009</c:v>
                </c:pt>
                <c:pt idx="886">
                  <c:v>1.0084048519999964</c:v>
                </c:pt>
                <c:pt idx="887">
                  <c:v>1.0154931529999938</c:v>
                </c:pt>
                <c:pt idx="888">
                  <c:v>1.0117239189999951</c:v>
                </c:pt>
                <c:pt idx="889">
                  <c:v>1.0231929319999999</c:v>
                </c:pt>
                <c:pt idx="890">
                  <c:v>1.0156075490000001</c:v>
                </c:pt>
                <c:pt idx="891">
                  <c:v>1.0361063469999998</c:v>
                </c:pt>
                <c:pt idx="892">
                  <c:v>1.0109685959999963</c:v>
                </c:pt>
                <c:pt idx="893">
                  <c:v>1.0183913549999959</c:v>
                </c:pt>
                <c:pt idx="894">
                  <c:v>1.0172949879999931</c:v>
                </c:pt>
                <c:pt idx="895">
                  <c:v>1.0186063129999952</c:v>
                </c:pt>
                <c:pt idx="896">
                  <c:v>1.0106674529999964</c:v>
                </c:pt>
                <c:pt idx="897">
                  <c:v>1.0275771709999999</c:v>
                </c:pt>
                <c:pt idx="898">
                  <c:v>1.008303097199994</c:v>
                </c:pt>
                <c:pt idx="899">
                  <c:v>1.024455887</c:v>
                </c:pt>
                <c:pt idx="900">
                  <c:v>1.0295706919999954</c:v>
                </c:pt>
                <c:pt idx="901">
                  <c:v>1.0215012529999912</c:v>
                </c:pt>
                <c:pt idx="902">
                  <c:v>1.0094392343999952</c:v>
                </c:pt>
                <c:pt idx="903">
                  <c:v>1.0096878567000001</c:v>
                </c:pt>
                <c:pt idx="904">
                  <c:v>1.0124364879999956</c:v>
                </c:pt>
                <c:pt idx="905">
                  <c:v>1.0078789262000001</c:v>
                </c:pt>
                <c:pt idx="906">
                  <c:v>1.0337749549999964</c:v>
                </c:pt>
                <c:pt idx="907">
                  <c:v>1.0224980610000001</c:v>
                </c:pt>
                <c:pt idx="908">
                  <c:v>1.0357446069999949</c:v>
                </c:pt>
                <c:pt idx="909">
                  <c:v>1.0309710299999999</c:v>
                </c:pt>
                <c:pt idx="910">
                  <c:v>1.015754539</c:v>
                </c:pt>
                <c:pt idx="911">
                  <c:v>1.0311588810000001</c:v>
                </c:pt>
                <c:pt idx="912">
                  <c:v>1.031059068</c:v>
                </c:pt>
                <c:pt idx="913">
                  <c:v>1.0054004904999951</c:v>
                </c:pt>
                <c:pt idx="914">
                  <c:v>1.0288724890000001</c:v>
                </c:pt>
                <c:pt idx="915">
                  <c:v>1.0128098809999961</c:v>
                </c:pt>
                <c:pt idx="916">
                  <c:v>1.0084386658</c:v>
                </c:pt>
                <c:pt idx="917">
                  <c:v>1.0042635391000001</c:v>
                </c:pt>
                <c:pt idx="918">
                  <c:v>1.0254001419999998</c:v>
                </c:pt>
                <c:pt idx="919">
                  <c:v>1.0126943529999923</c:v>
                </c:pt>
                <c:pt idx="920">
                  <c:v>1.0547999349999999</c:v>
                </c:pt>
                <c:pt idx="921">
                  <c:v>1.0102899910000001</c:v>
                </c:pt>
                <c:pt idx="922">
                  <c:v>1.0155278499999998</c:v>
                </c:pt>
                <c:pt idx="923">
                  <c:v>1.0109016359999952</c:v>
                </c:pt>
                <c:pt idx="924">
                  <c:v>1.0158464579999931</c:v>
                </c:pt>
                <c:pt idx="925">
                  <c:v>1.0045576795000035</c:v>
                </c:pt>
                <c:pt idx="926">
                  <c:v>1.0022173936000001</c:v>
                </c:pt>
                <c:pt idx="927">
                  <c:v>1.0795859109999999</c:v>
                </c:pt>
                <c:pt idx="928">
                  <c:v>1.0062284682</c:v>
                </c:pt>
                <c:pt idx="929">
                  <c:v>1.024178837</c:v>
                </c:pt>
                <c:pt idx="930">
                  <c:v>1.0098507966999963</c:v>
                </c:pt>
                <c:pt idx="931">
                  <c:v>1.0121374969999999</c:v>
                </c:pt>
                <c:pt idx="932">
                  <c:v>1.0099315662999961</c:v>
                </c:pt>
                <c:pt idx="933">
                  <c:v>1.0719633899999954</c:v>
                </c:pt>
                <c:pt idx="934">
                  <c:v>1.0069639531999957</c:v>
                </c:pt>
                <c:pt idx="935">
                  <c:v>1.0150021569999998</c:v>
                </c:pt>
                <c:pt idx="936">
                  <c:v>1.0092049879999951</c:v>
                </c:pt>
                <c:pt idx="937">
                  <c:v>1.0063207488999959</c:v>
                </c:pt>
                <c:pt idx="938">
                  <c:v>1.0554838149999999</c:v>
                </c:pt>
                <c:pt idx="939">
                  <c:v>1.014560484</c:v>
                </c:pt>
                <c:pt idx="940">
                  <c:v>1.0129981610000001</c:v>
                </c:pt>
                <c:pt idx="941">
                  <c:v>1.0003018723399959</c:v>
                </c:pt>
                <c:pt idx="942">
                  <c:v>1.0687982409999957</c:v>
                </c:pt>
                <c:pt idx="943">
                  <c:v>1.0057614619999964</c:v>
                </c:pt>
                <c:pt idx="944">
                  <c:v>1.025106581</c:v>
                </c:pt>
                <c:pt idx="945">
                  <c:v>1.06556213</c:v>
                </c:pt>
                <c:pt idx="946">
                  <c:v>1.0041878824999999</c:v>
                </c:pt>
                <c:pt idx="947">
                  <c:v>1.023237908</c:v>
                </c:pt>
                <c:pt idx="948">
                  <c:v>1.0710491310000001</c:v>
                </c:pt>
                <c:pt idx="949">
                  <c:v>1.0444981969999998</c:v>
                </c:pt>
                <c:pt idx="950">
                  <c:v>1.0198213049999936</c:v>
                </c:pt>
                <c:pt idx="951">
                  <c:v>1.0284990199999964</c:v>
                </c:pt>
                <c:pt idx="952">
                  <c:v>1.0258829270000001</c:v>
                </c:pt>
                <c:pt idx="953">
                  <c:v>1.023115451</c:v>
                </c:pt>
                <c:pt idx="954">
                  <c:v>1.010058444000004</c:v>
                </c:pt>
                <c:pt idx="955">
                  <c:v>1.0746559280000052</c:v>
                </c:pt>
                <c:pt idx="956">
                  <c:v>1.017037373</c:v>
                </c:pt>
                <c:pt idx="957">
                  <c:v>1.0335684119999964</c:v>
                </c:pt>
                <c:pt idx="958">
                  <c:v>1.0086837749999999</c:v>
                </c:pt>
                <c:pt idx="959">
                  <c:v>1.0411321849999999</c:v>
                </c:pt>
                <c:pt idx="960">
                  <c:v>1.024735535</c:v>
                </c:pt>
                <c:pt idx="961">
                  <c:v>1.0619043659999952</c:v>
                </c:pt>
                <c:pt idx="962">
                  <c:v>1.0237175590000001</c:v>
                </c:pt>
                <c:pt idx="963">
                  <c:v>1.0091385326</c:v>
                </c:pt>
                <c:pt idx="964">
                  <c:v>1.031818828</c:v>
                </c:pt>
                <c:pt idx="965">
                  <c:v>1.0180258179999961</c:v>
                </c:pt>
                <c:pt idx="966">
                  <c:v>1.0461412959999952</c:v>
                </c:pt>
                <c:pt idx="967">
                  <c:v>1.0245225949999999</c:v>
                </c:pt>
                <c:pt idx="968">
                  <c:v>1.0109220109999959</c:v>
                </c:pt>
                <c:pt idx="969">
                  <c:v>1.0229633999999956</c:v>
                </c:pt>
                <c:pt idx="970">
                  <c:v>1.076856671</c:v>
                </c:pt>
                <c:pt idx="971">
                  <c:v>1.022067072</c:v>
                </c:pt>
                <c:pt idx="972">
                  <c:v>1.0438256939999921</c:v>
                </c:pt>
                <c:pt idx="973">
                  <c:v>1.0619417289999964</c:v>
                </c:pt>
                <c:pt idx="974">
                  <c:v>1.0090817272999959</c:v>
                </c:pt>
                <c:pt idx="975">
                  <c:v>1.029170255999994</c:v>
                </c:pt>
                <c:pt idx="976">
                  <c:v>1.0668348869999964</c:v>
                </c:pt>
                <c:pt idx="977">
                  <c:v>1.0369583760000001</c:v>
                </c:pt>
                <c:pt idx="978">
                  <c:v>1.0289760159999963</c:v>
                </c:pt>
                <c:pt idx="979">
                  <c:v>1.0219756399999964</c:v>
                </c:pt>
                <c:pt idx="980">
                  <c:v>1.0087257262</c:v>
                </c:pt>
                <c:pt idx="981">
                  <c:v>1.0051712139999938</c:v>
                </c:pt>
                <c:pt idx="982">
                  <c:v>1.0117105319999999</c:v>
                </c:pt>
                <c:pt idx="983">
                  <c:v>1.0093373220999964</c:v>
                </c:pt>
                <c:pt idx="984">
                  <c:v>1.0288437640000001</c:v>
                </c:pt>
                <c:pt idx="985">
                  <c:v>1.0212163219999999</c:v>
                </c:pt>
                <c:pt idx="986">
                  <c:v>1.0180972639999999</c:v>
                </c:pt>
                <c:pt idx="987">
                  <c:v>1.02614344</c:v>
                </c:pt>
                <c:pt idx="988">
                  <c:v>1.015392466</c:v>
                </c:pt>
                <c:pt idx="989">
                  <c:v>1.0059377675999956</c:v>
                </c:pt>
                <c:pt idx="990">
                  <c:v>1.0050079338000037</c:v>
                </c:pt>
                <c:pt idx="991">
                  <c:v>1.0060931337000001</c:v>
                </c:pt>
                <c:pt idx="992">
                  <c:v>1.0117013759999938</c:v>
                </c:pt>
                <c:pt idx="993">
                  <c:v>1.0301156739999999</c:v>
                </c:pt>
                <c:pt idx="994">
                  <c:v>1.005932877099994</c:v>
                </c:pt>
                <c:pt idx="995">
                  <c:v>1.0088259837</c:v>
                </c:pt>
                <c:pt idx="996">
                  <c:v>1.027646874</c:v>
                </c:pt>
                <c:pt idx="997">
                  <c:v>1.013155595</c:v>
                </c:pt>
                <c:pt idx="998">
                  <c:v>1.0474912049999949</c:v>
                </c:pt>
                <c:pt idx="999">
                  <c:v>1.0240031409999999</c:v>
                </c:pt>
                <c:pt idx="1000">
                  <c:v>1.0230410489999961</c:v>
                </c:pt>
                <c:pt idx="1001">
                  <c:v>1.0204314889999961</c:v>
                </c:pt>
                <c:pt idx="1002">
                  <c:v>1.0170019519999998</c:v>
                </c:pt>
                <c:pt idx="1003">
                  <c:v>1.0126506899999999</c:v>
                </c:pt>
                <c:pt idx="1004">
                  <c:v>1.0047576742000035</c:v>
                </c:pt>
                <c:pt idx="1005">
                  <c:v>1.0042315489</c:v>
                </c:pt>
                <c:pt idx="1006">
                  <c:v>1.0146601819999999</c:v>
                </c:pt>
                <c:pt idx="1007">
                  <c:v>1.014065199</c:v>
                </c:pt>
                <c:pt idx="1008">
                  <c:v>1.0313784779999964</c:v>
                </c:pt>
                <c:pt idx="1009">
                  <c:v>1.0115371999999998</c:v>
                </c:pt>
                <c:pt idx="1010">
                  <c:v>1.0118473539999961</c:v>
                </c:pt>
                <c:pt idx="1011">
                  <c:v>1.0288355569999998</c:v>
                </c:pt>
                <c:pt idx="1012">
                  <c:v>1.0138534969999964</c:v>
                </c:pt>
                <c:pt idx="1013">
                  <c:v>1.0381208399999999</c:v>
                </c:pt>
                <c:pt idx="1014">
                  <c:v>1.0253513439999964</c:v>
                </c:pt>
                <c:pt idx="1015">
                  <c:v>1.0077487894999961</c:v>
                </c:pt>
                <c:pt idx="1016">
                  <c:v>1.0257372789999959</c:v>
                </c:pt>
                <c:pt idx="1017">
                  <c:v>1.0213634379999956</c:v>
                </c:pt>
                <c:pt idx="1018">
                  <c:v>1.0222309940000001</c:v>
                </c:pt>
                <c:pt idx="1019">
                  <c:v>1.0229360899999964</c:v>
                </c:pt>
                <c:pt idx="1020">
                  <c:v>1.0194109039999999</c:v>
                </c:pt>
                <c:pt idx="1021">
                  <c:v>1.0202504760000035</c:v>
                </c:pt>
                <c:pt idx="1022">
                  <c:v>1.0217203119999947</c:v>
                </c:pt>
                <c:pt idx="1023">
                  <c:v>1.0171013629999957</c:v>
                </c:pt>
                <c:pt idx="1024">
                  <c:v>1.016979761</c:v>
                </c:pt>
                <c:pt idx="1025">
                  <c:v>1.0092304042</c:v>
                </c:pt>
                <c:pt idx="1026">
                  <c:v>1.0040495818999999</c:v>
                </c:pt>
                <c:pt idx="1027">
                  <c:v>1.0061429220000038</c:v>
                </c:pt>
                <c:pt idx="1028">
                  <c:v>1.0072102303999961</c:v>
                </c:pt>
                <c:pt idx="1029">
                  <c:v>1.0424901099999999</c:v>
                </c:pt>
                <c:pt idx="1030">
                  <c:v>1.0089574831000001</c:v>
                </c:pt>
                <c:pt idx="1031">
                  <c:v>1.0051923868999959</c:v>
                </c:pt>
                <c:pt idx="1032">
                  <c:v>1.0392916729999921</c:v>
                </c:pt>
                <c:pt idx="1033">
                  <c:v>1.0070348721999938</c:v>
                </c:pt>
                <c:pt idx="1034">
                  <c:v>1.0408397589999951</c:v>
                </c:pt>
                <c:pt idx="1035">
                  <c:v>1.0296286209999956</c:v>
                </c:pt>
                <c:pt idx="1036">
                  <c:v>1.0169749379999964</c:v>
                </c:pt>
                <c:pt idx="1037">
                  <c:v>1.0160909690000035</c:v>
                </c:pt>
                <c:pt idx="1038">
                  <c:v>1.040317282</c:v>
                </c:pt>
                <c:pt idx="1039">
                  <c:v>1.0266009469999999</c:v>
                </c:pt>
                <c:pt idx="1040">
                  <c:v>1.05284632</c:v>
                </c:pt>
                <c:pt idx="1041">
                  <c:v>1.0281047109999959</c:v>
                </c:pt>
                <c:pt idx="1042">
                  <c:v>1.0190229949999998</c:v>
                </c:pt>
                <c:pt idx="1043">
                  <c:v>1.0272013379999951</c:v>
                </c:pt>
                <c:pt idx="1044">
                  <c:v>1.0090422328999964</c:v>
                </c:pt>
                <c:pt idx="1045">
                  <c:v>1.0244516290000001</c:v>
                </c:pt>
                <c:pt idx="1046">
                  <c:v>1.015448406</c:v>
                </c:pt>
                <c:pt idx="1047">
                  <c:v>1.1041862600000001</c:v>
                </c:pt>
                <c:pt idx="1048">
                  <c:v>1.011812178</c:v>
                </c:pt>
                <c:pt idx="1049">
                  <c:v>1.017567723</c:v>
                </c:pt>
                <c:pt idx="1050">
                  <c:v>1.018975964000004</c:v>
                </c:pt>
                <c:pt idx="1051">
                  <c:v>1.0124167169999998</c:v>
                </c:pt>
                <c:pt idx="1052">
                  <c:v>1.0102832369999999</c:v>
                </c:pt>
                <c:pt idx="1053">
                  <c:v>1.0897054529999957</c:v>
                </c:pt>
                <c:pt idx="1054">
                  <c:v>1.0183484009999999</c:v>
                </c:pt>
                <c:pt idx="1055">
                  <c:v>1.0205059640000045</c:v>
                </c:pt>
                <c:pt idx="1056">
                  <c:v>1.0240291779999964</c:v>
                </c:pt>
                <c:pt idx="1057">
                  <c:v>1.0157096009999931</c:v>
                </c:pt>
                <c:pt idx="1058">
                  <c:v>1.0755111929999956</c:v>
                </c:pt>
                <c:pt idx="1059">
                  <c:v>1.0084246081999921</c:v>
                </c:pt>
                <c:pt idx="1060">
                  <c:v>1.0293819949999998</c:v>
                </c:pt>
                <c:pt idx="1061">
                  <c:v>1.008851650099994</c:v>
                </c:pt>
                <c:pt idx="1062">
                  <c:v>1.0637652979999919</c:v>
                </c:pt>
                <c:pt idx="1063">
                  <c:v>1.0211246269999954</c:v>
                </c:pt>
                <c:pt idx="1064">
                  <c:v>1.0335367779999938</c:v>
                </c:pt>
                <c:pt idx="1065">
                  <c:v>1.0691753119999998</c:v>
                </c:pt>
                <c:pt idx="1066">
                  <c:v>1.015613538</c:v>
                </c:pt>
                <c:pt idx="1067">
                  <c:v>1.0316416849999954</c:v>
                </c:pt>
                <c:pt idx="1068">
                  <c:v>1.0938696519999931</c:v>
                </c:pt>
                <c:pt idx="1069">
                  <c:v>1.0683485670000001</c:v>
                </c:pt>
                <c:pt idx="1070">
                  <c:v>1.037151865</c:v>
                </c:pt>
                <c:pt idx="1071">
                  <c:v>1.0394275979999956</c:v>
                </c:pt>
                <c:pt idx="1072">
                  <c:v>1.0240909890000001</c:v>
                </c:pt>
                <c:pt idx="1073">
                  <c:v>1.0367067859999957</c:v>
                </c:pt>
                <c:pt idx="1074">
                  <c:v>1.029731810999994</c:v>
                </c:pt>
                <c:pt idx="1075">
                  <c:v>1.0699213099999938</c:v>
                </c:pt>
                <c:pt idx="1076">
                  <c:v>1.0261624789999999</c:v>
                </c:pt>
                <c:pt idx="1077">
                  <c:v>1.0253394299999998</c:v>
                </c:pt>
                <c:pt idx="1078">
                  <c:v>1.0232284789999961</c:v>
                </c:pt>
                <c:pt idx="1079">
                  <c:v>1.0394308399999999</c:v>
                </c:pt>
                <c:pt idx="1080">
                  <c:v>1.0238351889999961</c:v>
                </c:pt>
                <c:pt idx="1081">
                  <c:v>1.0549636359999957</c:v>
                </c:pt>
                <c:pt idx="1082">
                  <c:v>1.0352356589999951</c:v>
                </c:pt>
                <c:pt idx="1083">
                  <c:v>1.0159001109999963</c:v>
                </c:pt>
                <c:pt idx="1084">
                  <c:v>1.019597621</c:v>
                </c:pt>
                <c:pt idx="1085">
                  <c:v>1.0159081240000001</c:v>
                </c:pt>
                <c:pt idx="1086">
                  <c:v>1.047614461</c:v>
                </c:pt>
                <c:pt idx="1087">
                  <c:v>1.0227293229999956</c:v>
                </c:pt>
                <c:pt idx="1088">
                  <c:v>1.0085600077999957</c:v>
                </c:pt>
                <c:pt idx="1089">
                  <c:v>1.0425458460000001</c:v>
                </c:pt>
                <c:pt idx="1090">
                  <c:v>1.047412732</c:v>
                </c:pt>
                <c:pt idx="1091">
                  <c:v>1.0326690139999963</c:v>
                </c:pt>
                <c:pt idx="1092">
                  <c:v>1.0122237849999998</c:v>
                </c:pt>
                <c:pt idx="1093">
                  <c:v>1.0430558830000001</c:v>
                </c:pt>
                <c:pt idx="1094">
                  <c:v>1.0253232559999919</c:v>
                </c:pt>
                <c:pt idx="1095">
                  <c:v>1.0046941300999956</c:v>
                </c:pt>
                <c:pt idx="1096">
                  <c:v>1.0626630499999998</c:v>
                </c:pt>
                <c:pt idx="1097">
                  <c:v>1.0432232639999957</c:v>
                </c:pt>
                <c:pt idx="1098">
                  <c:v>1.0155733389999961</c:v>
                </c:pt>
                <c:pt idx="1099">
                  <c:v>1.0115374929999956</c:v>
                </c:pt>
                <c:pt idx="1100">
                  <c:v>1.0251486049999998</c:v>
                </c:pt>
                <c:pt idx="1101">
                  <c:v>1.0148910399999964</c:v>
                </c:pt>
                <c:pt idx="1102">
                  <c:v>1.043710972</c:v>
                </c:pt>
                <c:pt idx="1103">
                  <c:v>1.0136829490000001</c:v>
                </c:pt>
                <c:pt idx="1104">
                  <c:v>1.009703058899994</c:v>
                </c:pt>
                <c:pt idx="1105">
                  <c:v>1.0162570090000045</c:v>
                </c:pt>
                <c:pt idx="1106">
                  <c:v>1.0088112468999961</c:v>
                </c:pt>
                <c:pt idx="1107">
                  <c:v>1.031109095999994</c:v>
                </c:pt>
                <c:pt idx="1108">
                  <c:v>1.0020815030000001</c:v>
                </c:pt>
                <c:pt idx="1109">
                  <c:v>1.019992643999994</c:v>
                </c:pt>
                <c:pt idx="1110">
                  <c:v>1.0273316459999928</c:v>
                </c:pt>
                <c:pt idx="1111">
                  <c:v>1.0444498689999999</c:v>
                </c:pt>
                <c:pt idx="1112">
                  <c:v>1.0178610319999959</c:v>
                </c:pt>
                <c:pt idx="1113">
                  <c:v>1.0223072919999998</c:v>
                </c:pt>
                <c:pt idx="1114">
                  <c:v>1.0366133979999956</c:v>
                </c:pt>
                <c:pt idx="1115">
                  <c:v>1.0097169563999961</c:v>
                </c:pt>
                <c:pt idx="1116">
                  <c:v>1.0230692189999921</c:v>
                </c:pt>
                <c:pt idx="1117">
                  <c:v>1.034177643</c:v>
                </c:pt>
                <c:pt idx="1118">
                  <c:v>1.0330348099999964</c:v>
                </c:pt>
                <c:pt idx="1119">
                  <c:v>1.0296044469999954</c:v>
                </c:pt>
                <c:pt idx="1120">
                  <c:v>1.0178063079999928</c:v>
                </c:pt>
                <c:pt idx="1121">
                  <c:v>1.0091653905999938</c:v>
                </c:pt>
                <c:pt idx="1122">
                  <c:v>1.0249313759999956</c:v>
                </c:pt>
                <c:pt idx="1123">
                  <c:v>1.0084968501999951</c:v>
                </c:pt>
                <c:pt idx="1124">
                  <c:v>1.0305018260000001</c:v>
                </c:pt>
                <c:pt idx="1125">
                  <c:v>1.0221719690000035</c:v>
                </c:pt>
                <c:pt idx="1126">
                  <c:v>1.0364990859999956</c:v>
                </c:pt>
                <c:pt idx="1127">
                  <c:v>1.0162961859999964</c:v>
                </c:pt>
                <c:pt idx="1128">
                  <c:v>1.0301565960000001</c:v>
                </c:pt>
                <c:pt idx="1129">
                  <c:v>1.0298926729999938</c:v>
                </c:pt>
                <c:pt idx="1130">
                  <c:v>1.0084283045</c:v>
                </c:pt>
                <c:pt idx="1131">
                  <c:v>1.0300840640000035</c:v>
                </c:pt>
                <c:pt idx="1132">
                  <c:v>1.0443484919999999</c:v>
                </c:pt>
                <c:pt idx="1133">
                  <c:v>1.0227260439999963</c:v>
                </c:pt>
                <c:pt idx="1134">
                  <c:v>1.0421373309999999</c:v>
                </c:pt>
                <c:pt idx="1135">
                  <c:v>1.0261960779999959</c:v>
                </c:pt>
                <c:pt idx="1136">
                  <c:v>1.016303739</c:v>
                </c:pt>
                <c:pt idx="1137">
                  <c:v>1.0129301610000001</c:v>
                </c:pt>
                <c:pt idx="1138">
                  <c:v>1.0198909489999957</c:v>
                </c:pt>
                <c:pt idx="1139">
                  <c:v>1.017196529</c:v>
                </c:pt>
                <c:pt idx="1140">
                  <c:v>1.0051288717</c:v>
                </c:pt>
                <c:pt idx="1141">
                  <c:v>1.0200685270000001</c:v>
                </c:pt>
                <c:pt idx="1142">
                  <c:v>1.0286299249999999</c:v>
                </c:pt>
                <c:pt idx="1143">
                  <c:v>1.0151618749999998</c:v>
                </c:pt>
                <c:pt idx="1144">
                  <c:v>1.0258701399999999</c:v>
                </c:pt>
                <c:pt idx="1145">
                  <c:v>1.0421159150000001</c:v>
                </c:pt>
                <c:pt idx="1146">
                  <c:v>1.0265702290000001</c:v>
                </c:pt>
                <c:pt idx="1147">
                  <c:v>1.0428775610000049</c:v>
                </c:pt>
                <c:pt idx="1148">
                  <c:v>1.0390483919999998</c:v>
                </c:pt>
                <c:pt idx="1149">
                  <c:v>1.0053469652</c:v>
                </c:pt>
                <c:pt idx="1150">
                  <c:v>1.0371607829999951</c:v>
                </c:pt>
                <c:pt idx="1151">
                  <c:v>1.0308884169999999</c:v>
                </c:pt>
                <c:pt idx="1152">
                  <c:v>1.01166629299999</c:v>
                </c:pt>
                <c:pt idx="1153">
                  <c:v>1.028553273</c:v>
                </c:pt>
                <c:pt idx="1154">
                  <c:v>1.0272418649999999</c:v>
                </c:pt>
                <c:pt idx="1155">
                  <c:v>1.018492554</c:v>
                </c:pt>
                <c:pt idx="1156">
                  <c:v>1.0227386839999959</c:v>
                </c:pt>
                <c:pt idx="1157">
                  <c:v>1.0282199919999999</c:v>
                </c:pt>
                <c:pt idx="1158">
                  <c:v>1.014506527</c:v>
                </c:pt>
                <c:pt idx="1159">
                  <c:v>1.0684471980000001</c:v>
                </c:pt>
                <c:pt idx="1160">
                  <c:v>1.0205231340000001</c:v>
                </c:pt>
                <c:pt idx="1161">
                  <c:v>1.0136395249999999</c:v>
                </c:pt>
                <c:pt idx="1162">
                  <c:v>1.0039732044999952</c:v>
                </c:pt>
                <c:pt idx="1163">
                  <c:v>1.034192279</c:v>
                </c:pt>
                <c:pt idx="1164">
                  <c:v>1.0174512359999957</c:v>
                </c:pt>
                <c:pt idx="1165">
                  <c:v>1.087342891</c:v>
                </c:pt>
                <c:pt idx="1166">
                  <c:v>1.0176066809999931</c:v>
                </c:pt>
                <c:pt idx="1167">
                  <c:v>1.0120797669999999</c:v>
                </c:pt>
                <c:pt idx="1168">
                  <c:v>1.0261174179999999</c:v>
                </c:pt>
                <c:pt idx="1169">
                  <c:v>1.0126204399999998</c:v>
                </c:pt>
                <c:pt idx="1170">
                  <c:v>1.0539855210000038</c:v>
                </c:pt>
                <c:pt idx="1171">
                  <c:v>1.0215604389999964</c:v>
                </c:pt>
                <c:pt idx="1172">
                  <c:v>1.0101749010000001</c:v>
                </c:pt>
                <c:pt idx="1173">
                  <c:v>1.0267290419999962</c:v>
                </c:pt>
                <c:pt idx="1174">
                  <c:v>1.059741125</c:v>
                </c:pt>
                <c:pt idx="1175">
                  <c:v>1.0243668210000001</c:v>
                </c:pt>
                <c:pt idx="1176">
                  <c:v>1.0254748489999956</c:v>
                </c:pt>
                <c:pt idx="1177">
                  <c:v>1.0567555260000059</c:v>
                </c:pt>
                <c:pt idx="1178">
                  <c:v>1.0108043739999959</c:v>
                </c:pt>
                <c:pt idx="1179">
                  <c:v>1.0199282619999954</c:v>
                </c:pt>
                <c:pt idx="1180">
                  <c:v>1.0633591229999999</c:v>
                </c:pt>
                <c:pt idx="1181">
                  <c:v>1.0531674209999999</c:v>
                </c:pt>
                <c:pt idx="1182">
                  <c:v>1.0180706719999999</c:v>
                </c:pt>
                <c:pt idx="1183">
                  <c:v>1.02121583</c:v>
                </c:pt>
                <c:pt idx="1184">
                  <c:v>1.0107213229999956</c:v>
                </c:pt>
                <c:pt idx="1185">
                  <c:v>1.011317818</c:v>
                </c:pt>
                <c:pt idx="1186">
                  <c:v>1.1110103899999999</c:v>
                </c:pt>
                <c:pt idx="1187">
                  <c:v>1.0165309569999998</c:v>
                </c:pt>
                <c:pt idx="1188">
                  <c:v>1.0137186179999931</c:v>
                </c:pt>
                <c:pt idx="1189">
                  <c:v>1.0206125909999999</c:v>
                </c:pt>
                <c:pt idx="1190">
                  <c:v>1.0105251159999964</c:v>
                </c:pt>
                <c:pt idx="1191">
                  <c:v>1.1043278200000035</c:v>
                </c:pt>
                <c:pt idx="1192">
                  <c:v>1.0056039616000001</c:v>
                </c:pt>
                <c:pt idx="1193">
                  <c:v>1.026801536</c:v>
                </c:pt>
                <c:pt idx="1194">
                  <c:v>1.0047540701</c:v>
                </c:pt>
                <c:pt idx="1195">
                  <c:v>1.086928568</c:v>
                </c:pt>
                <c:pt idx="1196">
                  <c:v>1.0117555579999964</c:v>
                </c:pt>
                <c:pt idx="1197">
                  <c:v>1.0318787449999998</c:v>
                </c:pt>
                <c:pt idx="1198">
                  <c:v>1.085655236</c:v>
                </c:pt>
                <c:pt idx="1199">
                  <c:v>1.0098268495999951</c:v>
                </c:pt>
                <c:pt idx="1200">
                  <c:v>1.0295637449999961</c:v>
                </c:pt>
                <c:pt idx="1201">
                  <c:v>1.1096029000000001</c:v>
                </c:pt>
                <c:pt idx="1202">
                  <c:v>1.099305127</c:v>
                </c:pt>
                <c:pt idx="1203">
                  <c:v>1.0364448310000001</c:v>
                </c:pt>
                <c:pt idx="1204">
                  <c:v>1.0151118579999951</c:v>
                </c:pt>
                <c:pt idx="1205">
                  <c:v>1.012795097999994</c:v>
                </c:pt>
                <c:pt idx="1206">
                  <c:v>1.0988981959999964</c:v>
                </c:pt>
                <c:pt idx="1207">
                  <c:v>1.0142944469999964</c:v>
                </c:pt>
                <c:pt idx="1208">
                  <c:v>1.0187438339999999</c:v>
                </c:pt>
                <c:pt idx="1209">
                  <c:v>1.0130253419999964</c:v>
                </c:pt>
                <c:pt idx="1210">
                  <c:v>1.0795847749999998</c:v>
                </c:pt>
                <c:pt idx="1211">
                  <c:v>1.0115937949999947</c:v>
                </c:pt>
                <c:pt idx="1212">
                  <c:v>1.0227254529999956</c:v>
                </c:pt>
                <c:pt idx="1213">
                  <c:v>1.077660134</c:v>
                </c:pt>
                <c:pt idx="1214">
                  <c:v>1.0091338945999961</c:v>
                </c:pt>
                <c:pt idx="1215">
                  <c:v>1.0205112059999959</c:v>
                </c:pt>
                <c:pt idx="1216">
                  <c:v>1.1037658399999999</c:v>
                </c:pt>
                <c:pt idx="1217">
                  <c:v>1.0908232119999954</c:v>
                </c:pt>
                <c:pt idx="1218">
                  <c:v>1.028288286</c:v>
                </c:pt>
                <c:pt idx="1219">
                  <c:v>1.0097994586999923</c:v>
                </c:pt>
                <c:pt idx="1220">
                  <c:v>1.066756858</c:v>
                </c:pt>
                <c:pt idx="1221">
                  <c:v>1.0188491099999999</c:v>
                </c:pt>
                <c:pt idx="1222">
                  <c:v>1.0173974139999964</c:v>
                </c:pt>
                <c:pt idx="1223">
                  <c:v>1.0727401000000001</c:v>
                </c:pt>
                <c:pt idx="1224">
                  <c:v>1.012492127</c:v>
                </c:pt>
                <c:pt idx="1225">
                  <c:v>1.0246071250000035</c:v>
                </c:pt>
                <c:pt idx="1226">
                  <c:v>1.0951322269999999</c:v>
                </c:pt>
                <c:pt idx="1227">
                  <c:v>1.050980518</c:v>
                </c:pt>
                <c:pt idx="1228">
                  <c:v>1.0348529360000045</c:v>
                </c:pt>
                <c:pt idx="1229">
                  <c:v>1.0726874930000001</c:v>
                </c:pt>
                <c:pt idx="1230">
                  <c:v>1.0062064990999964</c:v>
                </c:pt>
                <c:pt idx="1231">
                  <c:v>1.026609149</c:v>
                </c:pt>
                <c:pt idx="1232">
                  <c:v>1.0774290989999928</c:v>
                </c:pt>
                <c:pt idx="1233">
                  <c:v>1.0516888129999964</c:v>
                </c:pt>
                <c:pt idx="1234">
                  <c:v>1.0238347349999959</c:v>
                </c:pt>
                <c:pt idx="1235">
                  <c:v>1.075283011</c:v>
                </c:pt>
                <c:pt idx="1236">
                  <c:v>1.050044786</c:v>
                </c:pt>
                <c:pt idx="1237">
                  <c:v>1.0234240029999921</c:v>
                </c:pt>
                <c:pt idx="1238">
                  <c:v>1.0628379940000001</c:v>
                </c:pt>
                <c:pt idx="1239">
                  <c:v>1.0318166419999959</c:v>
                </c:pt>
                <c:pt idx="1240">
                  <c:v>1.0483657740000001</c:v>
                </c:pt>
                <c:pt idx="1241">
                  <c:v>1.0302835130000001</c:v>
                </c:pt>
                <c:pt idx="1242">
                  <c:v>1.1115187</c:v>
                </c:pt>
                <c:pt idx="1243">
                  <c:v>1.042256791</c:v>
                </c:pt>
                <c:pt idx="1244">
                  <c:v>1.037375229</c:v>
                </c:pt>
                <c:pt idx="1245">
                  <c:v>1.020012097</c:v>
                </c:pt>
                <c:pt idx="1246">
                  <c:v>1.0117473849999998</c:v>
                </c:pt>
                <c:pt idx="1247">
                  <c:v>1.0908814849999999</c:v>
                </c:pt>
                <c:pt idx="1248">
                  <c:v>1.0096750342</c:v>
                </c:pt>
                <c:pt idx="1249">
                  <c:v>1.038022297999994</c:v>
                </c:pt>
                <c:pt idx="1250">
                  <c:v>1.0217352069999954</c:v>
                </c:pt>
                <c:pt idx="1251">
                  <c:v>1.1034953499999998</c:v>
                </c:pt>
                <c:pt idx="1252">
                  <c:v>1.012877078</c:v>
                </c:pt>
                <c:pt idx="1253">
                  <c:v>1.0384967409999959</c:v>
                </c:pt>
                <c:pt idx="1254">
                  <c:v>1.0864984630000001</c:v>
                </c:pt>
                <c:pt idx="1255">
                  <c:v>1.005776558299994</c:v>
                </c:pt>
                <c:pt idx="1256">
                  <c:v>1.0389967849999961</c:v>
                </c:pt>
                <c:pt idx="1257">
                  <c:v>1.11044209</c:v>
                </c:pt>
                <c:pt idx="1258">
                  <c:v>1.088036794</c:v>
                </c:pt>
                <c:pt idx="1259">
                  <c:v>1.04884819</c:v>
                </c:pt>
                <c:pt idx="1260">
                  <c:v>1.0240775450000001</c:v>
                </c:pt>
                <c:pt idx="1261">
                  <c:v>1.0159832179999921</c:v>
                </c:pt>
                <c:pt idx="1262">
                  <c:v>1.0851252359999959</c:v>
                </c:pt>
                <c:pt idx="1263">
                  <c:v>1.0291946839999921</c:v>
                </c:pt>
                <c:pt idx="1264">
                  <c:v>1.0117004279999964</c:v>
                </c:pt>
                <c:pt idx="1265">
                  <c:v>1.0459721129999962</c:v>
                </c:pt>
                <c:pt idx="1266">
                  <c:v>1.096983147</c:v>
                </c:pt>
                <c:pt idx="1267">
                  <c:v>1.037092041</c:v>
                </c:pt>
                <c:pt idx="1268">
                  <c:v>1.0306426740000001</c:v>
                </c:pt>
                <c:pt idx="1269">
                  <c:v>1.078966069</c:v>
                </c:pt>
                <c:pt idx="1270">
                  <c:v>1.024610993</c:v>
                </c:pt>
                <c:pt idx="1271">
                  <c:v>1.0134089909999962</c:v>
                </c:pt>
                <c:pt idx="1272">
                  <c:v>1.1051637099999998</c:v>
                </c:pt>
                <c:pt idx="1273">
                  <c:v>1.0793196199999961</c:v>
                </c:pt>
                <c:pt idx="1274">
                  <c:v>1.0238272319999961</c:v>
                </c:pt>
                <c:pt idx="1275">
                  <c:v>1.0284791200000001</c:v>
                </c:pt>
                <c:pt idx="1276">
                  <c:v>1.066241199</c:v>
                </c:pt>
                <c:pt idx="1277">
                  <c:v>1.01656156</c:v>
                </c:pt>
                <c:pt idx="1278">
                  <c:v>1.029757883</c:v>
                </c:pt>
                <c:pt idx="1279">
                  <c:v>1.0627047779999956</c:v>
                </c:pt>
                <c:pt idx="1280">
                  <c:v>1.0086206896999956</c:v>
                </c:pt>
                <c:pt idx="1281">
                  <c:v>1.0226317849999964</c:v>
                </c:pt>
                <c:pt idx="1282">
                  <c:v>1.0829745419999999</c:v>
                </c:pt>
                <c:pt idx="1283">
                  <c:v>1.0421233569999961</c:v>
                </c:pt>
                <c:pt idx="1284">
                  <c:v>1.035214184</c:v>
                </c:pt>
                <c:pt idx="1285">
                  <c:v>1.088628226</c:v>
                </c:pt>
                <c:pt idx="1286">
                  <c:v>1.0221684200000001</c:v>
                </c:pt>
                <c:pt idx="1287">
                  <c:v>1.0510937389999961</c:v>
                </c:pt>
                <c:pt idx="1288">
                  <c:v>1.0931094569999964</c:v>
                </c:pt>
                <c:pt idx="1289">
                  <c:v>1.049446766</c:v>
                </c:pt>
                <c:pt idx="1290">
                  <c:v>1.047012383</c:v>
                </c:pt>
                <c:pt idx="1291">
                  <c:v>1.076575995</c:v>
                </c:pt>
                <c:pt idx="1292">
                  <c:v>1.0420584010000045</c:v>
                </c:pt>
                <c:pt idx="1293">
                  <c:v>1.033327967</c:v>
                </c:pt>
                <c:pt idx="1294">
                  <c:v>1.0531762329999956</c:v>
                </c:pt>
                <c:pt idx="1295">
                  <c:v>1.0217417439999956</c:v>
                </c:pt>
                <c:pt idx="1296">
                  <c:v>1.0111668389999964</c:v>
                </c:pt>
                <c:pt idx="1297">
                  <c:v>1.0136276779999938</c:v>
                </c:pt>
                <c:pt idx="1298">
                  <c:v>1.0070801023</c:v>
                </c:pt>
                <c:pt idx="1299">
                  <c:v>1.037620780999994</c:v>
                </c:pt>
                <c:pt idx="1300">
                  <c:v>1.0124958630000001</c:v>
                </c:pt>
                <c:pt idx="1301">
                  <c:v>1.0115928449999998</c:v>
                </c:pt>
                <c:pt idx="1302">
                  <c:v>1.0092990106999928</c:v>
                </c:pt>
                <c:pt idx="1303">
                  <c:v>1.0361479300000045</c:v>
                </c:pt>
                <c:pt idx="1304">
                  <c:v>1.012249475</c:v>
                </c:pt>
                <c:pt idx="1305">
                  <c:v>1.010803264</c:v>
                </c:pt>
                <c:pt idx="1306">
                  <c:v>1.0362913569999954</c:v>
                </c:pt>
                <c:pt idx="1307">
                  <c:v>1.01953312</c:v>
                </c:pt>
                <c:pt idx="1308">
                  <c:v>1.0402576790000038</c:v>
                </c:pt>
                <c:pt idx="1309">
                  <c:v>1.056033714</c:v>
                </c:pt>
                <c:pt idx="1310">
                  <c:v>1.0235889519999999</c:v>
                </c:pt>
                <c:pt idx="1311">
                  <c:v>1.0263142569999959</c:v>
                </c:pt>
                <c:pt idx="1312">
                  <c:v>1.0145701039999999</c:v>
                </c:pt>
                <c:pt idx="1313">
                  <c:v>1.0111423049999999</c:v>
                </c:pt>
                <c:pt idx="1314">
                  <c:v>1.018020913</c:v>
                </c:pt>
                <c:pt idx="1315">
                  <c:v>1.0055212606999921</c:v>
                </c:pt>
                <c:pt idx="1316">
                  <c:v>1.020770594</c:v>
                </c:pt>
                <c:pt idx="1317">
                  <c:v>1.016794198999994</c:v>
                </c:pt>
                <c:pt idx="1318">
                  <c:v>1.0557088869999998</c:v>
                </c:pt>
                <c:pt idx="1319">
                  <c:v>1.034263556</c:v>
                </c:pt>
                <c:pt idx="1320">
                  <c:v>1.0086843837999961</c:v>
                </c:pt>
                <c:pt idx="1321">
                  <c:v>1.016002708</c:v>
                </c:pt>
                <c:pt idx="1322">
                  <c:v>1.0363329489999999</c:v>
                </c:pt>
                <c:pt idx="1323">
                  <c:v>1.0055313505999923</c:v>
                </c:pt>
                <c:pt idx="1324">
                  <c:v>1.054344943</c:v>
                </c:pt>
                <c:pt idx="1325">
                  <c:v>1.027435321</c:v>
                </c:pt>
                <c:pt idx="1326">
                  <c:v>1.0068273392</c:v>
                </c:pt>
                <c:pt idx="1327">
                  <c:v>1.0546662189999947</c:v>
                </c:pt>
                <c:pt idx="1328">
                  <c:v>1.0255341899999959</c:v>
                </c:pt>
                <c:pt idx="1329">
                  <c:v>1.0704544730000001</c:v>
                </c:pt>
                <c:pt idx="1330">
                  <c:v>1.026255683</c:v>
                </c:pt>
                <c:pt idx="1331">
                  <c:v>1.0175141379999959</c:v>
                </c:pt>
                <c:pt idx="1332">
                  <c:v>1.012796904</c:v>
                </c:pt>
                <c:pt idx="1333">
                  <c:v>1.009268267699994</c:v>
                </c:pt>
                <c:pt idx="1334">
                  <c:v>1.0084357449999999</c:v>
                </c:pt>
                <c:pt idx="1335">
                  <c:v>1.0027414869999998</c:v>
                </c:pt>
                <c:pt idx="1336">
                  <c:v>1.0191579159999999</c:v>
                </c:pt>
                <c:pt idx="1337">
                  <c:v>1.0178222509999921</c:v>
                </c:pt>
                <c:pt idx="1338">
                  <c:v>1.0478416479999921</c:v>
                </c:pt>
                <c:pt idx="1339">
                  <c:v>1.0326299369999998</c:v>
                </c:pt>
                <c:pt idx="1340">
                  <c:v>1.0181299149999998</c:v>
                </c:pt>
                <c:pt idx="1341">
                  <c:v>1.018383807</c:v>
                </c:pt>
                <c:pt idx="1342">
                  <c:v>1.0367499419999999</c:v>
                </c:pt>
                <c:pt idx="1343">
                  <c:v>1.008272106700004</c:v>
                </c:pt>
                <c:pt idx="1344">
                  <c:v>1.0455288349999998</c:v>
                </c:pt>
                <c:pt idx="1345">
                  <c:v>1.0276891690000001</c:v>
                </c:pt>
                <c:pt idx="1346">
                  <c:v>1.0075926352999938</c:v>
                </c:pt>
                <c:pt idx="1347">
                  <c:v>1.0451970909999961</c:v>
                </c:pt>
                <c:pt idx="1348">
                  <c:v>1.0265747479999952</c:v>
                </c:pt>
                <c:pt idx="1349">
                  <c:v>1.0626972649999999</c:v>
                </c:pt>
                <c:pt idx="1350">
                  <c:v>1.0279174250000001</c:v>
                </c:pt>
                <c:pt idx="1351">
                  <c:v>1.0245569790000038</c:v>
                </c:pt>
                <c:pt idx="1352">
                  <c:v>1.0252795099999998</c:v>
                </c:pt>
                <c:pt idx="1353">
                  <c:v>1.022293838</c:v>
                </c:pt>
                <c:pt idx="1354">
                  <c:v>1.0267036999999963</c:v>
                </c:pt>
                <c:pt idx="1355">
                  <c:v>1.01613591</c:v>
                </c:pt>
                <c:pt idx="1356">
                  <c:v>1.013703498999994</c:v>
                </c:pt>
                <c:pt idx="1357">
                  <c:v>1.033597104</c:v>
                </c:pt>
                <c:pt idx="1358">
                  <c:v>1.0071415936999959</c:v>
                </c:pt>
                <c:pt idx="1359">
                  <c:v>1.0503117549999998</c:v>
                </c:pt>
                <c:pt idx="1360">
                  <c:v>1.0104829870000001</c:v>
                </c:pt>
                <c:pt idx="1361">
                  <c:v>1.050408496</c:v>
                </c:pt>
                <c:pt idx="1362">
                  <c:v>1.012538226</c:v>
                </c:pt>
                <c:pt idx="1363">
                  <c:v>1.0473135710000001</c:v>
                </c:pt>
                <c:pt idx="1364">
                  <c:v>1.0465006459999961</c:v>
                </c:pt>
              </c:numCache>
            </c:numRef>
          </c:yVal>
          <c:smooth val="0"/>
        </c:ser>
        <c:ser>
          <c:idx val="1"/>
          <c:order val="1"/>
          <c:tx>
            <c:v>Category 1</c:v>
          </c:tx>
          <c:spPr>
            <a:ln w="28575">
              <a:noFill/>
            </a:ln>
          </c:spPr>
          <c:marker>
            <c:symbol val="circle"/>
            <c:size val="13"/>
            <c:spPr>
              <a:solidFill>
                <a:srgbClr val="FFC000"/>
              </a:solidFill>
              <a:ln>
                <a:solidFill>
                  <a:schemeClr val="accent5">
                    <a:lumMod val="10000"/>
                  </a:schemeClr>
                </a:solidFill>
              </a:ln>
            </c:spPr>
          </c:marker>
          <c:xVal>
            <c:numRef>
              <c:f>Sheet5!$H$2:$H$4</c:f>
              <c:numCache>
                <c:formatCode>General</c:formatCode>
                <c:ptCount val="3"/>
                <c:pt idx="0">
                  <c:v>1.000877034900004</c:v>
                </c:pt>
                <c:pt idx="1">
                  <c:v>1.0105791340000001</c:v>
                </c:pt>
                <c:pt idx="2">
                  <c:v>1.0352711559999956</c:v>
                </c:pt>
              </c:numCache>
            </c:numRef>
          </c:xVal>
          <c:yVal>
            <c:numRef>
              <c:f>Sheet5!$I$2:$I$4</c:f>
              <c:numCache>
                <c:formatCode>General</c:formatCode>
                <c:ptCount val="3"/>
                <c:pt idx="0">
                  <c:v>1.018383807</c:v>
                </c:pt>
                <c:pt idx="1">
                  <c:v>1.010682487</c:v>
                </c:pt>
                <c:pt idx="2">
                  <c:v>1.0210412499999959</c:v>
                </c:pt>
              </c:numCache>
            </c:numRef>
          </c:yVal>
          <c:smooth val="0"/>
        </c:ser>
        <c:ser>
          <c:idx val="2"/>
          <c:order val="2"/>
          <c:tx>
            <c:v>Category 2</c:v>
          </c:tx>
          <c:spPr>
            <a:ln w="28575">
              <a:noFill/>
            </a:ln>
          </c:spPr>
          <c:marker>
            <c:symbol val="square"/>
            <c:size val="13"/>
            <c:spPr>
              <a:solidFill>
                <a:srgbClr val="66FF33"/>
              </a:solidFill>
              <a:ln>
                <a:solidFill>
                  <a:schemeClr val="accent4">
                    <a:lumMod val="10000"/>
                  </a:schemeClr>
                </a:solidFill>
              </a:ln>
            </c:spPr>
          </c:marker>
          <c:xVal>
            <c:numRef>
              <c:f>Sheet5!$H$8:$H$14</c:f>
              <c:numCache>
                <c:formatCode>General</c:formatCode>
                <c:ptCount val="7"/>
                <c:pt idx="0">
                  <c:v>1.0641221030000001</c:v>
                </c:pt>
                <c:pt idx="1">
                  <c:v>1.090747497</c:v>
                </c:pt>
                <c:pt idx="2">
                  <c:v>1.2022093999999957</c:v>
                </c:pt>
                <c:pt idx="3">
                  <c:v>1.1315382899999964</c:v>
                </c:pt>
                <c:pt idx="4">
                  <c:v>1.1603481500000001</c:v>
                </c:pt>
                <c:pt idx="5">
                  <c:v>1.22400726</c:v>
                </c:pt>
                <c:pt idx="6">
                  <c:v>1.28716203</c:v>
                </c:pt>
              </c:numCache>
            </c:numRef>
          </c:xVal>
          <c:yVal>
            <c:numRef>
              <c:f>Sheet5!$I$8:$I$14</c:f>
              <c:numCache>
                <c:formatCode>General</c:formatCode>
                <c:ptCount val="7"/>
                <c:pt idx="0">
                  <c:v>1.0172627019999998</c:v>
                </c:pt>
                <c:pt idx="1">
                  <c:v>1.0240180270000001</c:v>
                </c:pt>
                <c:pt idx="2">
                  <c:v>1.0068273392</c:v>
                </c:pt>
                <c:pt idx="3">
                  <c:v>1.043710972</c:v>
                </c:pt>
                <c:pt idx="4">
                  <c:v>1.0704544730000001</c:v>
                </c:pt>
                <c:pt idx="5">
                  <c:v>1.0402576790000038</c:v>
                </c:pt>
                <c:pt idx="6">
                  <c:v>1.0115928449999998</c:v>
                </c:pt>
              </c:numCache>
            </c:numRef>
          </c:yVal>
          <c:smooth val="0"/>
        </c:ser>
        <c:ser>
          <c:idx val="3"/>
          <c:order val="3"/>
          <c:tx>
            <c:v>Category 3</c:v>
          </c:tx>
          <c:spPr>
            <a:ln w="28575">
              <a:noFill/>
            </a:ln>
          </c:spPr>
          <c:marker>
            <c:symbol val="diamond"/>
            <c:size val="13"/>
            <c:spPr>
              <a:solidFill>
                <a:srgbClr val="FF9B9B"/>
              </a:solidFill>
              <a:ln>
                <a:solidFill>
                  <a:sysClr val="windowText" lastClr="000000"/>
                </a:solidFill>
              </a:ln>
            </c:spPr>
          </c:marker>
          <c:xVal>
            <c:numRef>
              <c:f>Sheet5!$H$18:$H$24</c:f>
              <c:numCache>
                <c:formatCode>General</c:formatCode>
                <c:ptCount val="7"/>
                <c:pt idx="0">
                  <c:v>1.0039445750999942</c:v>
                </c:pt>
                <c:pt idx="1">
                  <c:v>1.008583365</c:v>
                </c:pt>
                <c:pt idx="2">
                  <c:v>1.0093089746999999</c:v>
                </c:pt>
                <c:pt idx="3">
                  <c:v>1.01794316</c:v>
                </c:pt>
                <c:pt idx="4">
                  <c:v>1.0305528410000038</c:v>
                </c:pt>
                <c:pt idx="5">
                  <c:v>1.033380714</c:v>
                </c:pt>
                <c:pt idx="6">
                  <c:v>1.048020851</c:v>
                </c:pt>
              </c:numCache>
            </c:numRef>
          </c:xVal>
          <c:yVal>
            <c:numRef>
              <c:f>Sheet5!$I$18:$I$24</c:f>
              <c:numCache>
                <c:formatCode>General</c:formatCode>
                <c:ptCount val="7"/>
                <c:pt idx="0">
                  <c:v>1.095773179</c:v>
                </c:pt>
                <c:pt idx="1">
                  <c:v>1.1156873899999999</c:v>
                </c:pt>
                <c:pt idx="2">
                  <c:v>1.0452882539999961</c:v>
                </c:pt>
                <c:pt idx="3">
                  <c:v>1.0813837149999999</c:v>
                </c:pt>
                <c:pt idx="4">
                  <c:v>1.0861173159999999</c:v>
                </c:pt>
                <c:pt idx="5">
                  <c:v>1.1486756200000001</c:v>
                </c:pt>
                <c:pt idx="6">
                  <c:v>1.1971635899999999</c:v>
                </c:pt>
              </c:numCache>
            </c:numRef>
          </c:yVal>
          <c:smooth val="0"/>
        </c:ser>
        <c:ser>
          <c:idx val="4"/>
          <c:order val="4"/>
          <c:tx>
            <c:v>Category 4</c:v>
          </c:tx>
          <c:spPr>
            <a:ln w="28575">
              <a:noFill/>
            </a:ln>
          </c:spPr>
          <c:marker>
            <c:symbol val="triangle"/>
            <c:size val="13"/>
            <c:spPr>
              <a:solidFill>
                <a:srgbClr val="FFFF00"/>
              </a:solidFill>
              <a:ln>
                <a:solidFill>
                  <a:sysClr val="windowText" lastClr="000000"/>
                </a:solidFill>
              </a:ln>
            </c:spPr>
          </c:marker>
          <c:xVal>
            <c:numRef>
              <c:f>Sheet5!$H$28:$H$36</c:f>
              <c:numCache>
                <c:formatCode>General</c:formatCode>
                <c:ptCount val="9"/>
                <c:pt idx="0">
                  <c:v>1.0557319759999961</c:v>
                </c:pt>
                <c:pt idx="1">
                  <c:v>1.0729810899999999</c:v>
                </c:pt>
                <c:pt idx="2">
                  <c:v>1.07798098</c:v>
                </c:pt>
                <c:pt idx="3">
                  <c:v>1.0952660979999931</c:v>
                </c:pt>
                <c:pt idx="4">
                  <c:v>1.1272512399999999</c:v>
                </c:pt>
                <c:pt idx="5">
                  <c:v>1.1305074900000001</c:v>
                </c:pt>
                <c:pt idx="6">
                  <c:v>1.1639841899999999</c:v>
                </c:pt>
                <c:pt idx="7">
                  <c:v>1.17396547</c:v>
                </c:pt>
                <c:pt idx="8">
                  <c:v>1.2084251699999999</c:v>
                </c:pt>
              </c:numCache>
            </c:numRef>
          </c:xVal>
          <c:yVal>
            <c:numRef>
              <c:f>Sheet5!$I$28:$I$36</c:f>
              <c:numCache>
                <c:formatCode>General</c:formatCode>
                <c:ptCount val="9"/>
                <c:pt idx="0">
                  <c:v>1.05825039</c:v>
                </c:pt>
                <c:pt idx="1">
                  <c:v>1.1062906699999999</c:v>
                </c:pt>
                <c:pt idx="2">
                  <c:v>1.042256791</c:v>
                </c:pt>
                <c:pt idx="3">
                  <c:v>1.0851252359999959</c:v>
                </c:pt>
                <c:pt idx="4">
                  <c:v>1.12604075</c:v>
                </c:pt>
                <c:pt idx="5">
                  <c:v>1.1913631200000001</c:v>
                </c:pt>
                <c:pt idx="6">
                  <c:v>1.2101711899999998</c:v>
                </c:pt>
                <c:pt idx="7">
                  <c:v>1.1583887300000038</c:v>
                </c:pt>
                <c:pt idx="8">
                  <c:v>1.1458818799999999</c:v>
                </c:pt>
              </c:numCache>
            </c:numRef>
          </c:yVal>
          <c:smooth val="0"/>
        </c:ser>
        <c:dLbls>
          <c:showLegendKey val="0"/>
          <c:showVal val="0"/>
          <c:showCatName val="0"/>
          <c:showSerName val="0"/>
          <c:showPercent val="0"/>
          <c:showBubbleSize val="0"/>
        </c:dLbls>
        <c:axId val="266873472"/>
        <c:axId val="266884224"/>
      </c:scatterChart>
      <c:valAx>
        <c:axId val="266873472"/>
        <c:scaling>
          <c:orientation val="minMax"/>
          <c:max val="1.28"/>
          <c:min val="1"/>
        </c:scaling>
        <c:delete val="0"/>
        <c:axPos val="b"/>
        <c:title>
          <c:tx>
            <c:rich>
              <a:bodyPr/>
              <a:lstStyle/>
              <a:p>
                <a:pPr>
                  <a:defRPr sz="2000"/>
                </a:pPr>
                <a:r>
                  <a:rPr lang="en-US" sz="1800" b="1" i="0" baseline="0" smtClean="0"/>
                  <a:t>Optimalmal </a:t>
                </a:r>
                <a:r>
                  <a:rPr lang="en-US" sz="1800" b="1" i="0" baseline="0" dirty="0"/>
                  <a:t>/ Worst Schedule </a:t>
                </a:r>
                <a:r>
                  <a:rPr lang="en-US" sz="1800" b="1" i="0" baseline="0" dirty="0" smtClean="0"/>
                  <a:t>( LRU )</a:t>
                </a:r>
                <a:endParaRPr lang="en-US" sz="2000" dirty="0"/>
              </a:p>
            </c:rich>
          </c:tx>
          <c:layout/>
          <c:overlay val="0"/>
        </c:title>
        <c:numFmt formatCode="#,##0.00" sourceLinked="0"/>
        <c:majorTickMark val="out"/>
        <c:minorTickMark val="none"/>
        <c:tickLblPos val="nextTo"/>
        <c:txPr>
          <a:bodyPr/>
          <a:lstStyle/>
          <a:p>
            <a:pPr>
              <a:defRPr sz="2000"/>
            </a:pPr>
            <a:endParaRPr lang="en-US"/>
          </a:p>
        </c:txPr>
        <c:crossAx val="266884224"/>
        <c:crosses val="autoZero"/>
        <c:crossBetween val="midCat"/>
        <c:majorUnit val="4.0000000000000022E-2"/>
      </c:valAx>
      <c:valAx>
        <c:axId val="266884224"/>
        <c:scaling>
          <c:orientation val="minMax"/>
          <c:max val="1.28"/>
          <c:min val="1"/>
        </c:scaling>
        <c:delete val="0"/>
        <c:axPos val="l"/>
        <c:majorGridlines/>
        <c:title>
          <c:tx>
            <c:rich>
              <a:bodyPr rot="-5400000" vert="horz"/>
              <a:lstStyle/>
              <a:p>
                <a:pPr>
                  <a:defRPr sz="2000"/>
                </a:pPr>
                <a:r>
                  <a:rPr lang="en-US" sz="2000" dirty="0" smtClean="0"/>
                  <a:t>Optimal </a:t>
                </a:r>
                <a:r>
                  <a:rPr lang="en-US" sz="2000" dirty="0"/>
                  <a:t>/ Worst Schedule </a:t>
                </a:r>
                <a:r>
                  <a:rPr lang="en-US" sz="2000" dirty="0" smtClean="0"/>
                  <a:t>( DRRIP )</a:t>
                </a:r>
                <a:endParaRPr lang="en-US" sz="2000" dirty="0"/>
              </a:p>
            </c:rich>
          </c:tx>
          <c:layout/>
          <c:overlay val="0"/>
        </c:title>
        <c:numFmt formatCode="#,##0.00" sourceLinked="0"/>
        <c:majorTickMark val="out"/>
        <c:minorTickMark val="none"/>
        <c:tickLblPos val="nextTo"/>
        <c:txPr>
          <a:bodyPr/>
          <a:lstStyle/>
          <a:p>
            <a:pPr>
              <a:defRPr sz="1800"/>
            </a:pPr>
            <a:endParaRPr lang="en-US"/>
          </a:p>
        </c:txPr>
        <c:crossAx val="266873472"/>
        <c:crosses val="autoZero"/>
        <c:crossBetween val="midCat"/>
        <c:majorUnit val="4.0000000000000022E-2"/>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8575">
              <a:noFill/>
            </a:ln>
          </c:spPr>
          <c:marker>
            <c:symbol val="diamond"/>
            <c:size val="4"/>
          </c:marker>
          <c:xVal>
            <c:numRef>
              <c:f>Sheet5!$E$2:$E$1366</c:f>
              <c:numCache>
                <c:formatCode>General</c:formatCode>
                <c:ptCount val="1365"/>
                <c:pt idx="0">
                  <c:v>1.0049503946</c:v>
                </c:pt>
                <c:pt idx="1">
                  <c:v>1.040607311</c:v>
                </c:pt>
                <c:pt idx="2">
                  <c:v>1.0188161210000026</c:v>
                </c:pt>
                <c:pt idx="3">
                  <c:v>1.001930878899997</c:v>
                </c:pt>
                <c:pt idx="4">
                  <c:v>1.0995565190000001</c:v>
                </c:pt>
                <c:pt idx="5">
                  <c:v>1.0221433639999999</c:v>
                </c:pt>
                <c:pt idx="6">
                  <c:v>1.0066241824999949</c:v>
                </c:pt>
                <c:pt idx="7">
                  <c:v>1.012189502</c:v>
                </c:pt>
                <c:pt idx="8">
                  <c:v>1.0110671169999998</c:v>
                </c:pt>
                <c:pt idx="9">
                  <c:v>1.0321866989999973</c:v>
                </c:pt>
                <c:pt idx="10">
                  <c:v>1.0368102319999999</c:v>
                </c:pt>
                <c:pt idx="11">
                  <c:v>1.0048538109</c:v>
                </c:pt>
                <c:pt idx="12">
                  <c:v>1.0346569720000001</c:v>
                </c:pt>
                <c:pt idx="13">
                  <c:v>1.0201246549999961</c:v>
                </c:pt>
                <c:pt idx="14">
                  <c:v>1.0083091271</c:v>
                </c:pt>
                <c:pt idx="15">
                  <c:v>1.0707749769999999</c:v>
                </c:pt>
                <c:pt idx="16">
                  <c:v>1.015085738</c:v>
                </c:pt>
                <c:pt idx="17">
                  <c:v>1.0051500307000001</c:v>
                </c:pt>
                <c:pt idx="18">
                  <c:v>1.0112837929999965</c:v>
                </c:pt>
                <c:pt idx="19">
                  <c:v>1.010096227999997</c:v>
                </c:pt>
                <c:pt idx="20">
                  <c:v>1.0862934319999999</c:v>
                </c:pt>
                <c:pt idx="21">
                  <c:v>1.0269172119999999</c:v>
                </c:pt>
                <c:pt idx="22">
                  <c:v>1.0054411116999973</c:v>
                </c:pt>
                <c:pt idx="23">
                  <c:v>1.0238170689999999</c:v>
                </c:pt>
                <c:pt idx="24">
                  <c:v>1.035271155999997</c:v>
                </c:pt>
                <c:pt idx="25">
                  <c:v>1.077196663999997</c:v>
                </c:pt>
                <c:pt idx="26">
                  <c:v>1.061501171</c:v>
                </c:pt>
                <c:pt idx="27">
                  <c:v>1.0389010799999998</c:v>
                </c:pt>
                <c:pt idx="28">
                  <c:v>1.052615268</c:v>
                </c:pt>
                <c:pt idx="29">
                  <c:v>1.0399561749999999</c:v>
                </c:pt>
                <c:pt idx="30">
                  <c:v>1.048034935</c:v>
                </c:pt>
                <c:pt idx="31">
                  <c:v>1.0414906419999967</c:v>
                </c:pt>
                <c:pt idx="32">
                  <c:v>1.0371069690000001</c:v>
                </c:pt>
                <c:pt idx="33">
                  <c:v>1.015713879</c:v>
                </c:pt>
                <c:pt idx="34">
                  <c:v>1.077072027</c:v>
                </c:pt>
                <c:pt idx="35">
                  <c:v>1.0125854990000001</c:v>
                </c:pt>
                <c:pt idx="36">
                  <c:v>1.017241893999997</c:v>
                </c:pt>
                <c:pt idx="37">
                  <c:v>1.0176708749999999</c:v>
                </c:pt>
                <c:pt idx="38">
                  <c:v>1.016343086</c:v>
                </c:pt>
                <c:pt idx="39">
                  <c:v>1.0189372469999998</c:v>
                </c:pt>
                <c:pt idx="40">
                  <c:v>1.0189923959999962</c:v>
                </c:pt>
                <c:pt idx="41">
                  <c:v>1.0065822625</c:v>
                </c:pt>
                <c:pt idx="42">
                  <c:v>1.0800157320000001</c:v>
                </c:pt>
                <c:pt idx="43">
                  <c:v>1.0193926129999946</c:v>
                </c:pt>
                <c:pt idx="44">
                  <c:v>1.007977512499997</c:v>
                </c:pt>
                <c:pt idx="45">
                  <c:v>1.0120816819999998</c:v>
                </c:pt>
                <c:pt idx="46">
                  <c:v>1.0019312545999943</c:v>
                </c:pt>
                <c:pt idx="47">
                  <c:v>1.040135858</c:v>
                </c:pt>
                <c:pt idx="48">
                  <c:v>1.031623902999997</c:v>
                </c:pt>
                <c:pt idx="49">
                  <c:v>1.0120597710000001</c:v>
                </c:pt>
                <c:pt idx="50">
                  <c:v>1.1082200600000001</c:v>
                </c:pt>
                <c:pt idx="51">
                  <c:v>1.0900729550000001</c:v>
                </c:pt>
                <c:pt idx="52">
                  <c:v>1.0840516140000001</c:v>
                </c:pt>
                <c:pt idx="53">
                  <c:v>1.081707669</c:v>
                </c:pt>
                <c:pt idx="54">
                  <c:v>1.080886749</c:v>
                </c:pt>
                <c:pt idx="55">
                  <c:v>1.0903519050000001</c:v>
                </c:pt>
                <c:pt idx="56">
                  <c:v>1.0888333819999998</c:v>
                </c:pt>
                <c:pt idx="57">
                  <c:v>1.0221852240000029</c:v>
                </c:pt>
                <c:pt idx="58">
                  <c:v>1.023048382999997</c:v>
                </c:pt>
                <c:pt idx="59">
                  <c:v>1.021713471</c:v>
                </c:pt>
                <c:pt idx="60">
                  <c:v>1.0220345669999999</c:v>
                </c:pt>
                <c:pt idx="61">
                  <c:v>1.033349093999997</c:v>
                </c:pt>
                <c:pt idx="62">
                  <c:v>1.022319210999997</c:v>
                </c:pt>
                <c:pt idx="63">
                  <c:v>1.010664931</c:v>
                </c:pt>
                <c:pt idx="64">
                  <c:v>1.0106178750000001</c:v>
                </c:pt>
                <c:pt idx="65">
                  <c:v>1.066727052999997</c:v>
                </c:pt>
                <c:pt idx="66">
                  <c:v>1.0353051010000001</c:v>
                </c:pt>
                <c:pt idx="67">
                  <c:v>1.0093427761</c:v>
                </c:pt>
                <c:pt idx="68">
                  <c:v>1.015212244</c:v>
                </c:pt>
                <c:pt idx="69">
                  <c:v>1.1021548000000001</c:v>
                </c:pt>
                <c:pt idx="70">
                  <c:v>1.0349123869999999</c:v>
                </c:pt>
                <c:pt idx="71">
                  <c:v>1.008374327199997</c:v>
                </c:pt>
                <c:pt idx="72">
                  <c:v>1.0855774140000001</c:v>
                </c:pt>
                <c:pt idx="73">
                  <c:v>1.033562973</c:v>
                </c:pt>
                <c:pt idx="74">
                  <c:v>1.0074415898</c:v>
                </c:pt>
                <c:pt idx="75">
                  <c:v>1.0044041141</c:v>
                </c:pt>
                <c:pt idx="76">
                  <c:v>1.0275375949999999</c:v>
                </c:pt>
                <c:pt idx="77">
                  <c:v>1.0305755400000001</c:v>
                </c:pt>
                <c:pt idx="78">
                  <c:v>1.019640710999997</c:v>
                </c:pt>
                <c:pt idx="79">
                  <c:v>1.0172871840000026</c:v>
                </c:pt>
                <c:pt idx="80">
                  <c:v>1.012927116</c:v>
                </c:pt>
                <c:pt idx="81">
                  <c:v>1.021633980999997</c:v>
                </c:pt>
                <c:pt idx="82">
                  <c:v>1.011277661</c:v>
                </c:pt>
                <c:pt idx="83">
                  <c:v>1.0013371183999973</c:v>
                </c:pt>
                <c:pt idx="84">
                  <c:v>1.0035008727999972</c:v>
                </c:pt>
                <c:pt idx="85">
                  <c:v>1.0030426346000001</c:v>
                </c:pt>
                <c:pt idx="86">
                  <c:v>1.0729810899999999</c:v>
                </c:pt>
                <c:pt idx="87">
                  <c:v>1.0073496459999955</c:v>
                </c:pt>
                <c:pt idx="88">
                  <c:v>1.007497799599997</c:v>
                </c:pt>
                <c:pt idx="89">
                  <c:v>1.0415589540000001</c:v>
                </c:pt>
                <c:pt idx="90">
                  <c:v>1.024049803</c:v>
                </c:pt>
                <c:pt idx="91">
                  <c:v>1.0248092169999961</c:v>
                </c:pt>
                <c:pt idx="92">
                  <c:v>1.041962576</c:v>
                </c:pt>
                <c:pt idx="93">
                  <c:v>1.0176127349999999</c:v>
                </c:pt>
                <c:pt idx="94">
                  <c:v>1.0380269569999998</c:v>
                </c:pt>
                <c:pt idx="95">
                  <c:v>1.024446594</c:v>
                </c:pt>
                <c:pt idx="96">
                  <c:v>1.0300343889999972</c:v>
                </c:pt>
                <c:pt idx="97">
                  <c:v>1.0227869949999999</c:v>
                </c:pt>
                <c:pt idx="98">
                  <c:v>1.0208508260000029</c:v>
                </c:pt>
                <c:pt idx="99">
                  <c:v>1.0076987849999968</c:v>
                </c:pt>
                <c:pt idx="100">
                  <c:v>1.1135759599999999</c:v>
                </c:pt>
                <c:pt idx="101">
                  <c:v>1.0389139890000001</c:v>
                </c:pt>
                <c:pt idx="102">
                  <c:v>1.012179852999997</c:v>
                </c:pt>
                <c:pt idx="103">
                  <c:v>1.0162590919999999</c:v>
                </c:pt>
                <c:pt idx="104">
                  <c:v>1.0147291159999965</c:v>
                </c:pt>
                <c:pt idx="105">
                  <c:v>1.016719200999997</c:v>
                </c:pt>
                <c:pt idx="106">
                  <c:v>1.0351247479999943</c:v>
                </c:pt>
                <c:pt idx="107">
                  <c:v>1.0130122779999973</c:v>
                </c:pt>
                <c:pt idx="108">
                  <c:v>1.0711201969999973</c:v>
                </c:pt>
                <c:pt idx="109">
                  <c:v>1.015027283999997</c:v>
                </c:pt>
                <c:pt idx="110">
                  <c:v>1.0145862799999998</c:v>
                </c:pt>
                <c:pt idx="111">
                  <c:v>1.0218321479999972</c:v>
                </c:pt>
                <c:pt idx="112">
                  <c:v>1.0103569630000029</c:v>
                </c:pt>
                <c:pt idx="113">
                  <c:v>1.0429374300000001</c:v>
                </c:pt>
                <c:pt idx="114">
                  <c:v>1.0136168349999999</c:v>
                </c:pt>
                <c:pt idx="115">
                  <c:v>1.0119521440000001</c:v>
                </c:pt>
                <c:pt idx="116">
                  <c:v>1.0346088600000001</c:v>
                </c:pt>
                <c:pt idx="117">
                  <c:v>1.0279243759999943</c:v>
                </c:pt>
                <c:pt idx="118">
                  <c:v>1.0205392409999965</c:v>
                </c:pt>
                <c:pt idx="119">
                  <c:v>1.0203037419999998</c:v>
                </c:pt>
                <c:pt idx="120">
                  <c:v>1.13791574</c:v>
                </c:pt>
                <c:pt idx="121">
                  <c:v>1.029958677999997</c:v>
                </c:pt>
                <c:pt idx="122">
                  <c:v>1.0429156119999998</c:v>
                </c:pt>
                <c:pt idx="123">
                  <c:v>1.014992358999997</c:v>
                </c:pt>
                <c:pt idx="124">
                  <c:v>1.0056851291000026</c:v>
                </c:pt>
                <c:pt idx="125">
                  <c:v>1.0065659882</c:v>
                </c:pt>
                <c:pt idx="126">
                  <c:v>1.048020851</c:v>
                </c:pt>
                <c:pt idx="127">
                  <c:v>1.0098729068000001</c:v>
                </c:pt>
                <c:pt idx="128">
                  <c:v>1.033019619999997</c:v>
                </c:pt>
                <c:pt idx="129">
                  <c:v>1.0034747744999972</c:v>
                </c:pt>
                <c:pt idx="130">
                  <c:v>1.0038777572999948</c:v>
                </c:pt>
                <c:pt idx="131">
                  <c:v>1.046748837</c:v>
                </c:pt>
                <c:pt idx="132">
                  <c:v>1.0150598319999999</c:v>
                </c:pt>
                <c:pt idx="133">
                  <c:v>1.0083600698999999</c:v>
                </c:pt>
                <c:pt idx="134">
                  <c:v>1.0055732079999946</c:v>
                </c:pt>
                <c:pt idx="135">
                  <c:v>1.0916377660000001</c:v>
                </c:pt>
                <c:pt idx="136">
                  <c:v>1.0060119019000029</c:v>
                </c:pt>
                <c:pt idx="137">
                  <c:v>1.0129561549999999</c:v>
                </c:pt>
                <c:pt idx="138">
                  <c:v>1.0734616389999962</c:v>
                </c:pt>
                <c:pt idx="139">
                  <c:v>1.0057992243999963</c:v>
                </c:pt>
                <c:pt idx="140">
                  <c:v>1.0079990684999955</c:v>
                </c:pt>
                <c:pt idx="141">
                  <c:v>1.033380714</c:v>
                </c:pt>
                <c:pt idx="142">
                  <c:v>1.0039445750999956</c:v>
                </c:pt>
                <c:pt idx="143">
                  <c:v>1.019011018999997</c:v>
                </c:pt>
                <c:pt idx="144">
                  <c:v>1.0381550159999999</c:v>
                </c:pt>
                <c:pt idx="145">
                  <c:v>1.0268587169999999</c:v>
                </c:pt>
                <c:pt idx="146">
                  <c:v>1.027873724</c:v>
                </c:pt>
                <c:pt idx="147">
                  <c:v>1.0277212359999943</c:v>
                </c:pt>
                <c:pt idx="148">
                  <c:v>1.0063329479000001</c:v>
                </c:pt>
                <c:pt idx="149">
                  <c:v>1.023464540999997</c:v>
                </c:pt>
                <c:pt idx="150">
                  <c:v>1.012508704</c:v>
                </c:pt>
                <c:pt idx="151">
                  <c:v>1.056108287999997</c:v>
                </c:pt>
                <c:pt idx="152">
                  <c:v>1.0123061099999999</c:v>
                </c:pt>
                <c:pt idx="153">
                  <c:v>1.0047618130999956</c:v>
                </c:pt>
                <c:pt idx="154">
                  <c:v>1.0049677259000001</c:v>
                </c:pt>
                <c:pt idx="155">
                  <c:v>1.0907004440000001</c:v>
                </c:pt>
                <c:pt idx="156">
                  <c:v>1.0354256379999955</c:v>
                </c:pt>
                <c:pt idx="157">
                  <c:v>1.0148327939999973</c:v>
                </c:pt>
                <c:pt idx="158">
                  <c:v>1.0179865219999999</c:v>
                </c:pt>
                <c:pt idx="159">
                  <c:v>1.0174381019999998</c:v>
                </c:pt>
                <c:pt idx="160">
                  <c:v>1.0626275240000032</c:v>
                </c:pt>
                <c:pt idx="161">
                  <c:v>1.0328732959999956</c:v>
                </c:pt>
                <c:pt idx="162">
                  <c:v>1.01565547</c:v>
                </c:pt>
                <c:pt idx="163">
                  <c:v>1.062590572</c:v>
                </c:pt>
                <c:pt idx="164">
                  <c:v>1.023707331</c:v>
                </c:pt>
                <c:pt idx="165">
                  <c:v>1.0115392679999946</c:v>
                </c:pt>
                <c:pt idx="166">
                  <c:v>1.0191024790000001</c:v>
                </c:pt>
                <c:pt idx="167">
                  <c:v>1.0137017439999958</c:v>
                </c:pt>
                <c:pt idx="168">
                  <c:v>1.091693437999997</c:v>
                </c:pt>
                <c:pt idx="169">
                  <c:v>1.0167940219999998</c:v>
                </c:pt>
                <c:pt idx="170">
                  <c:v>1.0171599099999999</c:v>
                </c:pt>
                <c:pt idx="171">
                  <c:v>1.023456006</c:v>
                </c:pt>
                <c:pt idx="172">
                  <c:v>1.020981793999997</c:v>
                </c:pt>
                <c:pt idx="173">
                  <c:v>1.014079239</c:v>
                </c:pt>
                <c:pt idx="174">
                  <c:v>1.014345187</c:v>
                </c:pt>
                <c:pt idx="175">
                  <c:v>1.1777299699999999</c:v>
                </c:pt>
                <c:pt idx="176">
                  <c:v>1.021789882999997</c:v>
                </c:pt>
                <c:pt idx="177">
                  <c:v>1.032653209</c:v>
                </c:pt>
                <c:pt idx="178">
                  <c:v>1.0116523819999999</c:v>
                </c:pt>
                <c:pt idx="179">
                  <c:v>1.0053743414999965</c:v>
                </c:pt>
                <c:pt idx="180">
                  <c:v>1.005763900599997</c:v>
                </c:pt>
                <c:pt idx="181">
                  <c:v>1.1148950499999999</c:v>
                </c:pt>
                <c:pt idx="182">
                  <c:v>1.0096467926999941</c:v>
                </c:pt>
                <c:pt idx="183">
                  <c:v>1.0253869040000001</c:v>
                </c:pt>
                <c:pt idx="184">
                  <c:v>1.0043788161</c:v>
                </c:pt>
                <c:pt idx="185">
                  <c:v>1.0039450308</c:v>
                </c:pt>
                <c:pt idx="186">
                  <c:v>1.0651570420000001</c:v>
                </c:pt>
                <c:pt idx="187">
                  <c:v>1.0113727179999967</c:v>
                </c:pt>
                <c:pt idx="188">
                  <c:v>1.008123694899997</c:v>
                </c:pt>
                <c:pt idx="189">
                  <c:v>1.0032597240000001</c:v>
                </c:pt>
                <c:pt idx="190">
                  <c:v>1.0729159800000001</c:v>
                </c:pt>
                <c:pt idx="191">
                  <c:v>1.0024592018</c:v>
                </c:pt>
                <c:pt idx="192">
                  <c:v>1.0118278179999955</c:v>
                </c:pt>
                <c:pt idx="193">
                  <c:v>1.064034827</c:v>
                </c:pt>
                <c:pt idx="194">
                  <c:v>1.0022715635999999</c:v>
                </c:pt>
                <c:pt idx="195">
                  <c:v>1.0092400871999962</c:v>
                </c:pt>
                <c:pt idx="196">
                  <c:v>1.09511548</c:v>
                </c:pt>
                <c:pt idx="197">
                  <c:v>1.067534076999997</c:v>
                </c:pt>
                <c:pt idx="198">
                  <c:v>1.0160055300000026</c:v>
                </c:pt>
                <c:pt idx="199">
                  <c:v>1.0348656879999956</c:v>
                </c:pt>
                <c:pt idx="200">
                  <c:v>1.0817368929999955</c:v>
                </c:pt>
                <c:pt idx="201">
                  <c:v>1.0513153179999972</c:v>
                </c:pt>
                <c:pt idx="202">
                  <c:v>1.0380044419999999</c:v>
                </c:pt>
                <c:pt idx="203">
                  <c:v>1.0456288909999956</c:v>
                </c:pt>
                <c:pt idx="204">
                  <c:v>1.035341836</c:v>
                </c:pt>
                <c:pt idx="205">
                  <c:v>1.0402858440000029</c:v>
                </c:pt>
                <c:pt idx="206">
                  <c:v>1.034301133</c:v>
                </c:pt>
                <c:pt idx="207">
                  <c:v>1.0304437289999999</c:v>
                </c:pt>
                <c:pt idx="208">
                  <c:v>1.055314401</c:v>
                </c:pt>
                <c:pt idx="209">
                  <c:v>1.0409980419999998</c:v>
                </c:pt>
                <c:pt idx="210">
                  <c:v>1.0317868899999998</c:v>
                </c:pt>
                <c:pt idx="211">
                  <c:v>1.0379006319999973</c:v>
                </c:pt>
                <c:pt idx="212">
                  <c:v>1.026359293999997</c:v>
                </c:pt>
                <c:pt idx="213">
                  <c:v>1.045205629</c:v>
                </c:pt>
                <c:pt idx="214">
                  <c:v>1.0253341659999973</c:v>
                </c:pt>
                <c:pt idx="215">
                  <c:v>1.0216872029999973</c:v>
                </c:pt>
                <c:pt idx="216">
                  <c:v>1.0288743939999963</c:v>
                </c:pt>
                <c:pt idx="217">
                  <c:v>1.020796818999997</c:v>
                </c:pt>
                <c:pt idx="218">
                  <c:v>1.032948465</c:v>
                </c:pt>
                <c:pt idx="219">
                  <c:v>1.019451740999997</c:v>
                </c:pt>
                <c:pt idx="220">
                  <c:v>1.1272512399999999</c:v>
                </c:pt>
                <c:pt idx="221">
                  <c:v>1.0087521133999999</c:v>
                </c:pt>
                <c:pt idx="222">
                  <c:v>1.033171118999997</c:v>
                </c:pt>
                <c:pt idx="223">
                  <c:v>1.0324679729999999</c:v>
                </c:pt>
                <c:pt idx="224">
                  <c:v>1.035957003</c:v>
                </c:pt>
                <c:pt idx="225">
                  <c:v>1.0268811389999999</c:v>
                </c:pt>
                <c:pt idx="226">
                  <c:v>1.0601407650000001</c:v>
                </c:pt>
                <c:pt idx="227">
                  <c:v>1.0254088349999999</c:v>
                </c:pt>
                <c:pt idx="228">
                  <c:v>1.0432513489999973</c:v>
                </c:pt>
                <c:pt idx="229">
                  <c:v>1.0246559410000029</c:v>
                </c:pt>
                <c:pt idx="230">
                  <c:v>1.013377894</c:v>
                </c:pt>
                <c:pt idx="231">
                  <c:v>1.0378181819999999</c:v>
                </c:pt>
                <c:pt idx="232">
                  <c:v>1.0187325629999999</c:v>
                </c:pt>
                <c:pt idx="233">
                  <c:v>1.0054149579999963</c:v>
                </c:pt>
                <c:pt idx="234">
                  <c:v>1.028036365</c:v>
                </c:pt>
                <c:pt idx="235">
                  <c:v>1.0650073360000001</c:v>
                </c:pt>
                <c:pt idx="236">
                  <c:v>1.0268658939999973</c:v>
                </c:pt>
                <c:pt idx="237">
                  <c:v>1.021096174</c:v>
                </c:pt>
                <c:pt idx="238">
                  <c:v>1.0499581099999999</c:v>
                </c:pt>
                <c:pt idx="239">
                  <c:v>1.0139467089999965</c:v>
                </c:pt>
                <c:pt idx="240">
                  <c:v>1.0084198279000001</c:v>
                </c:pt>
                <c:pt idx="241">
                  <c:v>1.040336505</c:v>
                </c:pt>
                <c:pt idx="242">
                  <c:v>1.0114737569999968</c:v>
                </c:pt>
                <c:pt idx="243">
                  <c:v>1.017559809</c:v>
                </c:pt>
                <c:pt idx="244">
                  <c:v>1.090747497</c:v>
                </c:pt>
                <c:pt idx="245">
                  <c:v>1.0311356149999973</c:v>
                </c:pt>
                <c:pt idx="246">
                  <c:v>1.0021341491</c:v>
                </c:pt>
                <c:pt idx="247">
                  <c:v>1.0063507781000001</c:v>
                </c:pt>
                <c:pt idx="248">
                  <c:v>1.0037518844</c:v>
                </c:pt>
                <c:pt idx="249">
                  <c:v>1.042891955999997</c:v>
                </c:pt>
                <c:pt idx="250">
                  <c:v>1.0289082149999973</c:v>
                </c:pt>
                <c:pt idx="251">
                  <c:v>1.016770156</c:v>
                </c:pt>
                <c:pt idx="252">
                  <c:v>1.110904619999997</c:v>
                </c:pt>
                <c:pt idx="253">
                  <c:v>1.1008762799999998</c:v>
                </c:pt>
                <c:pt idx="254">
                  <c:v>1.0935877250000001</c:v>
                </c:pt>
                <c:pt idx="255">
                  <c:v>1.0907744119999998</c:v>
                </c:pt>
                <c:pt idx="256">
                  <c:v>1.0970788519999999</c:v>
                </c:pt>
                <c:pt idx="257">
                  <c:v>1.094297743</c:v>
                </c:pt>
                <c:pt idx="258">
                  <c:v>1.09256814</c:v>
                </c:pt>
                <c:pt idx="259">
                  <c:v>1.034709573</c:v>
                </c:pt>
                <c:pt idx="260">
                  <c:v>1.033643571</c:v>
                </c:pt>
                <c:pt idx="261">
                  <c:v>1.0317620279999973</c:v>
                </c:pt>
                <c:pt idx="262">
                  <c:v>1.030327811</c:v>
                </c:pt>
                <c:pt idx="263">
                  <c:v>1.0213954529999956</c:v>
                </c:pt>
                <c:pt idx="264">
                  <c:v>1.0219607629999965</c:v>
                </c:pt>
                <c:pt idx="265">
                  <c:v>1.0145117749999999</c:v>
                </c:pt>
                <c:pt idx="266">
                  <c:v>1.0140205840000001</c:v>
                </c:pt>
                <c:pt idx="267">
                  <c:v>1.041126081999997</c:v>
                </c:pt>
                <c:pt idx="268">
                  <c:v>1.0318199369999999</c:v>
                </c:pt>
                <c:pt idx="269">
                  <c:v>1.014490600999997</c:v>
                </c:pt>
                <c:pt idx="270">
                  <c:v>1.0184752929999967</c:v>
                </c:pt>
                <c:pt idx="271">
                  <c:v>1.0752990079999956</c:v>
                </c:pt>
                <c:pt idx="272">
                  <c:v>1.0311127790000001</c:v>
                </c:pt>
                <c:pt idx="273">
                  <c:v>1.012743204</c:v>
                </c:pt>
                <c:pt idx="274">
                  <c:v>1.0605836390000001</c:v>
                </c:pt>
                <c:pt idx="275">
                  <c:v>1.0294818399999999</c:v>
                </c:pt>
                <c:pt idx="276">
                  <c:v>1.0114003219999999</c:v>
                </c:pt>
                <c:pt idx="277">
                  <c:v>1.0213680879999956</c:v>
                </c:pt>
                <c:pt idx="278">
                  <c:v>1.0046024623000001</c:v>
                </c:pt>
                <c:pt idx="279">
                  <c:v>1.0206231419999998</c:v>
                </c:pt>
                <c:pt idx="280">
                  <c:v>1.0740212449999973</c:v>
                </c:pt>
                <c:pt idx="281">
                  <c:v>1.0757930349999998</c:v>
                </c:pt>
                <c:pt idx="282">
                  <c:v>1.0747147669999999</c:v>
                </c:pt>
                <c:pt idx="283">
                  <c:v>1.061061231999997</c:v>
                </c:pt>
                <c:pt idx="284">
                  <c:v>1.0570657299999999</c:v>
                </c:pt>
                <c:pt idx="285">
                  <c:v>1.063819941</c:v>
                </c:pt>
                <c:pt idx="286">
                  <c:v>1.0546271709999999</c:v>
                </c:pt>
                <c:pt idx="287">
                  <c:v>1.028433266</c:v>
                </c:pt>
                <c:pt idx="288">
                  <c:v>1.029273763</c:v>
                </c:pt>
                <c:pt idx="289">
                  <c:v>1.0169263929999943</c:v>
                </c:pt>
                <c:pt idx="290">
                  <c:v>1.034070206</c:v>
                </c:pt>
                <c:pt idx="291">
                  <c:v>1.0067132712</c:v>
                </c:pt>
                <c:pt idx="292">
                  <c:v>1.0115846939999948</c:v>
                </c:pt>
                <c:pt idx="293">
                  <c:v>1.0196212359999943</c:v>
                </c:pt>
                <c:pt idx="294">
                  <c:v>1.0154807069999998</c:v>
                </c:pt>
                <c:pt idx="295">
                  <c:v>1.074363309</c:v>
                </c:pt>
                <c:pt idx="296">
                  <c:v>1.0267786299999999</c:v>
                </c:pt>
                <c:pt idx="297">
                  <c:v>1.0208697139999965</c:v>
                </c:pt>
                <c:pt idx="298">
                  <c:v>1.0232203899999968</c:v>
                </c:pt>
                <c:pt idx="299">
                  <c:v>1.1069855500000001</c:v>
                </c:pt>
                <c:pt idx="300">
                  <c:v>1.0223355260000029</c:v>
                </c:pt>
                <c:pt idx="301">
                  <c:v>1.0242708380000001</c:v>
                </c:pt>
                <c:pt idx="302">
                  <c:v>1.0913497349999999</c:v>
                </c:pt>
                <c:pt idx="303">
                  <c:v>1.0110900409999972</c:v>
                </c:pt>
                <c:pt idx="304">
                  <c:v>1.0132068849999998</c:v>
                </c:pt>
                <c:pt idx="305">
                  <c:v>1.0333054969999973</c:v>
                </c:pt>
                <c:pt idx="306">
                  <c:v>1.038435296999997</c:v>
                </c:pt>
                <c:pt idx="307">
                  <c:v>1.0062051671000001</c:v>
                </c:pt>
                <c:pt idx="308">
                  <c:v>1.0209384690000001</c:v>
                </c:pt>
                <c:pt idx="309">
                  <c:v>1.007667448199997</c:v>
                </c:pt>
                <c:pt idx="310">
                  <c:v>1.0084698349999999</c:v>
                </c:pt>
                <c:pt idx="311">
                  <c:v>1.1639841899999999</c:v>
                </c:pt>
                <c:pt idx="312">
                  <c:v>1.0032086446999973</c:v>
                </c:pt>
                <c:pt idx="313">
                  <c:v>1.0394666339999965</c:v>
                </c:pt>
                <c:pt idx="314">
                  <c:v>1.013534073999997</c:v>
                </c:pt>
                <c:pt idx="315">
                  <c:v>1.012273347999997</c:v>
                </c:pt>
                <c:pt idx="316">
                  <c:v>1.17396547</c:v>
                </c:pt>
                <c:pt idx="317">
                  <c:v>1.019346946</c:v>
                </c:pt>
                <c:pt idx="318">
                  <c:v>1.0279188189999973</c:v>
                </c:pt>
                <c:pt idx="319">
                  <c:v>1.0030567972999951</c:v>
                </c:pt>
                <c:pt idx="320">
                  <c:v>1.2084251699999999</c:v>
                </c:pt>
                <c:pt idx="321">
                  <c:v>1.0064682189999965</c:v>
                </c:pt>
                <c:pt idx="322">
                  <c:v>1.038754352999997</c:v>
                </c:pt>
                <c:pt idx="323">
                  <c:v>1.1846056899999999</c:v>
                </c:pt>
                <c:pt idx="324">
                  <c:v>1.0075219554999941</c:v>
                </c:pt>
                <c:pt idx="325">
                  <c:v>1.0309074340000026</c:v>
                </c:pt>
                <c:pt idx="326">
                  <c:v>1.1305074900000001</c:v>
                </c:pt>
                <c:pt idx="327">
                  <c:v>1.1290794799999999</c:v>
                </c:pt>
                <c:pt idx="328">
                  <c:v>1.0341129800000026</c:v>
                </c:pt>
                <c:pt idx="329">
                  <c:v>1.0084508114999999</c:v>
                </c:pt>
                <c:pt idx="330">
                  <c:v>1.0072291863999963</c:v>
                </c:pt>
                <c:pt idx="331">
                  <c:v>1.095788778</c:v>
                </c:pt>
                <c:pt idx="332">
                  <c:v>1.0136869519999998</c:v>
                </c:pt>
                <c:pt idx="333">
                  <c:v>1.0187737169999973</c:v>
                </c:pt>
                <c:pt idx="334">
                  <c:v>1.0015882739999973</c:v>
                </c:pt>
                <c:pt idx="335">
                  <c:v>1.1384351600000029</c:v>
                </c:pt>
                <c:pt idx="336">
                  <c:v>1.006539593099997</c:v>
                </c:pt>
                <c:pt idx="337">
                  <c:v>1.0309724220000001</c:v>
                </c:pt>
                <c:pt idx="338">
                  <c:v>1.11636588</c:v>
                </c:pt>
                <c:pt idx="339">
                  <c:v>1.0072663458999951</c:v>
                </c:pt>
                <c:pt idx="340">
                  <c:v>1.0229999459999972</c:v>
                </c:pt>
                <c:pt idx="341">
                  <c:v>1.040209183</c:v>
                </c:pt>
                <c:pt idx="342">
                  <c:v>1.044908809</c:v>
                </c:pt>
                <c:pt idx="343">
                  <c:v>1.0213918549999967</c:v>
                </c:pt>
                <c:pt idx="344">
                  <c:v>1.0054675909999973</c:v>
                </c:pt>
                <c:pt idx="345">
                  <c:v>1.082373714</c:v>
                </c:pt>
                <c:pt idx="346">
                  <c:v>1.0093414499</c:v>
                </c:pt>
                <c:pt idx="347">
                  <c:v>1.0112529340000032</c:v>
                </c:pt>
                <c:pt idx="348">
                  <c:v>1.067148022</c:v>
                </c:pt>
                <c:pt idx="349">
                  <c:v>1.0087304792</c:v>
                </c:pt>
                <c:pt idx="350">
                  <c:v>1.0061795672</c:v>
                </c:pt>
                <c:pt idx="351">
                  <c:v>1.075063767999997</c:v>
                </c:pt>
                <c:pt idx="352">
                  <c:v>1.0481158680000029</c:v>
                </c:pt>
                <c:pt idx="353">
                  <c:v>1.0110522289999999</c:v>
                </c:pt>
                <c:pt idx="354">
                  <c:v>1.0810892009999973</c:v>
                </c:pt>
                <c:pt idx="355">
                  <c:v>1.0055975567</c:v>
                </c:pt>
                <c:pt idx="356">
                  <c:v>1.0160423610000029</c:v>
                </c:pt>
                <c:pt idx="357">
                  <c:v>1.11343836</c:v>
                </c:pt>
                <c:pt idx="358">
                  <c:v>1.082630848</c:v>
                </c:pt>
                <c:pt idx="359">
                  <c:v>1.0199903909999943</c:v>
                </c:pt>
                <c:pt idx="360">
                  <c:v>1.0949564510000001</c:v>
                </c:pt>
                <c:pt idx="361">
                  <c:v>1.0655043759999963</c:v>
                </c:pt>
                <c:pt idx="362">
                  <c:v>1.013310398999997</c:v>
                </c:pt>
                <c:pt idx="363">
                  <c:v>1.0315529750000001</c:v>
                </c:pt>
                <c:pt idx="364">
                  <c:v>1.041592499999997</c:v>
                </c:pt>
                <c:pt idx="365">
                  <c:v>1.0257114939999965</c:v>
                </c:pt>
                <c:pt idx="366">
                  <c:v>1.0109805279999999</c:v>
                </c:pt>
                <c:pt idx="367">
                  <c:v>1.055693878999997</c:v>
                </c:pt>
                <c:pt idx="368">
                  <c:v>1.0096986874999934</c:v>
                </c:pt>
                <c:pt idx="369">
                  <c:v>1.0014957244</c:v>
                </c:pt>
                <c:pt idx="370">
                  <c:v>1.007400148399997</c:v>
                </c:pt>
                <c:pt idx="371">
                  <c:v>1.0061983097</c:v>
                </c:pt>
                <c:pt idx="372">
                  <c:v>1.097387613</c:v>
                </c:pt>
                <c:pt idx="373">
                  <c:v>1.025046149</c:v>
                </c:pt>
                <c:pt idx="374">
                  <c:v>1.0108717159999963</c:v>
                </c:pt>
                <c:pt idx="375">
                  <c:v>1.0047465708000001</c:v>
                </c:pt>
                <c:pt idx="376">
                  <c:v>1.0205949419999998</c:v>
                </c:pt>
                <c:pt idx="377">
                  <c:v>1.1101008999999999</c:v>
                </c:pt>
                <c:pt idx="378">
                  <c:v>1.0830456610000001</c:v>
                </c:pt>
                <c:pt idx="379">
                  <c:v>1.0419282089999946</c:v>
                </c:pt>
                <c:pt idx="380">
                  <c:v>1.0633258619999999</c:v>
                </c:pt>
                <c:pt idx="381">
                  <c:v>1.0495778149999999</c:v>
                </c:pt>
                <c:pt idx="382">
                  <c:v>1.059694833999997</c:v>
                </c:pt>
                <c:pt idx="383">
                  <c:v>1.0597972539999962</c:v>
                </c:pt>
                <c:pt idx="384">
                  <c:v>1.0393646489999941</c:v>
                </c:pt>
                <c:pt idx="385">
                  <c:v>1.0184716529999955</c:v>
                </c:pt>
                <c:pt idx="386">
                  <c:v>1.0534532469999998</c:v>
                </c:pt>
                <c:pt idx="387">
                  <c:v>1.01794316</c:v>
                </c:pt>
                <c:pt idx="388">
                  <c:v>1.0241456360000001</c:v>
                </c:pt>
                <c:pt idx="389">
                  <c:v>1.0277992729999939</c:v>
                </c:pt>
                <c:pt idx="390">
                  <c:v>1.0266006329999973</c:v>
                </c:pt>
                <c:pt idx="391">
                  <c:v>1.0114167879999956</c:v>
                </c:pt>
                <c:pt idx="392">
                  <c:v>1.0018767159999946</c:v>
                </c:pt>
                <c:pt idx="393">
                  <c:v>1.015031134</c:v>
                </c:pt>
                <c:pt idx="394">
                  <c:v>1.0570475300000026</c:v>
                </c:pt>
                <c:pt idx="395">
                  <c:v>1.0075448476999949</c:v>
                </c:pt>
                <c:pt idx="396">
                  <c:v>1.0122515999999999</c:v>
                </c:pt>
                <c:pt idx="397">
                  <c:v>1.019353267999997</c:v>
                </c:pt>
                <c:pt idx="398">
                  <c:v>1.008406917899997</c:v>
                </c:pt>
                <c:pt idx="399">
                  <c:v>1.039999525999997</c:v>
                </c:pt>
                <c:pt idx="400">
                  <c:v>1.0233797949999968</c:v>
                </c:pt>
                <c:pt idx="401">
                  <c:v>1.013119614999997</c:v>
                </c:pt>
                <c:pt idx="402">
                  <c:v>1.14714889</c:v>
                </c:pt>
                <c:pt idx="403">
                  <c:v>1.074222387999997</c:v>
                </c:pt>
                <c:pt idx="404">
                  <c:v>1.081703426</c:v>
                </c:pt>
                <c:pt idx="405">
                  <c:v>1.078943065</c:v>
                </c:pt>
                <c:pt idx="406">
                  <c:v>1.0506750149999999</c:v>
                </c:pt>
                <c:pt idx="407">
                  <c:v>1.1215870800000001</c:v>
                </c:pt>
                <c:pt idx="408">
                  <c:v>1.0607900699999999</c:v>
                </c:pt>
                <c:pt idx="409">
                  <c:v>1.014216717999997</c:v>
                </c:pt>
                <c:pt idx="410">
                  <c:v>1.0203090449999999</c:v>
                </c:pt>
                <c:pt idx="411">
                  <c:v>1.018785915</c:v>
                </c:pt>
                <c:pt idx="412">
                  <c:v>1.0308498149999998</c:v>
                </c:pt>
                <c:pt idx="413">
                  <c:v>1.055211049</c:v>
                </c:pt>
                <c:pt idx="414">
                  <c:v>1.0076509205999999</c:v>
                </c:pt>
                <c:pt idx="415">
                  <c:v>1.0075059452999973</c:v>
                </c:pt>
                <c:pt idx="416">
                  <c:v>1.007495701799997</c:v>
                </c:pt>
                <c:pt idx="417">
                  <c:v>1.0766275040000026</c:v>
                </c:pt>
                <c:pt idx="418">
                  <c:v>1.0278072069999973</c:v>
                </c:pt>
                <c:pt idx="419">
                  <c:v>1.0115280539999956</c:v>
                </c:pt>
                <c:pt idx="420">
                  <c:v>1.0096244518999946</c:v>
                </c:pt>
                <c:pt idx="421">
                  <c:v>1.1177578300000026</c:v>
                </c:pt>
                <c:pt idx="422">
                  <c:v>1.0325261240000001</c:v>
                </c:pt>
                <c:pt idx="423">
                  <c:v>1.0168293919999953</c:v>
                </c:pt>
                <c:pt idx="424">
                  <c:v>1.0996057299999999</c:v>
                </c:pt>
                <c:pt idx="425">
                  <c:v>1.0317296769999946</c:v>
                </c:pt>
                <c:pt idx="426">
                  <c:v>1.015608485999997</c:v>
                </c:pt>
                <c:pt idx="427">
                  <c:v>1.0161191679999999</c:v>
                </c:pt>
                <c:pt idx="428">
                  <c:v>1.029335334</c:v>
                </c:pt>
                <c:pt idx="429">
                  <c:v>1.019695150999997</c:v>
                </c:pt>
                <c:pt idx="430">
                  <c:v>1.0208108359999999</c:v>
                </c:pt>
                <c:pt idx="431">
                  <c:v>1.025073833</c:v>
                </c:pt>
                <c:pt idx="432">
                  <c:v>1.0570564689999999</c:v>
                </c:pt>
                <c:pt idx="433">
                  <c:v>1.0641221030000001</c:v>
                </c:pt>
                <c:pt idx="434">
                  <c:v>1.0388541169999999</c:v>
                </c:pt>
                <c:pt idx="435">
                  <c:v>1.0513709419999999</c:v>
                </c:pt>
                <c:pt idx="436">
                  <c:v>1.041194999999997</c:v>
                </c:pt>
                <c:pt idx="437">
                  <c:v>1.045459776</c:v>
                </c:pt>
                <c:pt idx="438">
                  <c:v>1.0425346369999973</c:v>
                </c:pt>
                <c:pt idx="439">
                  <c:v>1.030032198</c:v>
                </c:pt>
                <c:pt idx="440">
                  <c:v>1.0125619499999998</c:v>
                </c:pt>
                <c:pt idx="441">
                  <c:v>1.040635768</c:v>
                </c:pt>
                <c:pt idx="442">
                  <c:v>1.023237358999997</c:v>
                </c:pt>
                <c:pt idx="443">
                  <c:v>1.0243486049999999</c:v>
                </c:pt>
                <c:pt idx="444">
                  <c:v>1.0288076310000001</c:v>
                </c:pt>
                <c:pt idx="445">
                  <c:v>1.0275393899999961</c:v>
                </c:pt>
                <c:pt idx="446">
                  <c:v>1.05508585</c:v>
                </c:pt>
                <c:pt idx="447">
                  <c:v>1.0077181513</c:v>
                </c:pt>
                <c:pt idx="448">
                  <c:v>1.015586791999997</c:v>
                </c:pt>
                <c:pt idx="449">
                  <c:v>1.0328816359999973</c:v>
                </c:pt>
                <c:pt idx="450">
                  <c:v>1.0068473061000001</c:v>
                </c:pt>
                <c:pt idx="451">
                  <c:v>1.0107145259999999</c:v>
                </c:pt>
                <c:pt idx="452">
                  <c:v>1.016497733</c:v>
                </c:pt>
                <c:pt idx="453">
                  <c:v>1.014830707999997</c:v>
                </c:pt>
                <c:pt idx="454">
                  <c:v>1.0903219849999999</c:v>
                </c:pt>
                <c:pt idx="455">
                  <c:v>1.009858668199997</c:v>
                </c:pt>
                <c:pt idx="456">
                  <c:v>1.014144422</c:v>
                </c:pt>
                <c:pt idx="457">
                  <c:v>1.1001303200000001</c:v>
                </c:pt>
                <c:pt idx="458">
                  <c:v>1.0531565599999999</c:v>
                </c:pt>
                <c:pt idx="459">
                  <c:v>1.062504567</c:v>
                </c:pt>
                <c:pt idx="460">
                  <c:v>1.0602915740000001</c:v>
                </c:pt>
                <c:pt idx="461">
                  <c:v>1.0924778210000043</c:v>
                </c:pt>
                <c:pt idx="462">
                  <c:v>1.081160356999997</c:v>
                </c:pt>
                <c:pt idx="463">
                  <c:v>1.0404483369999999</c:v>
                </c:pt>
                <c:pt idx="464">
                  <c:v>1.0066373895</c:v>
                </c:pt>
                <c:pt idx="465">
                  <c:v>1.0137545929999965</c:v>
                </c:pt>
                <c:pt idx="466">
                  <c:v>1.0123241749999998</c:v>
                </c:pt>
                <c:pt idx="467">
                  <c:v>1.1043565600000032</c:v>
                </c:pt>
                <c:pt idx="468">
                  <c:v>1.042194775999997</c:v>
                </c:pt>
                <c:pt idx="469">
                  <c:v>1.0085356914999972</c:v>
                </c:pt>
                <c:pt idx="470">
                  <c:v>1.0067287564999965</c:v>
                </c:pt>
                <c:pt idx="471">
                  <c:v>1.0067283572999943</c:v>
                </c:pt>
                <c:pt idx="472">
                  <c:v>1.0895202149999967</c:v>
                </c:pt>
                <c:pt idx="473">
                  <c:v>1.0234975239999999</c:v>
                </c:pt>
                <c:pt idx="474">
                  <c:v>1.0105791340000001</c:v>
                </c:pt>
                <c:pt idx="475">
                  <c:v>1.0073181129</c:v>
                </c:pt>
                <c:pt idx="476">
                  <c:v>1.0928458489999999</c:v>
                </c:pt>
                <c:pt idx="477">
                  <c:v>1.0287587640000029</c:v>
                </c:pt>
                <c:pt idx="478">
                  <c:v>1.0164906589999962</c:v>
                </c:pt>
                <c:pt idx="479">
                  <c:v>1.0879843619999998</c:v>
                </c:pt>
                <c:pt idx="480">
                  <c:v>1.027282305</c:v>
                </c:pt>
                <c:pt idx="481">
                  <c:v>1.0152156499999998</c:v>
                </c:pt>
                <c:pt idx="482">
                  <c:v>1.0716994959999941</c:v>
                </c:pt>
                <c:pt idx="483">
                  <c:v>1.082294627999997</c:v>
                </c:pt>
                <c:pt idx="484">
                  <c:v>1.0130492929999941</c:v>
                </c:pt>
                <c:pt idx="485">
                  <c:v>1.0048698557999955</c:v>
                </c:pt>
                <c:pt idx="486">
                  <c:v>1.11043384</c:v>
                </c:pt>
                <c:pt idx="487">
                  <c:v>1.066336371</c:v>
                </c:pt>
                <c:pt idx="488">
                  <c:v>1.016600806</c:v>
                </c:pt>
                <c:pt idx="489">
                  <c:v>1.0310734210000001</c:v>
                </c:pt>
                <c:pt idx="490">
                  <c:v>1.020774638999997</c:v>
                </c:pt>
                <c:pt idx="491">
                  <c:v>1.0542977339999999</c:v>
                </c:pt>
                <c:pt idx="492">
                  <c:v>1.0521163659999999</c:v>
                </c:pt>
                <c:pt idx="493">
                  <c:v>1.0265516399999999</c:v>
                </c:pt>
                <c:pt idx="494">
                  <c:v>1.097586097999997</c:v>
                </c:pt>
                <c:pt idx="495">
                  <c:v>1.0688049169999998</c:v>
                </c:pt>
                <c:pt idx="496">
                  <c:v>1.023403522</c:v>
                </c:pt>
                <c:pt idx="497">
                  <c:v>1.034960264</c:v>
                </c:pt>
                <c:pt idx="498">
                  <c:v>1.0339230429999946</c:v>
                </c:pt>
                <c:pt idx="499">
                  <c:v>1.082966321</c:v>
                </c:pt>
                <c:pt idx="500">
                  <c:v>1.055278827</c:v>
                </c:pt>
                <c:pt idx="501">
                  <c:v>1.0448884730000001</c:v>
                </c:pt>
                <c:pt idx="502">
                  <c:v>1.053985631</c:v>
                </c:pt>
                <c:pt idx="503">
                  <c:v>1.0786502119999999</c:v>
                </c:pt>
                <c:pt idx="504">
                  <c:v>1.049562614999997</c:v>
                </c:pt>
                <c:pt idx="505">
                  <c:v>1.0621632579999956</c:v>
                </c:pt>
                <c:pt idx="506">
                  <c:v>1.1226972899999998</c:v>
                </c:pt>
                <c:pt idx="507">
                  <c:v>1.0407201899999998</c:v>
                </c:pt>
                <c:pt idx="508">
                  <c:v>1.0770703690000001</c:v>
                </c:pt>
                <c:pt idx="509">
                  <c:v>1.0799625340000001</c:v>
                </c:pt>
                <c:pt idx="510">
                  <c:v>1.0723751640000037</c:v>
                </c:pt>
                <c:pt idx="511">
                  <c:v>1.071110266</c:v>
                </c:pt>
                <c:pt idx="512">
                  <c:v>1.0829425960000001</c:v>
                </c:pt>
                <c:pt idx="513">
                  <c:v>1.0398314539999955</c:v>
                </c:pt>
                <c:pt idx="514">
                  <c:v>1.0865910049999998</c:v>
                </c:pt>
                <c:pt idx="515">
                  <c:v>1.0593910509999955</c:v>
                </c:pt>
                <c:pt idx="516">
                  <c:v>1.0478176099999998</c:v>
                </c:pt>
                <c:pt idx="517">
                  <c:v>1.0383994579999956</c:v>
                </c:pt>
                <c:pt idx="518">
                  <c:v>1.060028280999997</c:v>
                </c:pt>
                <c:pt idx="519">
                  <c:v>1.0451907129999956</c:v>
                </c:pt>
                <c:pt idx="520">
                  <c:v>1.061533890999997</c:v>
                </c:pt>
                <c:pt idx="521">
                  <c:v>1.040676384</c:v>
                </c:pt>
                <c:pt idx="522">
                  <c:v>1.0484710779999973</c:v>
                </c:pt>
                <c:pt idx="523">
                  <c:v>1.0456243189999939</c:v>
                </c:pt>
                <c:pt idx="524">
                  <c:v>1.0388237319999998</c:v>
                </c:pt>
                <c:pt idx="525">
                  <c:v>1.0471904749999998</c:v>
                </c:pt>
                <c:pt idx="526">
                  <c:v>1.038600248999997</c:v>
                </c:pt>
                <c:pt idx="527">
                  <c:v>1.0484121179999999</c:v>
                </c:pt>
                <c:pt idx="528">
                  <c:v>1.048185597</c:v>
                </c:pt>
                <c:pt idx="529">
                  <c:v>1.054659333</c:v>
                </c:pt>
                <c:pt idx="530">
                  <c:v>1.0161401400000001</c:v>
                </c:pt>
                <c:pt idx="531">
                  <c:v>1.0151678719999999</c:v>
                </c:pt>
                <c:pt idx="532">
                  <c:v>1.008361040899997</c:v>
                </c:pt>
                <c:pt idx="533">
                  <c:v>1.005590830399997</c:v>
                </c:pt>
                <c:pt idx="534">
                  <c:v>1.0140223469999998</c:v>
                </c:pt>
                <c:pt idx="535">
                  <c:v>1.039074021</c:v>
                </c:pt>
                <c:pt idx="536">
                  <c:v>1.0025023188</c:v>
                </c:pt>
                <c:pt idx="537">
                  <c:v>1.022169632999997</c:v>
                </c:pt>
                <c:pt idx="538">
                  <c:v>1.1124703199999999</c:v>
                </c:pt>
                <c:pt idx="539">
                  <c:v>1.0505294079999965</c:v>
                </c:pt>
                <c:pt idx="540">
                  <c:v>1.052026914</c:v>
                </c:pt>
                <c:pt idx="541">
                  <c:v>1.0512406849999998</c:v>
                </c:pt>
                <c:pt idx="542">
                  <c:v>1.0364535450000001</c:v>
                </c:pt>
                <c:pt idx="543">
                  <c:v>1.1164248399999999</c:v>
                </c:pt>
                <c:pt idx="544">
                  <c:v>1.051389747999997</c:v>
                </c:pt>
                <c:pt idx="545">
                  <c:v>1.019462554</c:v>
                </c:pt>
                <c:pt idx="546">
                  <c:v>1.017322179</c:v>
                </c:pt>
                <c:pt idx="547">
                  <c:v>1.0164235549999998</c:v>
                </c:pt>
                <c:pt idx="548">
                  <c:v>1.0315595230000001</c:v>
                </c:pt>
                <c:pt idx="549">
                  <c:v>1.042625675999997</c:v>
                </c:pt>
                <c:pt idx="550">
                  <c:v>1.0134771929999973</c:v>
                </c:pt>
                <c:pt idx="551">
                  <c:v>1.0252425430000001</c:v>
                </c:pt>
                <c:pt idx="552">
                  <c:v>1.025044418999997</c:v>
                </c:pt>
                <c:pt idx="553">
                  <c:v>1.039726844999997</c:v>
                </c:pt>
                <c:pt idx="554">
                  <c:v>1.0053974121999956</c:v>
                </c:pt>
                <c:pt idx="555">
                  <c:v>1.020411089</c:v>
                </c:pt>
                <c:pt idx="556">
                  <c:v>1.0291941479999955</c:v>
                </c:pt>
                <c:pt idx="557">
                  <c:v>1.0709895309999999</c:v>
                </c:pt>
                <c:pt idx="558">
                  <c:v>1.001451856399997</c:v>
                </c:pt>
                <c:pt idx="559">
                  <c:v>1.0106508650000001</c:v>
                </c:pt>
                <c:pt idx="560">
                  <c:v>1.0580657469999999</c:v>
                </c:pt>
                <c:pt idx="561">
                  <c:v>1.0024503235000026</c:v>
                </c:pt>
                <c:pt idx="562">
                  <c:v>1.014582635</c:v>
                </c:pt>
                <c:pt idx="563">
                  <c:v>1.013520009999997</c:v>
                </c:pt>
                <c:pt idx="564">
                  <c:v>1.01967294</c:v>
                </c:pt>
                <c:pt idx="565">
                  <c:v>1.0093089746999999</c:v>
                </c:pt>
                <c:pt idx="566">
                  <c:v>1.1102936399999999</c:v>
                </c:pt>
                <c:pt idx="567">
                  <c:v>1.0437030419999973</c:v>
                </c:pt>
                <c:pt idx="568">
                  <c:v>1.0427627610000001</c:v>
                </c:pt>
                <c:pt idx="569">
                  <c:v>1.053788956</c:v>
                </c:pt>
                <c:pt idx="570">
                  <c:v>1.0334318689999973</c:v>
                </c:pt>
                <c:pt idx="571">
                  <c:v>1.1017697299999998</c:v>
                </c:pt>
                <c:pt idx="572">
                  <c:v>1.063351886</c:v>
                </c:pt>
                <c:pt idx="573">
                  <c:v>1.0082661411</c:v>
                </c:pt>
                <c:pt idx="574">
                  <c:v>1.0106953619999999</c:v>
                </c:pt>
                <c:pt idx="575">
                  <c:v>1.0033522794</c:v>
                </c:pt>
                <c:pt idx="576">
                  <c:v>1.0305528410000029</c:v>
                </c:pt>
                <c:pt idx="577">
                  <c:v>1.0455279040000001</c:v>
                </c:pt>
                <c:pt idx="578">
                  <c:v>1.012308768</c:v>
                </c:pt>
                <c:pt idx="579">
                  <c:v>1.0191765569999998</c:v>
                </c:pt>
                <c:pt idx="580">
                  <c:v>1.016690056999997</c:v>
                </c:pt>
                <c:pt idx="581">
                  <c:v>1.0703176080000001</c:v>
                </c:pt>
                <c:pt idx="582">
                  <c:v>1.0126775859999999</c:v>
                </c:pt>
                <c:pt idx="583">
                  <c:v>1.0142912599999963</c:v>
                </c:pt>
                <c:pt idx="584">
                  <c:v>1.02406357</c:v>
                </c:pt>
                <c:pt idx="585">
                  <c:v>1.0991222629999973</c:v>
                </c:pt>
                <c:pt idx="586">
                  <c:v>1.0090708436</c:v>
                </c:pt>
                <c:pt idx="587">
                  <c:v>1.015681544</c:v>
                </c:pt>
                <c:pt idx="588">
                  <c:v>1.085148226</c:v>
                </c:pt>
                <c:pt idx="589">
                  <c:v>1.0189607349999998</c:v>
                </c:pt>
                <c:pt idx="590">
                  <c:v>1.0060848335999999</c:v>
                </c:pt>
                <c:pt idx="591">
                  <c:v>1.0470704369999999</c:v>
                </c:pt>
                <c:pt idx="592">
                  <c:v>1.0425038549999999</c:v>
                </c:pt>
                <c:pt idx="593">
                  <c:v>1.029668749999997</c:v>
                </c:pt>
                <c:pt idx="594">
                  <c:v>1.1326809100000026</c:v>
                </c:pt>
                <c:pt idx="595">
                  <c:v>1.1153777199999999</c:v>
                </c:pt>
                <c:pt idx="596">
                  <c:v>1.1128359300000001</c:v>
                </c:pt>
                <c:pt idx="597">
                  <c:v>1.1349630899999998</c:v>
                </c:pt>
                <c:pt idx="598">
                  <c:v>1.1053921600000001</c:v>
                </c:pt>
                <c:pt idx="599">
                  <c:v>1.14872022</c:v>
                </c:pt>
                <c:pt idx="600">
                  <c:v>1.074734549</c:v>
                </c:pt>
                <c:pt idx="601">
                  <c:v>1.0736323499999998</c:v>
                </c:pt>
                <c:pt idx="602">
                  <c:v>1.0642995419999999</c:v>
                </c:pt>
                <c:pt idx="603">
                  <c:v>1.1139216999999941</c:v>
                </c:pt>
                <c:pt idx="604">
                  <c:v>1.0692596529999963</c:v>
                </c:pt>
                <c:pt idx="605">
                  <c:v>1.0759077749999999</c:v>
                </c:pt>
                <c:pt idx="606">
                  <c:v>1.1048618099999998</c:v>
                </c:pt>
                <c:pt idx="607">
                  <c:v>1.0925177290000041</c:v>
                </c:pt>
                <c:pt idx="608">
                  <c:v>1.0579188349999999</c:v>
                </c:pt>
                <c:pt idx="609">
                  <c:v>1.085505301</c:v>
                </c:pt>
                <c:pt idx="610">
                  <c:v>1.09012083</c:v>
                </c:pt>
                <c:pt idx="611">
                  <c:v>1.0633811010000001</c:v>
                </c:pt>
                <c:pt idx="612">
                  <c:v>1.1326418999999999</c:v>
                </c:pt>
                <c:pt idx="613">
                  <c:v>1.04817998</c:v>
                </c:pt>
                <c:pt idx="614">
                  <c:v>1.11113346</c:v>
                </c:pt>
                <c:pt idx="615">
                  <c:v>1.0143035659999999</c:v>
                </c:pt>
                <c:pt idx="616">
                  <c:v>1.0141946589999946</c:v>
                </c:pt>
                <c:pt idx="617">
                  <c:v>1.0826346569999961</c:v>
                </c:pt>
                <c:pt idx="618">
                  <c:v>1.055262269</c:v>
                </c:pt>
                <c:pt idx="619">
                  <c:v>1.0054428644000026</c:v>
                </c:pt>
                <c:pt idx="620">
                  <c:v>1.0211201119999973</c:v>
                </c:pt>
                <c:pt idx="621">
                  <c:v>1.12133017</c:v>
                </c:pt>
                <c:pt idx="622">
                  <c:v>1.049443807999997</c:v>
                </c:pt>
                <c:pt idx="623">
                  <c:v>1.005730143599997</c:v>
                </c:pt>
                <c:pt idx="624">
                  <c:v>1.1015394499999998</c:v>
                </c:pt>
                <c:pt idx="625">
                  <c:v>1.0483922869999998</c:v>
                </c:pt>
                <c:pt idx="626">
                  <c:v>1.00070877104</c:v>
                </c:pt>
                <c:pt idx="627">
                  <c:v>1.0449154949999999</c:v>
                </c:pt>
                <c:pt idx="628">
                  <c:v>1.0430219129999962</c:v>
                </c:pt>
                <c:pt idx="629">
                  <c:v>1.0605708709999999</c:v>
                </c:pt>
                <c:pt idx="630">
                  <c:v>1.0067395818</c:v>
                </c:pt>
                <c:pt idx="631">
                  <c:v>1.10833906</c:v>
                </c:pt>
                <c:pt idx="632">
                  <c:v>1.031077311</c:v>
                </c:pt>
                <c:pt idx="633">
                  <c:v>1.0164318529999965</c:v>
                </c:pt>
                <c:pt idx="634">
                  <c:v>1.0931021329999999</c:v>
                </c:pt>
                <c:pt idx="635">
                  <c:v>1.0314264749999973</c:v>
                </c:pt>
                <c:pt idx="636">
                  <c:v>1.011501720999997</c:v>
                </c:pt>
                <c:pt idx="637">
                  <c:v>1.055516605999997</c:v>
                </c:pt>
                <c:pt idx="638">
                  <c:v>1.0723340419999998</c:v>
                </c:pt>
                <c:pt idx="639">
                  <c:v>1.0282034869999999</c:v>
                </c:pt>
                <c:pt idx="640">
                  <c:v>1.1065083499999999</c:v>
                </c:pt>
                <c:pt idx="641">
                  <c:v>1.036451765</c:v>
                </c:pt>
                <c:pt idx="642">
                  <c:v>1.022192448</c:v>
                </c:pt>
                <c:pt idx="643">
                  <c:v>1.083984944</c:v>
                </c:pt>
                <c:pt idx="644">
                  <c:v>1.0954216059999946</c:v>
                </c:pt>
                <c:pt idx="645">
                  <c:v>1.01637237</c:v>
                </c:pt>
                <c:pt idx="646">
                  <c:v>1.0669392159999949</c:v>
                </c:pt>
                <c:pt idx="647">
                  <c:v>1.0852621609999999</c:v>
                </c:pt>
                <c:pt idx="648">
                  <c:v>1.021539768999997</c:v>
                </c:pt>
                <c:pt idx="649">
                  <c:v>1.012344992999997</c:v>
                </c:pt>
                <c:pt idx="650">
                  <c:v>1.042317852</c:v>
                </c:pt>
                <c:pt idx="651">
                  <c:v>1.027648672999997</c:v>
                </c:pt>
                <c:pt idx="652">
                  <c:v>1.033950616999997</c:v>
                </c:pt>
                <c:pt idx="653">
                  <c:v>1.0439735419999998</c:v>
                </c:pt>
                <c:pt idx="654">
                  <c:v>1.0191299559999956</c:v>
                </c:pt>
                <c:pt idx="655">
                  <c:v>1.0353366929999943</c:v>
                </c:pt>
                <c:pt idx="656">
                  <c:v>1.023516206999997</c:v>
                </c:pt>
                <c:pt idx="657">
                  <c:v>1.0452947219999973</c:v>
                </c:pt>
                <c:pt idx="658">
                  <c:v>1.023100621</c:v>
                </c:pt>
                <c:pt idx="659">
                  <c:v>1.018230347999997</c:v>
                </c:pt>
                <c:pt idx="660">
                  <c:v>1.0116874</c:v>
                </c:pt>
                <c:pt idx="661">
                  <c:v>1.0778179880000001</c:v>
                </c:pt>
                <c:pt idx="662">
                  <c:v>1.031886163</c:v>
                </c:pt>
                <c:pt idx="663">
                  <c:v>1.0066059454</c:v>
                </c:pt>
                <c:pt idx="664">
                  <c:v>1.0066891909</c:v>
                </c:pt>
                <c:pt idx="665">
                  <c:v>1.0063199529</c:v>
                </c:pt>
                <c:pt idx="666">
                  <c:v>1.0786344719999998</c:v>
                </c:pt>
                <c:pt idx="667">
                  <c:v>1.028323554</c:v>
                </c:pt>
                <c:pt idx="668">
                  <c:v>1.0215481449999999</c:v>
                </c:pt>
                <c:pt idx="669">
                  <c:v>1.0479519230000001</c:v>
                </c:pt>
                <c:pt idx="670">
                  <c:v>1.016184814</c:v>
                </c:pt>
                <c:pt idx="671">
                  <c:v>1.0082703169999998</c:v>
                </c:pt>
                <c:pt idx="672">
                  <c:v>1.016026992999997</c:v>
                </c:pt>
                <c:pt idx="673">
                  <c:v>1.0089272036999972</c:v>
                </c:pt>
                <c:pt idx="674">
                  <c:v>1.1022288099999999</c:v>
                </c:pt>
                <c:pt idx="675">
                  <c:v>1.0096385302999973</c:v>
                </c:pt>
                <c:pt idx="676">
                  <c:v>1.0232103969999973</c:v>
                </c:pt>
                <c:pt idx="677">
                  <c:v>1.039238045999997</c:v>
                </c:pt>
                <c:pt idx="678">
                  <c:v>1.004292263</c:v>
                </c:pt>
                <c:pt idx="679">
                  <c:v>1.0177451519999998</c:v>
                </c:pt>
                <c:pt idx="680">
                  <c:v>1.0160376739999999</c:v>
                </c:pt>
                <c:pt idx="681">
                  <c:v>1.16947058</c:v>
                </c:pt>
                <c:pt idx="682">
                  <c:v>1.0326396289999973</c:v>
                </c:pt>
                <c:pt idx="683">
                  <c:v>1.0134946429999934</c:v>
                </c:pt>
                <c:pt idx="684">
                  <c:v>1.0050309743000001</c:v>
                </c:pt>
                <c:pt idx="685">
                  <c:v>1.0053864675999973</c:v>
                </c:pt>
                <c:pt idx="686">
                  <c:v>1.0045209685000001</c:v>
                </c:pt>
                <c:pt idx="687">
                  <c:v>1.1173896499999998</c:v>
                </c:pt>
                <c:pt idx="688">
                  <c:v>1.019689147999997</c:v>
                </c:pt>
                <c:pt idx="689">
                  <c:v>1.0203476220000001</c:v>
                </c:pt>
                <c:pt idx="690">
                  <c:v>1.0017213304999941</c:v>
                </c:pt>
                <c:pt idx="691">
                  <c:v>1.001654837599997</c:v>
                </c:pt>
                <c:pt idx="692">
                  <c:v>1.0680223719999999</c:v>
                </c:pt>
                <c:pt idx="693">
                  <c:v>1.0075016949999951</c:v>
                </c:pt>
                <c:pt idx="694">
                  <c:v>1.0100302919999973</c:v>
                </c:pt>
                <c:pt idx="695">
                  <c:v>1.0018667147999956</c:v>
                </c:pt>
                <c:pt idx="696">
                  <c:v>1.0747282339999973</c:v>
                </c:pt>
                <c:pt idx="697">
                  <c:v>1.0086539138999999</c:v>
                </c:pt>
                <c:pt idx="698">
                  <c:v>1.007471118799997</c:v>
                </c:pt>
                <c:pt idx="699">
                  <c:v>1.0636042399999968</c:v>
                </c:pt>
                <c:pt idx="700">
                  <c:v>1.0079341435999956</c:v>
                </c:pt>
                <c:pt idx="701">
                  <c:v>1.0031349469999973</c:v>
                </c:pt>
                <c:pt idx="702">
                  <c:v>1.0942681590000001</c:v>
                </c:pt>
                <c:pt idx="703">
                  <c:v>1.0781650199999999</c:v>
                </c:pt>
                <c:pt idx="704">
                  <c:v>1.0102039640000029</c:v>
                </c:pt>
                <c:pt idx="705">
                  <c:v>1.0212977399999998</c:v>
                </c:pt>
                <c:pt idx="706">
                  <c:v>1.12231945</c:v>
                </c:pt>
                <c:pt idx="707">
                  <c:v>1.079695601999997</c:v>
                </c:pt>
                <c:pt idx="708">
                  <c:v>1.0427418669999999</c:v>
                </c:pt>
                <c:pt idx="709">
                  <c:v>1.0624126460000001</c:v>
                </c:pt>
                <c:pt idx="710">
                  <c:v>1.0497327240000001</c:v>
                </c:pt>
                <c:pt idx="711">
                  <c:v>1.054386552</c:v>
                </c:pt>
                <c:pt idx="712">
                  <c:v>1.0590414499999998</c:v>
                </c:pt>
                <c:pt idx="713">
                  <c:v>1.040449715999997</c:v>
                </c:pt>
                <c:pt idx="714">
                  <c:v>1.0821585810000038</c:v>
                </c:pt>
                <c:pt idx="715">
                  <c:v>1.0580435630000031</c:v>
                </c:pt>
                <c:pt idx="716">
                  <c:v>1.0257207759999956</c:v>
                </c:pt>
                <c:pt idx="717">
                  <c:v>1.0466200699999999</c:v>
                </c:pt>
                <c:pt idx="718">
                  <c:v>1.0341708839999999</c:v>
                </c:pt>
                <c:pt idx="719">
                  <c:v>1.067959093999997</c:v>
                </c:pt>
                <c:pt idx="720">
                  <c:v>1.040368848</c:v>
                </c:pt>
                <c:pt idx="721">
                  <c:v>1.0271266429999941</c:v>
                </c:pt>
                <c:pt idx="722">
                  <c:v>1.022366085999997</c:v>
                </c:pt>
                <c:pt idx="723">
                  <c:v>1.0360834430000001</c:v>
                </c:pt>
                <c:pt idx="724">
                  <c:v>1.029046868</c:v>
                </c:pt>
                <c:pt idx="725">
                  <c:v>1.0187646899999958</c:v>
                </c:pt>
                <c:pt idx="726">
                  <c:v>1.1473729200000031</c:v>
                </c:pt>
                <c:pt idx="727">
                  <c:v>1.0067942098999956</c:v>
                </c:pt>
                <c:pt idx="728">
                  <c:v>1.057814625999997</c:v>
                </c:pt>
                <c:pt idx="729">
                  <c:v>1.054900427</c:v>
                </c:pt>
                <c:pt idx="730">
                  <c:v>1.047430300999997</c:v>
                </c:pt>
                <c:pt idx="731">
                  <c:v>1.042002635</c:v>
                </c:pt>
                <c:pt idx="732">
                  <c:v>1.0915698179999951</c:v>
                </c:pt>
                <c:pt idx="733">
                  <c:v>1.0363341740000001</c:v>
                </c:pt>
                <c:pt idx="734">
                  <c:v>1.075419822</c:v>
                </c:pt>
                <c:pt idx="735">
                  <c:v>1.0398916679999943</c:v>
                </c:pt>
                <c:pt idx="736">
                  <c:v>1.0275613259999965</c:v>
                </c:pt>
                <c:pt idx="737">
                  <c:v>1.023563516999997</c:v>
                </c:pt>
                <c:pt idx="738">
                  <c:v>1.036565202999997</c:v>
                </c:pt>
                <c:pt idx="739">
                  <c:v>1.0261380609999999</c:v>
                </c:pt>
                <c:pt idx="740">
                  <c:v>1.039279949</c:v>
                </c:pt>
                <c:pt idx="741">
                  <c:v>1.0590467210000001</c:v>
                </c:pt>
                <c:pt idx="742">
                  <c:v>1.0345212859999946</c:v>
                </c:pt>
                <c:pt idx="743">
                  <c:v>1.0343302819999998</c:v>
                </c:pt>
                <c:pt idx="744">
                  <c:v>1.0426671390000026</c:v>
                </c:pt>
                <c:pt idx="745">
                  <c:v>1.0204241499999998</c:v>
                </c:pt>
                <c:pt idx="746">
                  <c:v>1.026758359</c:v>
                </c:pt>
                <c:pt idx="747">
                  <c:v>1.056304304</c:v>
                </c:pt>
                <c:pt idx="748">
                  <c:v>1.0347403260000001</c:v>
                </c:pt>
                <c:pt idx="749">
                  <c:v>1.0417579710000029</c:v>
                </c:pt>
                <c:pt idx="750">
                  <c:v>1.0704692939999958</c:v>
                </c:pt>
                <c:pt idx="751">
                  <c:v>1.0211172829999973</c:v>
                </c:pt>
                <c:pt idx="752">
                  <c:v>1.012961580999997</c:v>
                </c:pt>
                <c:pt idx="753">
                  <c:v>1.0194922979999939</c:v>
                </c:pt>
                <c:pt idx="754">
                  <c:v>1.0093394584999948</c:v>
                </c:pt>
                <c:pt idx="755">
                  <c:v>1.0345474539999999</c:v>
                </c:pt>
                <c:pt idx="756">
                  <c:v>1.0230728840000001</c:v>
                </c:pt>
                <c:pt idx="757">
                  <c:v>1.0118119149999998</c:v>
                </c:pt>
                <c:pt idx="758">
                  <c:v>1.1596243199999965</c:v>
                </c:pt>
                <c:pt idx="759">
                  <c:v>1.0901037709999999</c:v>
                </c:pt>
                <c:pt idx="760">
                  <c:v>1.095404925</c:v>
                </c:pt>
                <c:pt idx="761">
                  <c:v>1.0926541110000001</c:v>
                </c:pt>
                <c:pt idx="762">
                  <c:v>1.0698449449999998</c:v>
                </c:pt>
                <c:pt idx="763">
                  <c:v>1.1344811200000029</c:v>
                </c:pt>
                <c:pt idx="764">
                  <c:v>1.079179549</c:v>
                </c:pt>
                <c:pt idx="765">
                  <c:v>1.0285362179999946</c:v>
                </c:pt>
                <c:pt idx="766">
                  <c:v>1.0319734299999999</c:v>
                </c:pt>
                <c:pt idx="767">
                  <c:v>1.0298594849999998</c:v>
                </c:pt>
                <c:pt idx="768">
                  <c:v>1.008583365</c:v>
                </c:pt>
                <c:pt idx="769">
                  <c:v>1.050771742999997</c:v>
                </c:pt>
                <c:pt idx="770">
                  <c:v>1.012841374</c:v>
                </c:pt>
                <c:pt idx="771">
                  <c:v>1.0048405828</c:v>
                </c:pt>
                <c:pt idx="772">
                  <c:v>1.0040403456</c:v>
                </c:pt>
                <c:pt idx="773">
                  <c:v>1.0568301949999999</c:v>
                </c:pt>
                <c:pt idx="774">
                  <c:v>1.0247964159999965</c:v>
                </c:pt>
                <c:pt idx="775">
                  <c:v>1.0170196419999973</c:v>
                </c:pt>
                <c:pt idx="776">
                  <c:v>1.0066379442000026</c:v>
                </c:pt>
                <c:pt idx="777">
                  <c:v>1.09549513</c:v>
                </c:pt>
                <c:pt idx="778">
                  <c:v>1.031407484</c:v>
                </c:pt>
                <c:pt idx="779">
                  <c:v>1.023016599</c:v>
                </c:pt>
                <c:pt idx="780">
                  <c:v>1.0794233699999998</c:v>
                </c:pt>
                <c:pt idx="781">
                  <c:v>1.0306958949999998</c:v>
                </c:pt>
                <c:pt idx="782">
                  <c:v>1.0191912969999941</c:v>
                </c:pt>
                <c:pt idx="783">
                  <c:v>1.0089788640999999</c:v>
                </c:pt>
                <c:pt idx="784">
                  <c:v>1.0137815619999999</c:v>
                </c:pt>
                <c:pt idx="785">
                  <c:v>1.019712768</c:v>
                </c:pt>
                <c:pt idx="786">
                  <c:v>1.1022020600000029</c:v>
                </c:pt>
                <c:pt idx="787">
                  <c:v>1.057303433</c:v>
                </c:pt>
                <c:pt idx="788">
                  <c:v>1.0620872690000032</c:v>
                </c:pt>
                <c:pt idx="789">
                  <c:v>1.0566155730000029</c:v>
                </c:pt>
                <c:pt idx="790">
                  <c:v>1.0344549380000001</c:v>
                </c:pt>
                <c:pt idx="791">
                  <c:v>1.0879562159999963</c:v>
                </c:pt>
                <c:pt idx="792">
                  <c:v>1.0361152499999999</c:v>
                </c:pt>
                <c:pt idx="793">
                  <c:v>1.0189010929999955</c:v>
                </c:pt>
                <c:pt idx="794">
                  <c:v>1.027269137999997</c:v>
                </c:pt>
                <c:pt idx="795">
                  <c:v>1.0133234549999968</c:v>
                </c:pt>
                <c:pt idx="796">
                  <c:v>1.0500452220000001</c:v>
                </c:pt>
                <c:pt idx="797">
                  <c:v>1.024600207999997</c:v>
                </c:pt>
                <c:pt idx="798">
                  <c:v>1.013974328999997</c:v>
                </c:pt>
                <c:pt idx="799">
                  <c:v>1.0174039369999999</c:v>
                </c:pt>
                <c:pt idx="800">
                  <c:v>1.0100996289999973</c:v>
                </c:pt>
                <c:pt idx="801">
                  <c:v>1.083843122</c:v>
                </c:pt>
                <c:pt idx="802">
                  <c:v>1.015378465</c:v>
                </c:pt>
                <c:pt idx="803">
                  <c:v>1.0267078969999999</c:v>
                </c:pt>
                <c:pt idx="804">
                  <c:v>1.0186063449999998</c:v>
                </c:pt>
                <c:pt idx="805">
                  <c:v>1.1216584000000001</c:v>
                </c:pt>
                <c:pt idx="806">
                  <c:v>1.018764768999997</c:v>
                </c:pt>
                <c:pt idx="807">
                  <c:v>1.0332185690000029</c:v>
                </c:pt>
                <c:pt idx="808">
                  <c:v>1.1046275700000001</c:v>
                </c:pt>
                <c:pt idx="809">
                  <c:v>1.0076171709999999</c:v>
                </c:pt>
                <c:pt idx="810">
                  <c:v>1.0212113969999967</c:v>
                </c:pt>
                <c:pt idx="811">
                  <c:v>1.048474857999997</c:v>
                </c:pt>
                <c:pt idx="812">
                  <c:v>1.040602816</c:v>
                </c:pt>
                <c:pt idx="813">
                  <c:v>1.017773963</c:v>
                </c:pt>
                <c:pt idx="814">
                  <c:v>1.053136609999997</c:v>
                </c:pt>
                <c:pt idx="815">
                  <c:v>1.035642597999997</c:v>
                </c:pt>
                <c:pt idx="816">
                  <c:v>1.0361104720000001</c:v>
                </c:pt>
                <c:pt idx="817">
                  <c:v>1.2178470899999998</c:v>
                </c:pt>
                <c:pt idx="818">
                  <c:v>1.031964823999997</c:v>
                </c:pt>
                <c:pt idx="819">
                  <c:v>1.0830250719999999</c:v>
                </c:pt>
                <c:pt idx="820">
                  <c:v>1.0199529260000029</c:v>
                </c:pt>
                <c:pt idx="821">
                  <c:v>1.0196256519999953</c:v>
                </c:pt>
                <c:pt idx="822">
                  <c:v>1.16019373</c:v>
                </c:pt>
                <c:pt idx="823">
                  <c:v>1.0481021720000001</c:v>
                </c:pt>
                <c:pt idx="824">
                  <c:v>1.0188210049999973</c:v>
                </c:pt>
                <c:pt idx="825">
                  <c:v>1.021270986</c:v>
                </c:pt>
                <c:pt idx="826">
                  <c:v>1.2057550899999998</c:v>
                </c:pt>
                <c:pt idx="827">
                  <c:v>1.025090083999997</c:v>
                </c:pt>
                <c:pt idx="828">
                  <c:v>1.0327508710000026</c:v>
                </c:pt>
                <c:pt idx="829">
                  <c:v>1.1794431400000001</c:v>
                </c:pt>
                <c:pt idx="830">
                  <c:v>1.0250061859999973</c:v>
                </c:pt>
                <c:pt idx="831">
                  <c:v>1.0307742509999955</c:v>
                </c:pt>
                <c:pt idx="832">
                  <c:v>1.16916248</c:v>
                </c:pt>
                <c:pt idx="833">
                  <c:v>1.099806826</c:v>
                </c:pt>
                <c:pt idx="834">
                  <c:v>1.060360478</c:v>
                </c:pt>
                <c:pt idx="835">
                  <c:v>1.0073408674</c:v>
                </c:pt>
                <c:pt idx="836">
                  <c:v>1.006263302699997</c:v>
                </c:pt>
                <c:pt idx="837">
                  <c:v>1.0943099599999999</c:v>
                </c:pt>
                <c:pt idx="838">
                  <c:v>1.026950705</c:v>
                </c:pt>
                <c:pt idx="839">
                  <c:v>1.0157622959999941</c:v>
                </c:pt>
                <c:pt idx="840">
                  <c:v>1.0061011539</c:v>
                </c:pt>
                <c:pt idx="841">
                  <c:v>1.1467542499999999</c:v>
                </c:pt>
                <c:pt idx="842">
                  <c:v>1.014528927</c:v>
                </c:pt>
                <c:pt idx="843">
                  <c:v>1.0286990269999998</c:v>
                </c:pt>
                <c:pt idx="844">
                  <c:v>1.1222104100000001</c:v>
                </c:pt>
                <c:pt idx="845">
                  <c:v>1.0153190069999998</c:v>
                </c:pt>
                <c:pt idx="846">
                  <c:v>1.0204795719999999</c:v>
                </c:pt>
                <c:pt idx="847">
                  <c:v>1.0648328010000001</c:v>
                </c:pt>
                <c:pt idx="848">
                  <c:v>1.0294554549999999</c:v>
                </c:pt>
                <c:pt idx="849">
                  <c:v>1.047207016</c:v>
                </c:pt>
                <c:pt idx="850">
                  <c:v>1.0027977973999949</c:v>
                </c:pt>
                <c:pt idx="851">
                  <c:v>1.0866842569999973</c:v>
                </c:pt>
                <c:pt idx="852">
                  <c:v>1.013438555999997</c:v>
                </c:pt>
                <c:pt idx="853">
                  <c:v>1.0155552999999973</c:v>
                </c:pt>
                <c:pt idx="854">
                  <c:v>1.0703588490000029</c:v>
                </c:pt>
                <c:pt idx="855">
                  <c:v>1.0129302259999973</c:v>
                </c:pt>
                <c:pt idx="856">
                  <c:v>1.0089609389</c:v>
                </c:pt>
                <c:pt idx="857">
                  <c:v>1.070162037</c:v>
                </c:pt>
                <c:pt idx="858">
                  <c:v>1.055731975999997</c:v>
                </c:pt>
                <c:pt idx="859">
                  <c:v>1.0044509968999999</c:v>
                </c:pt>
                <c:pt idx="860">
                  <c:v>1.0816958679999973</c:v>
                </c:pt>
                <c:pt idx="861">
                  <c:v>1.011197919</c:v>
                </c:pt>
                <c:pt idx="862">
                  <c:v>1.0098507339</c:v>
                </c:pt>
                <c:pt idx="863">
                  <c:v>1.1166730499999999</c:v>
                </c:pt>
                <c:pt idx="864">
                  <c:v>1.0978730849999998</c:v>
                </c:pt>
                <c:pt idx="865">
                  <c:v>1.0167715149999998</c:v>
                </c:pt>
                <c:pt idx="866">
                  <c:v>1.0964881529999999</c:v>
                </c:pt>
                <c:pt idx="867">
                  <c:v>1.0790515780000001</c:v>
                </c:pt>
                <c:pt idx="868">
                  <c:v>1.0161778440000029</c:v>
                </c:pt>
                <c:pt idx="869">
                  <c:v>1.0158715099999998</c:v>
                </c:pt>
                <c:pt idx="870">
                  <c:v>1.0253619489999972</c:v>
                </c:pt>
                <c:pt idx="871">
                  <c:v>1.076646998</c:v>
                </c:pt>
                <c:pt idx="872">
                  <c:v>1.0701438670000001</c:v>
                </c:pt>
                <c:pt idx="873">
                  <c:v>1.0391744179999955</c:v>
                </c:pt>
                <c:pt idx="874">
                  <c:v>1.0568754039999999</c:v>
                </c:pt>
                <c:pt idx="875">
                  <c:v>1.0463375340000038</c:v>
                </c:pt>
                <c:pt idx="876">
                  <c:v>1.0294197909999963</c:v>
                </c:pt>
                <c:pt idx="877">
                  <c:v>1.0494425549999999</c:v>
                </c:pt>
                <c:pt idx="878">
                  <c:v>1.035602278999997</c:v>
                </c:pt>
                <c:pt idx="879">
                  <c:v>1.0505034360000001</c:v>
                </c:pt>
                <c:pt idx="880">
                  <c:v>1.0567571150000001</c:v>
                </c:pt>
                <c:pt idx="881">
                  <c:v>1.032819643999997</c:v>
                </c:pt>
                <c:pt idx="882">
                  <c:v>1.0464495890000001</c:v>
                </c:pt>
                <c:pt idx="883">
                  <c:v>1.0360429929999999</c:v>
                </c:pt>
                <c:pt idx="884">
                  <c:v>1.063294929</c:v>
                </c:pt>
                <c:pt idx="885">
                  <c:v>1.037583685999997</c:v>
                </c:pt>
                <c:pt idx="886">
                  <c:v>1.0241135880000001</c:v>
                </c:pt>
                <c:pt idx="887">
                  <c:v>1.0210771590000001</c:v>
                </c:pt>
                <c:pt idx="888">
                  <c:v>1.0159788219999999</c:v>
                </c:pt>
                <c:pt idx="889">
                  <c:v>1.0097824188</c:v>
                </c:pt>
                <c:pt idx="890">
                  <c:v>1.0082694635</c:v>
                </c:pt>
                <c:pt idx="891">
                  <c:v>1.1541847000000001</c:v>
                </c:pt>
                <c:pt idx="892">
                  <c:v>1.0225932859999955</c:v>
                </c:pt>
                <c:pt idx="893">
                  <c:v>1.0235144469999973</c:v>
                </c:pt>
                <c:pt idx="894">
                  <c:v>1.0244481729999999</c:v>
                </c:pt>
                <c:pt idx="895">
                  <c:v>1.0124852019999999</c:v>
                </c:pt>
                <c:pt idx="896">
                  <c:v>1.0107429650000026</c:v>
                </c:pt>
                <c:pt idx="897">
                  <c:v>1.1155334099999998</c:v>
                </c:pt>
                <c:pt idx="898">
                  <c:v>1.016792344</c:v>
                </c:pt>
                <c:pt idx="899">
                  <c:v>1.0326929519999999</c:v>
                </c:pt>
                <c:pt idx="900">
                  <c:v>1.021048484</c:v>
                </c:pt>
                <c:pt idx="901">
                  <c:v>1.0103794469999998</c:v>
                </c:pt>
                <c:pt idx="902">
                  <c:v>1.0532682589999955</c:v>
                </c:pt>
                <c:pt idx="903">
                  <c:v>1.0087420330000001</c:v>
                </c:pt>
                <c:pt idx="904">
                  <c:v>1.0054973919999968</c:v>
                </c:pt>
                <c:pt idx="905">
                  <c:v>1.015108769</c:v>
                </c:pt>
                <c:pt idx="906">
                  <c:v>1.0719991489999965</c:v>
                </c:pt>
                <c:pt idx="907">
                  <c:v>1.0150555450000001</c:v>
                </c:pt>
                <c:pt idx="908">
                  <c:v>1.027149281999997</c:v>
                </c:pt>
                <c:pt idx="909">
                  <c:v>1.0601296879999949</c:v>
                </c:pt>
                <c:pt idx="910">
                  <c:v>1.0037947489999943</c:v>
                </c:pt>
                <c:pt idx="911">
                  <c:v>1.0159272099999967</c:v>
                </c:pt>
                <c:pt idx="912">
                  <c:v>1.0867691209999999</c:v>
                </c:pt>
                <c:pt idx="913">
                  <c:v>1.058342345</c:v>
                </c:pt>
                <c:pt idx="914">
                  <c:v>1.0142509879999999</c:v>
                </c:pt>
                <c:pt idx="915">
                  <c:v>1.044667692999997</c:v>
                </c:pt>
                <c:pt idx="916">
                  <c:v>1.0129354449999999</c:v>
                </c:pt>
                <c:pt idx="917">
                  <c:v>1.0152541969999973</c:v>
                </c:pt>
                <c:pt idx="918">
                  <c:v>1.0218994379999946</c:v>
                </c:pt>
                <c:pt idx="919">
                  <c:v>1.013235087999997</c:v>
                </c:pt>
                <c:pt idx="920">
                  <c:v>1.076041249</c:v>
                </c:pt>
                <c:pt idx="921">
                  <c:v>1.0157059639999999</c:v>
                </c:pt>
                <c:pt idx="922">
                  <c:v>1.0046782666</c:v>
                </c:pt>
                <c:pt idx="923">
                  <c:v>1.1220575900000032</c:v>
                </c:pt>
                <c:pt idx="924">
                  <c:v>1.073768075999997</c:v>
                </c:pt>
                <c:pt idx="925">
                  <c:v>1.0810022340000001</c:v>
                </c:pt>
                <c:pt idx="926">
                  <c:v>1.078695409</c:v>
                </c:pt>
                <c:pt idx="927">
                  <c:v>1.057135476</c:v>
                </c:pt>
                <c:pt idx="928">
                  <c:v>1.1014825400000001</c:v>
                </c:pt>
                <c:pt idx="929">
                  <c:v>1.0627925250000001</c:v>
                </c:pt>
                <c:pt idx="930">
                  <c:v>1.0248436949999973</c:v>
                </c:pt>
                <c:pt idx="931">
                  <c:v>1.0299320899999973</c:v>
                </c:pt>
                <c:pt idx="932">
                  <c:v>1.0285633219999999</c:v>
                </c:pt>
                <c:pt idx="933">
                  <c:v>1.067697678999997</c:v>
                </c:pt>
                <c:pt idx="934">
                  <c:v>1.0479134640000001</c:v>
                </c:pt>
                <c:pt idx="935">
                  <c:v>1.0140970210000029</c:v>
                </c:pt>
                <c:pt idx="936">
                  <c:v>1.006554232899997</c:v>
                </c:pt>
                <c:pt idx="937">
                  <c:v>1.0054586095</c:v>
                </c:pt>
                <c:pt idx="938">
                  <c:v>1.0712057979999965</c:v>
                </c:pt>
                <c:pt idx="939">
                  <c:v>1.021842310999997</c:v>
                </c:pt>
                <c:pt idx="940">
                  <c:v>1.0149668099999998</c:v>
                </c:pt>
                <c:pt idx="941">
                  <c:v>1.0013284524999941</c:v>
                </c:pt>
                <c:pt idx="942">
                  <c:v>1.0829090539999973</c:v>
                </c:pt>
                <c:pt idx="943">
                  <c:v>1.0317635499999998</c:v>
                </c:pt>
                <c:pt idx="944">
                  <c:v>1.025021065999997</c:v>
                </c:pt>
                <c:pt idx="945">
                  <c:v>1.0702553440000029</c:v>
                </c:pt>
                <c:pt idx="946">
                  <c:v>1.0308842459999967</c:v>
                </c:pt>
                <c:pt idx="947">
                  <c:v>1.0198207709999958</c:v>
                </c:pt>
                <c:pt idx="948">
                  <c:v>1.053872745999997</c:v>
                </c:pt>
                <c:pt idx="949">
                  <c:v>1.0583728880000001</c:v>
                </c:pt>
                <c:pt idx="950">
                  <c:v>1.019235952999997</c:v>
                </c:pt>
                <c:pt idx="951">
                  <c:v>1.0869485610000031</c:v>
                </c:pt>
                <c:pt idx="952">
                  <c:v>1.0466878079999999</c:v>
                </c:pt>
                <c:pt idx="953">
                  <c:v>1.0557666229999958</c:v>
                </c:pt>
                <c:pt idx="954">
                  <c:v>1.0538102109999965</c:v>
                </c:pt>
                <c:pt idx="955">
                  <c:v>1.0862535220000031</c:v>
                </c:pt>
                <c:pt idx="956">
                  <c:v>1.071536569</c:v>
                </c:pt>
                <c:pt idx="957">
                  <c:v>1.034521800999997</c:v>
                </c:pt>
                <c:pt idx="958">
                  <c:v>1.010742408</c:v>
                </c:pt>
                <c:pt idx="959">
                  <c:v>1.0195981099999998</c:v>
                </c:pt>
                <c:pt idx="960">
                  <c:v>1.0154785919999998</c:v>
                </c:pt>
                <c:pt idx="961">
                  <c:v>1.11328644</c:v>
                </c:pt>
                <c:pt idx="962">
                  <c:v>1.0266962299999998</c:v>
                </c:pt>
                <c:pt idx="963">
                  <c:v>1.0160455370000001</c:v>
                </c:pt>
                <c:pt idx="964">
                  <c:v>1.008010617299997</c:v>
                </c:pt>
                <c:pt idx="965">
                  <c:v>1.0012202802999943</c:v>
                </c:pt>
                <c:pt idx="966">
                  <c:v>1.1018009600000001</c:v>
                </c:pt>
                <c:pt idx="967">
                  <c:v>1.0105731060000001</c:v>
                </c:pt>
                <c:pt idx="968">
                  <c:v>1.0225517260000001</c:v>
                </c:pt>
                <c:pt idx="969">
                  <c:v>1.0085355063999999</c:v>
                </c:pt>
                <c:pt idx="970">
                  <c:v>1.1058753399999999</c:v>
                </c:pt>
                <c:pt idx="971">
                  <c:v>1.0185256529999955</c:v>
                </c:pt>
                <c:pt idx="972">
                  <c:v>1.0296238879999946</c:v>
                </c:pt>
                <c:pt idx="973">
                  <c:v>1.0928223610000001</c:v>
                </c:pt>
                <c:pt idx="974">
                  <c:v>1.014965549</c:v>
                </c:pt>
                <c:pt idx="975">
                  <c:v>1.021222346999997</c:v>
                </c:pt>
                <c:pt idx="976">
                  <c:v>1.0982034350000001</c:v>
                </c:pt>
                <c:pt idx="977">
                  <c:v>1.0818353879999956</c:v>
                </c:pt>
                <c:pt idx="978">
                  <c:v>1.014466109</c:v>
                </c:pt>
                <c:pt idx="979">
                  <c:v>1.036026385999997</c:v>
                </c:pt>
                <c:pt idx="980">
                  <c:v>1.0232367139999965</c:v>
                </c:pt>
                <c:pt idx="981">
                  <c:v>1.0241899360000026</c:v>
                </c:pt>
                <c:pt idx="982">
                  <c:v>1.2439354499999973</c:v>
                </c:pt>
                <c:pt idx="983">
                  <c:v>1.0204119700000001</c:v>
                </c:pt>
                <c:pt idx="984">
                  <c:v>1.0561775350000029</c:v>
                </c:pt>
                <c:pt idx="985">
                  <c:v>1.0156663519999953</c:v>
                </c:pt>
                <c:pt idx="986">
                  <c:v>1.0154686169999958</c:v>
                </c:pt>
                <c:pt idx="987">
                  <c:v>1.1542758800000001</c:v>
                </c:pt>
                <c:pt idx="988">
                  <c:v>1.034841009</c:v>
                </c:pt>
                <c:pt idx="989">
                  <c:v>1.0156164029999972</c:v>
                </c:pt>
                <c:pt idx="990">
                  <c:v>1.0156398549999968</c:v>
                </c:pt>
                <c:pt idx="991">
                  <c:v>1.1558999599999973</c:v>
                </c:pt>
                <c:pt idx="992">
                  <c:v>1.017090271999997</c:v>
                </c:pt>
                <c:pt idx="993">
                  <c:v>1.028277718</c:v>
                </c:pt>
                <c:pt idx="994">
                  <c:v>1.1520141300000026</c:v>
                </c:pt>
                <c:pt idx="995">
                  <c:v>1.017515613999997</c:v>
                </c:pt>
                <c:pt idx="996">
                  <c:v>1.0264786099999998</c:v>
                </c:pt>
                <c:pt idx="997">
                  <c:v>1.1974935899999999</c:v>
                </c:pt>
                <c:pt idx="998">
                  <c:v>1.1458898200000001</c:v>
                </c:pt>
                <c:pt idx="999">
                  <c:v>1.0418946829999922</c:v>
                </c:pt>
                <c:pt idx="1000">
                  <c:v>1.0074546172999939</c:v>
                </c:pt>
                <c:pt idx="1001">
                  <c:v>1.0062763437</c:v>
                </c:pt>
                <c:pt idx="1002">
                  <c:v>1.0994228189999973</c:v>
                </c:pt>
                <c:pt idx="1003">
                  <c:v>1.023300463</c:v>
                </c:pt>
                <c:pt idx="1004">
                  <c:v>1.0133436189999963</c:v>
                </c:pt>
                <c:pt idx="1005">
                  <c:v>1.0065610299999999</c:v>
                </c:pt>
                <c:pt idx="1006">
                  <c:v>1.1051197499999998</c:v>
                </c:pt>
                <c:pt idx="1007">
                  <c:v>1.0062356748000001</c:v>
                </c:pt>
                <c:pt idx="1008">
                  <c:v>1.020168513</c:v>
                </c:pt>
                <c:pt idx="1009">
                  <c:v>1.0964533409999999</c:v>
                </c:pt>
                <c:pt idx="1010">
                  <c:v>1.0069913023999941</c:v>
                </c:pt>
                <c:pt idx="1011">
                  <c:v>1.0187326319999999</c:v>
                </c:pt>
                <c:pt idx="1012">
                  <c:v>1.1286596</c:v>
                </c:pt>
                <c:pt idx="1013">
                  <c:v>1.0908365899999999</c:v>
                </c:pt>
                <c:pt idx="1014">
                  <c:v>1.0312936949999953</c:v>
                </c:pt>
                <c:pt idx="1015">
                  <c:v>1.0010636000999948</c:v>
                </c:pt>
                <c:pt idx="1016">
                  <c:v>1.0377944759999949</c:v>
                </c:pt>
                <c:pt idx="1017">
                  <c:v>1.012197952</c:v>
                </c:pt>
                <c:pt idx="1018">
                  <c:v>1.0138945349999973</c:v>
                </c:pt>
                <c:pt idx="1019">
                  <c:v>1.0266971709999999</c:v>
                </c:pt>
                <c:pt idx="1020">
                  <c:v>1.0114901419999998</c:v>
                </c:pt>
                <c:pt idx="1021">
                  <c:v>1.0084004356</c:v>
                </c:pt>
                <c:pt idx="1022">
                  <c:v>1.080311416</c:v>
                </c:pt>
                <c:pt idx="1023">
                  <c:v>1.063009058999997</c:v>
                </c:pt>
                <c:pt idx="1024">
                  <c:v>1.003906044899997</c:v>
                </c:pt>
                <c:pt idx="1025">
                  <c:v>1.0116115809999973</c:v>
                </c:pt>
                <c:pt idx="1026">
                  <c:v>1.0056323123999948</c:v>
                </c:pt>
                <c:pt idx="1027">
                  <c:v>1.0051739889</c:v>
                </c:pt>
                <c:pt idx="1028">
                  <c:v>1.0930473430000001</c:v>
                </c:pt>
                <c:pt idx="1029">
                  <c:v>1.078981615999997</c:v>
                </c:pt>
                <c:pt idx="1030">
                  <c:v>1.0164145099999999</c:v>
                </c:pt>
                <c:pt idx="1031">
                  <c:v>1.085729028999997</c:v>
                </c:pt>
                <c:pt idx="1032">
                  <c:v>1.0666857030000001</c:v>
                </c:pt>
                <c:pt idx="1033">
                  <c:v>1.0156188429999973</c:v>
                </c:pt>
                <c:pt idx="1034">
                  <c:v>1.0803160430000001</c:v>
                </c:pt>
                <c:pt idx="1035">
                  <c:v>1.1064559500000026</c:v>
                </c:pt>
                <c:pt idx="1036">
                  <c:v>1.0663981919999999</c:v>
                </c:pt>
                <c:pt idx="1037">
                  <c:v>1.023848112999997</c:v>
                </c:pt>
                <c:pt idx="1038">
                  <c:v>1.034616945</c:v>
                </c:pt>
                <c:pt idx="1039">
                  <c:v>1.033648042999997</c:v>
                </c:pt>
                <c:pt idx="1040">
                  <c:v>1.0787782949999998</c:v>
                </c:pt>
                <c:pt idx="1041">
                  <c:v>1.050783266</c:v>
                </c:pt>
                <c:pt idx="1042">
                  <c:v>1.0437474440000001</c:v>
                </c:pt>
                <c:pt idx="1043">
                  <c:v>1.0529086719999998</c:v>
                </c:pt>
                <c:pt idx="1044">
                  <c:v>1.0896200819999973</c:v>
                </c:pt>
                <c:pt idx="1045">
                  <c:v>1.0602946399999973</c:v>
                </c:pt>
                <c:pt idx="1046">
                  <c:v>1.0719931179999949</c:v>
                </c:pt>
                <c:pt idx="1047">
                  <c:v>1.12862336</c:v>
                </c:pt>
                <c:pt idx="1048">
                  <c:v>1.056420796999997</c:v>
                </c:pt>
                <c:pt idx="1049">
                  <c:v>1.081540481</c:v>
                </c:pt>
                <c:pt idx="1050">
                  <c:v>1.0749488760000001</c:v>
                </c:pt>
                <c:pt idx="1051">
                  <c:v>1.0677917589999941</c:v>
                </c:pt>
                <c:pt idx="1052">
                  <c:v>1.0662184029999999</c:v>
                </c:pt>
                <c:pt idx="1053">
                  <c:v>1.0854096379999956</c:v>
                </c:pt>
                <c:pt idx="1054">
                  <c:v>1.0344777690000029</c:v>
                </c:pt>
                <c:pt idx="1055">
                  <c:v>1.073069871</c:v>
                </c:pt>
                <c:pt idx="1056">
                  <c:v>1.0571097049999998</c:v>
                </c:pt>
                <c:pt idx="1057">
                  <c:v>1.0463814899999999</c:v>
                </c:pt>
                <c:pt idx="1058">
                  <c:v>1.0226859509999999</c:v>
                </c:pt>
                <c:pt idx="1059">
                  <c:v>1.0573027269999999</c:v>
                </c:pt>
                <c:pt idx="1060">
                  <c:v>1.043756176</c:v>
                </c:pt>
                <c:pt idx="1061">
                  <c:v>1.0583855110000029</c:v>
                </c:pt>
                <c:pt idx="1062">
                  <c:v>1.0242005750000001</c:v>
                </c:pt>
                <c:pt idx="1063">
                  <c:v>1.0462636559999965</c:v>
                </c:pt>
                <c:pt idx="1064">
                  <c:v>1.0388821390000031</c:v>
                </c:pt>
                <c:pt idx="1065">
                  <c:v>1.022518016</c:v>
                </c:pt>
                <c:pt idx="1066">
                  <c:v>1.044684913</c:v>
                </c:pt>
                <c:pt idx="1067">
                  <c:v>1.0357727529999965</c:v>
                </c:pt>
                <c:pt idx="1068">
                  <c:v>1.057645073</c:v>
                </c:pt>
                <c:pt idx="1069">
                  <c:v>1.0400248349999999</c:v>
                </c:pt>
                <c:pt idx="1070">
                  <c:v>1.0458312309999955</c:v>
                </c:pt>
                <c:pt idx="1071">
                  <c:v>1.034835204</c:v>
                </c:pt>
                <c:pt idx="1072">
                  <c:v>1.0664558090000031</c:v>
                </c:pt>
                <c:pt idx="1073">
                  <c:v>1.043891066999997</c:v>
                </c:pt>
                <c:pt idx="1074">
                  <c:v>1.0446476769999999</c:v>
                </c:pt>
                <c:pt idx="1075">
                  <c:v>1.0780873420000001</c:v>
                </c:pt>
                <c:pt idx="1076">
                  <c:v>1.0469549709999999</c:v>
                </c:pt>
                <c:pt idx="1077">
                  <c:v>1.0465691849999998</c:v>
                </c:pt>
                <c:pt idx="1078">
                  <c:v>1.067313143</c:v>
                </c:pt>
                <c:pt idx="1079">
                  <c:v>1.0644531040000031</c:v>
                </c:pt>
                <c:pt idx="1080">
                  <c:v>1.0523032269999999</c:v>
                </c:pt>
                <c:pt idx="1081">
                  <c:v>1.062408035</c:v>
                </c:pt>
                <c:pt idx="1082">
                  <c:v>1.041710361</c:v>
                </c:pt>
                <c:pt idx="1083">
                  <c:v>1.054168233</c:v>
                </c:pt>
                <c:pt idx="1084">
                  <c:v>1.0514279</c:v>
                </c:pt>
                <c:pt idx="1085">
                  <c:v>1.040786201</c:v>
                </c:pt>
                <c:pt idx="1086">
                  <c:v>1.0554609399999999</c:v>
                </c:pt>
                <c:pt idx="1087">
                  <c:v>1.0506500660000029</c:v>
                </c:pt>
                <c:pt idx="1088">
                  <c:v>1.0373434610000001</c:v>
                </c:pt>
                <c:pt idx="1089">
                  <c:v>1.047629828999997</c:v>
                </c:pt>
                <c:pt idx="1090">
                  <c:v>1.0597571830000001</c:v>
                </c:pt>
                <c:pt idx="1091">
                  <c:v>1.043373401</c:v>
                </c:pt>
                <c:pt idx="1092">
                  <c:v>1.0292009209999999</c:v>
                </c:pt>
                <c:pt idx="1093">
                  <c:v>1.0579973419999973</c:v>
                </c:pt>
                <c:pt idx="1094">
                  <c:v>1.0324469660000026</c:v>
                </c:pt>
                <c:pt idx="1095">
                  <c:v>1.0238604019999973</c:v>
                </c:pt>
                <c:pt idx="1096">
                  <c:v>1.0531837119999998</c:v>
                </c:pt>
                <c:pt idx="1097">
                  <c:v>1.0371842529999946</c:v>
                </c:pt>
                <c:pt idx="1098">
                  <c:v>1.0296054469999998</c:v>
                </c:pt>
                <c:pt idx="1099">
                  <c:v>1.0191135549999999</c:v>
                </c:pt>
                <c:pt idx="1100">
                  <c:v>1.041519614999997</c:v>
                </c:pt>
                <c:pt idx="1101">
                  <c:v>1.0244010769999998</c:v>
                </c:pt>
                <c:pt idx="1102">
                  <c:v>1.1315382899999973</c:v>
                </c:pt>
                <c:pt idx="1103">
                  <c:v>1.0324819080000001</c:v>
                </c:pt>
                <c:pt idx="1104">
                  <c:v>1.028810953</c:v>
                </c:pt>
                <c:pt idx="1105">
                  <c:v>1.0143105390000029</c:v>
                </c:pt>
                <c:pt idx="1106">
                  <c:v>1.0014791075999963</c:v>
                </c:pt>
                <c:pt idx="1107">
                  <c:v>1.1535051999999999</c:v>
                </c:pt>
                <c:pt idx="1108">
                  <c:v>1.0190636429999949</c:v>
                </c:pt>
                <c:pt idx="1109">
                  <c:v>1.0209549</c:v>
                </c:pt>
                <c:pt idx="1110">
                  <c:v>1.0264066669999998</c:v>
                </c:pt>
                <c:pt idx="1111">
                  <c:v>1.1561361700000001</c:v>
                </c:pt>
                <c:pt idx="1112">
                  <c:v>1.0318184069999998</c:v>
                </c:pt>
                <c:pt idx="1113">
                  <c:v>1.0124779760000029</c:v>
                </c:pt>
                <c:pt idx="1114">
                  <c:v>1.1536407200000001</c:v>
                </c:pt>
                <c:pt idx="1115">
                  <c:v>1.016712616</c:v>
                </c:pt>
                <c:pt idx="1116">
                  <c:v>1.0146995349999999</c:v>
                </c:pt>
                <c:pt idx="1117">
                  <c:v>1.1265075500000001</c:v>
                </c:pt>
                <c:pt idx="1118">
                  <c:v>1.11160751</c:v>
                </c:pt>
                <c:pt idx="1119">
                  <c:v>1.0265749660000001</c:v>
                </c:pt>
                <c:pt idx="1120">
                  <c:v>1.0211496749999998</c:v>
                </c:pt>
                <c:pt idx="1121">
                  <c:v>1.0193152499999998</c:v>
                </c:pt>
                <c:pt idx="1122">
                  <c:v>1.1059206999999955</c:v>
                </c:pt>
                <c:pt idx="1123">
                  <c:v>1.0114536179999956</c:v>
                </c:pt>
                <c:pt idx="1124">
                  <c:v>1.0347600369999999</c:v>
                </c:pt>
                <c:pt idx="1125">
                  <c:v>1.012162732</c:v>
                </c:pt>
                <c:pt idx="1126">
                  <c:v>1.1146122599999999</c:v>
                </c:pt>
                <c:pt idx="1127">
                  <c:v>1.028490981</c:v>
                </c:pt>
                <c:pt idx="1128">
                  <c:v>1.0347231819999998</c:v>
                </c:pt>
                <c:pt idx="1129">
                  <c:v>1.1122000700000001</c:v>
                </c:pt>
                <c:pt idx="1130">
                  <c:v>1.0182023010000001</c:v>
                </c:pt>
                <c:pt idx="1131">
                  <c:v>1.02811081</c:v>
                </c:pt>
                <c:pt idx="1132">
                  <c:v>1.0453161259999999</c:v>
                </c:pt>
                <c:pt idx="1133">
                  <c:v>1.061032714</c:v>
                </c:pt>
                <c:pt idx="1134">
                  <c:v>1.0239971179999965</c:v>
                </c:pt>
                <c:pt idx="1135">
                  <c:v>1.0222444499999999</c:v>
                </c:pt>
                <c:pt idx="1136">
                  <c:v>1.0684063069999998</c:v>
                </c:pt>
                <c:pt idx="1137">
                  <c:v>1.012345042</c:v>
                </c:pt>
                <c:pt idx="1138">
                  <c:v>1.020680676</c:v>
                </c:pt>
                <c:pt idx="1139">
                  <c:v>1.0543669309999999</c:v>
                </c:pt>
                <c:pt idx="1140">
                  <c:v>1.0022906125999949</c:v>
                </c:pt>
                <c:pt idx="1141">
                  <c:v>1.0091848336</c:v>
                </c:pt>
                <c:pt idx="1142">
                  <c:v>1.0729609969999998</c:v>
                </c:pt>
                <c:pt idx="1143">
                  <c:v>1.0399377529999962</c:v>
                </c:pt>
                <c:pt idx="1144">
                  <c:v>1.0138158849999999</c:v>
                </c:pt>
                <c:pt idx="1145">
                  <c:v>1.0758436729999965</c:v>
                </c:pt>
                <c:pt idx="1146">
                  <c:v>1.021609220999997</c:v>
                </c:pt>
                <c:pt idx="1147">
                  <c:v>1.028984028</c:v>
                </c:pt>
                <c:pt idx="1148">
                  <c:v>1.0841455270000029</c:v>
                </c:pt>
                <c:pt idx="1149">
                  <c:v>1.05994597</c:v>
                </c:pt>
                <c:pt idx="1150">
                  <c:v>1.015380591</c:v>
                </c:pt>
                <c:pt idx="1151">
                  <c:v>1.082080758</c:v>
                </c:pt>
                <c:pt idx="1152">
                  <c:v>1.0521663469999998</c:v>
                </c:pt>
                <c:pt idx="1153">
                  <c:v>1.008967259799997</c:v>
                </c:pt>
                <c:pt idx="1154">
                  <c:v>1.033039145999997</c:v>
                </c:pt>
                <c:pt idx="1155">
                  <c:v>1.12074914</c:v>
                </c:pt>
                <c:pt idx="1156">
                  <c:v>1.0566744149999998</c:v>
                </c:pt>
                <c:pt idx="1157">
                  <c:v>1.05467482</c:v>
                </c:pt>
                <c:pt idx="1158">
                  <c:v>1.064927653999997</c:v>
                </c:pt>
                <c:pt idx="1159">
                  <c:v>1.062331146</c:v>
                </c:pt>
                <c:pt idx="1160">
                  <c:v>1.10020633</c:v>
                </c:pt>
                <c:pt idx="1161">
                  <c:v>1.0758523519999998</c:v>
                </c:pt>
                <c:pt idx="1162">
                  <c:v>1.0076268219</c:v>
                </c:pt>
                <c:pt idx="1163">
                  <c:v>1.0037047049999968</c:v>
                </c:pt>
                <c:pt idx="1164">
                  <c:v>1.013502978</c:v>
                </c:pt>
                <c:pt idx="1165">
                  <c:v>1.0466964669999999</c:v>
                </c:pt>
                <c:pt idx="1166">
                  <c:v>1.040860189</c:v>
                </c:pt>
                <c:pt idx="1167">
                  <c:v>1.0222095600000001</c:v>
                </c:pt>
                <c:pt idx="1168">
                  <c:v>1.0177279149999998</c:v>
                </c:pt>
                <c:pt idx="1169">
                  <c:v>1.0145454549999999</c:v>
                </c:pt>
                <c:pt idx="1170">
                  <c:v>1.0648510600000001</c:v>
                </c:pt>
                <c:pt idx="1171">
                  <c:v>1.0114017109999955</c:v>
                </c:pt>
                <c:pt idx="1172">
                  <c:v>1.0077911298</c:v>
                </c:pt>
                <c:pt idx="1173">
                  <c:v>1.021575662999997</c:v>
                </c:pt>
                <c:pt idx="1174">
                  <c:v>1.0925484830000001</c:v>
                </c:pt>
                <c:pt idx="1175">
                  <c:v>1.0075996841999941</c:v>
                </c:pt>
                <c:pt idx="1176">
                  <c:v>1.0105626399999998</c:v>
                </c:pt>
                <c:pt idx="1177">
                  <c:v>1.080092112</c:v>
                </c:pt>
                <c:pt idx="1178">
                  <c:v>1.0163753799999999</c:v>
                </c:pt>
                <c:pt idx="1179">
                  <c:v>1.0067281681</c:v>
                </c:pt>
                <c:pt idx="1180">
                  <c:v>1.0459981799999998</c:v>
                </c:pt>
                <c:pt idx="1181">
                  <c:v>1.0453321840000001</c:v>
                </c:pt>
                <c:pt idx="1182">
                  <c:v>1.0267996909999941</c:v>
                </c:pt>
                <c:pt idx="1183">
                  <c:v>1.14184705</c:v>
                </c:pt>
                <c:pt idx="1184">
                  <c:v>1.1242299899999999</c:v>
                </c:pt>
                <c:pt idx="1185">
                  <c:v>1.1211420999999999</c:v>
                </c:pt>
                <c:pt idx="1186">
                  <c:v>1.1685787700000001</c:v>
                </c:pt>
                <c:pt idx="1187">
                  <c:v>1.0976091119999998</c:v>
                </c:pt>
                <c:pt idx="1188">
                  <c:v>1.1462805800000029</c:v>
                </c:pt>
                <c:pt idx="1189">
                  <c:v>1.0854324769999999</c:v>
                </c:pt>
                <c:pt idx="1190">
                  <c:v>1.084269156</c:v>
                </c:pt>
                <c:pt idx="1191">
                  <c:v>1.0582554770000001</c:v>
                </c:pt>
                <c:pt idx="1192">
                  <c:v>1.1233640699999998</c:v>
                </c:pt>
                <c:pt idx="1193">
                  <c:v>1.0793176739999999</c:v>
                </c:pt>
                <c:pt idx="1194">
                  <c:v>1.0848211959999965</c:v>
                </c:pt>
                <c:pt idx="1195">
                  <c:v>1.0775838760000001</c:v>
                </c:pt>
                <c:pt idx="1196">
                  <c:v>1.1019374499999999</c:v>
                </c:pt>
                <c:pt idx="1197">
                  <c:v>1.0636240389999962</c:v>
                </c:pt>
                <c:pt idx="1198">
                  <c:v>1.0610808190000001</c:v>
                </c:pt>
                <c:pt idx="1199">
                  <c:v>1.0990506369999999</c:v>
                </c:pt>
                <c:pt idx="1200">
                  <c:v>1.0686021480000001</c:v>
                </c:pt>
                <c:pt idx="1201">
                  <c:v>1.13377555</c:v>
                </c:pt>
                <c:pt idx="1202">
                  <c:v>1.0689608779999973</c:v>
                </c:pt>
                <c:pt idx="1203">
                  <c:v>1.1129345799999999</c:v>
                </c:pt>
                <c:pt idx="1204">
                  <c:v>1.0257023979999949</c:v>
                </c:pt>
                <c:pt idx="1205">
                  <c:v>1.0256500819999999</c:v>
                </c:pt>
                <c:pt idx="1206">
                  <c:v>1.0427836849999998</c:v>
                </c:pt>
                <c:pt idx="1207">
                  <c:v>1.0492780919999998</c:v>
                </c:pt>
                <c:pt idx="1208">
                  <c:v>1.0199617029999943</c:v>
                </c:pt>
                <c:pt idx="1209">
                  <c:v>1.0306589589999999</c:v>
                </c:pt>
                <c:pt idx="1210">
                  <c:v>1.0815949589999962</c:v>
                </c:pt>
                <c:pt idx="1211">
                  <c:v>1.043393448999997</c:v>
                </c:pt>
                <c:pt idx="1212">
                  <c:v>1.0077995800999944</c:v>
                </c:pt>
                <c:pt idx="1213">
                  <c:v>1.065324538999997</c:v>
                </c:pt>
                <c:pt idx="1214">
                  <c:v>1.042003094</c:v>
                </c:pt>
                <c:pt idx="1215">
                  <c:v>1.0127338909999972</c:v>
                </c:pt>
                <c:pt idx="1216">
                  <c:v>1.0571167149999998</c:v>
                </c:pt>
                <c:pt idx="1217">
                  <c:v>1.0135900169999967</c:v>
                </c:pt>
                <c:pt idx="1218">
                  <c:v>1.0443674890000001</c:v>
                </c:pt>
                <c:pt idx="1219">
                  <c:v>1.005698599999997</c:v>
                </c:pt>
                <c:pt idx="1220">
                  <c:v>1.086971374</c:v>
                </c:pt>
                <c:pt idx="1221">
                  <c:v>1.0282907699999999</c:v>
                </c:pt>
                <c:pt idx="1222">
                  <c:v>1.0207125420000001</c:v>
                </c:pt>
                <c:pt idx="1223">
                  <c:v>1.073349090999997</c:v>
                </c:pt>
                <c:pt idx="1224">
                  <c:v>1.0286446859999963</c:v>
                </c:pt>
                <c:pt idx="1225">
                  <c:v>1.016085235</c:v>
                </c:pt>
                <c:pt idx="1226">
                  <c:v>1.0361755610000039</c:v>
                </c:pt>
                <c:pt idx="1227">
                  <c:v>1.045152692999997</c:v>
                </c:pt>
                <c:pt idx="1228">
                  <c:v>1.025266153999997</c:v>
                </c:pt>
                <c:pt idx="1229">
                  <c:v>1.0860073790000029</c:v>
                </c:pt>
                <c:pt idx="1230">
                  <c:v>1.0329205349999999</c:v>
                </c:pt>
                <c:pt idx="1231">
                  <c:v>1.0248293479999941</c:v>
                </c:pt>
                <c:pt idx="1232">
                  <c:v>1.0657523280000001</c:v>
                </c:pt>
                <c:pt idx="1233">
                  <c:v>1.0685470750000001</c:v>
                </c:pt>
                <c:pt idx="1234">
                  <c:v>1.014064436</c:v>
                </c:pt>
                <c:pt idx="1235">
                  <c:v>1.0517212669999956</c:v>
                </c:pt>
                <c:pt idx="1236">
                  <c:v>1.059540396999997</c:v>
                </c:pt>
                <c:pt idx="1237">
                  <c:v>1.018366300999997</c:v>
                </c:pt>
                <c:pt idx="1238">
                  <c:v>1.0107513519999998</c:v>
                </c:pt>
                <c:pt idx="1239">
                  <c:v>1.10868962</c:v>
                </c:pt>
                <c:pt idx="1240">
                  <c:v>1.10006187</c:v>
                </c:pt>
                <c:pt idx="1241">
                  <c:v>1.0835843269999998</c:v>
                </c:pt>
                <c:pt idx="1242">
                  <c:v>1.0855587090000001</c:v>
                </c:pt>
                <c:pt idx="1243">
                  <c:v>1.07798098</c:v>
                </c:pt>
                <c:pt idx="1244">
                  <c:v>1.0947101280000029</c:v>
                </c:pt>
                <c:pt idx="1245">
                  <c:v>1.0635241759999965</c:v>
                </c:pt>
                <c:pt idx="1246">
                  <c:v>1.0626705110000001</c:v>
                </c:pt>
                <c:pt idx="1247">
                  <c:v>1.0627444519999998</c:v>
                </c:pt>
                <c:pt idx="1248">
                  <c:v>1.0958349349999998</c:v>
                </c:pt>
                <c:pt idx="1249">
                  <c:v>1.053725003999997</c:v>
                </c:pt>
                <c:pt idx="1250">
                  <c:v>1.068216499</c:v>
                </c:pt>
                <c:pt idx="1251">
                  <c:v>1.0959902649999973</c:v>
                </c:pt>
                <c:pt idx="1252">
                  <c:v>1.0817663989999946</c:v>
                </c:pt>
                <c:pt idx="1253">
                  <c:v>1.0417673619999999</c:v>
                </c:pt>
                <c:pt idx="1254">
                  <c:v>1.0922103250000001</c:v>
                </c:pt>
                <c:pt idx="1255">
                  <c:v>1.067405701</c:v>
                </c:pt>
                <c:pt idx="1256">
                  <c:v>1.0364552290000029</c:v>
                </c:pt>
                <c:pt idx="1257">
                  <c:v>1.0663168610000029</c:v>
                </c:pt>
                <c:pt idx="1258">
                  <c:v>1.0476552749999999</c:v>
                </c:pt>
                <c:pt idx="1259">
                  <c:v>1.0714233069999968</c:v>
                </c:pt>
                <c:pt idx="1260">
                  <c:v>1.0210784310000001</c:v>
                </c:pt>
                <c:pt idx="1261">
                  <c:v>1.01788777</c:v>
                </c:pt>
                <c:pt idx="1262">
                  <c:v>1.0952660979999949</c:v>
                </c:pt>
                <c:pt idx="1263">
                  <c:v>1.0395762599999963</c:v>
                </c:pt>
                <c:pt idx="1264">
                  <c:v>1.018428876</c:v>
                </c:pt>
                <c:pt idx="1265">
                  <c:v>1.0267903399999998</c:v>
                </c:pt>
                <c:pt idx="1266">
                  <c:v>1.1297745399999999</c:v>
                </c:pt>
                <c:pt idx="1267">
                  <c:v>1.032669815999997</c:v>
                </c:pt>
                <c:pt idx="1268">
                  <c:v>1.020091193999997</c:v>
                </c:pt>
                <c:pt idx="1269">
                  <c:v>1.11131041</c:v>
                </c:pt>
                <c:pt idx="1270">
                  <c:v>1.0197101519999998</c:v>
                </c:pt>
                <c:pt idx="1271">
                  <c:v>1.010592476</c:v>
                </c:pt>
                <c:pt idx="1272">
                  <c:v>1.0085342139999955</c:v>
                </c:pt>
                <c:pt idx="1273">
                  <c:v>1.060340759</c:v>
                </c:pt>
                <c:pt idx="1274">
                  <c:v>1.0145904299999999</c:v>
                </c:pt>
                <c:pt idx="1275">
                  <c:v>1.008510317799997</c:v>
                </c:pt>
                <c:pt idx="1276">
                  <c:v>1.1204234399999999</c:v>
                </c:pt>
                <c:pt idx="1277">
                  <c:v>1.0165298189999965</c:v>
                </c:pt>
                <c:pt idx="1278">
                  <c:v>1.02891227</c:v>
                </c:pt>
                <c:pt idx="1279">
                  <c:v>1.1059448799999998</c:v>
                </c:pt>
                <c:pt idx="1280">
                  <c:v>1.0170174350000001</c:v>
                </c:pt>
                <c:pt idx="1281">
                  <c:v>1.0241398049999999</c:v>
                </c:pt>
                <c:pt idx="1282">
                  <c:v>1.088221112999997</c:v>
                </c:pt>
                <c:pt idx="1283">
                  <c:v>1.0724775980000001</c:v>
                </c:pt>
                <c:pt idx="1284">
                  <c:v>1.024393865</c:v>
                </c:pt>
                <c:pt idx="1285">
                  <c:v>1.1106687799999999</c:v>
                </c:pt>
                <c:pt idx="1286">
                  <c:v>1.025007467</c:v>
                </c:pt>
                <c:pt idx="1287">
                  <c:v>1.0315225519999998</c:v>
                </c:pt>
                <c:pt idx="1288">
                  <c:v>1.1117129700000001</c:v>
                </c:pt>
                <c:pt idx="1289">
                  <c:v>1.0941071150000001</c:v>
                </c:pt>
                <c:pt idx="1290">
                  <c:v>1.018992465</c:v>
                </c:pt>
                <c:pt idx="1291">
                  <c:v>1.0953783640000001</c:v>
                </c:pt>
                <c:pt idx="1292">
                  <c:v>1.08458845</c:v>
                </c:pt>
                <c:pt idx="1293">
                  <c:v>1.007979922199997</c:v>
                </c:pt>
                <c:pt idx="1294">
                  <c:v>1.048016112</c:v>
                </c:pt>
                <c:pt idx="1295">
                  <c:v>1.0246432399999998</c:v>
                </c:pt>
                <c:pt idx="1296">
                  <c:v>1.0237881169999998</c:v>
                </c:pt>
                <c:pt idx="1297">
                  <c:v>1.259973159999997</c:v>
                </c:pt>
                <c:pt idx="1298">
                  <c:v>1.0119398169999958</c:v>
                </c:pt>
                <c:pt idx="1299">
                  <c:v>1.0515587049999999</c:v>
                </c:pt>
                <c:pt idx="1300">
                  <c:v>1.0039400784999972</c:v>
                </c:pt>
                <c:pt idx="1301">
                  <c:v>1.28716203</c:v>
                </c:pt>
                <c:pt idx="1302">
                  <c:v>1.0050555251000026</c:v>
                </c:pt>
                <c:pt idx="1303">
                  <c:v>1.0583795439999999</c:v>
                </c:pt>
                <c:pt idx="1304">
                  <c:v>1.2551489600000001</c:v>
                </c:pt>
                <c:pt idx="1305">
                  <c:v>1.0061464054</c:v>
                </c:pt>
                <c:pt idx="1306">
                  <c:v>1.0489354569999998</c:v>
                </c:pt>
                <c:pt idx="1307">
                  <c:v>1.1362009100000001</c:v>
                </c:pt>
                <c:pt idx="1308">
                  <c:v>1.22400726</c:v>
                </c:pt>
                <c:pt idx="1309">
                  <c:v>1.028341473</c:v>
                </c:pt>
                <c:pt idx="1310">
                  <c:v>1.013992889999997</c:v>
                </c:pt>
                <c:pt idx="1311">
                  <c:v>1.1858732899999973</c:v>
                </c:pt>
                <c:pt idx="1312">
                  <c:v>1.017368915999997</c:v>
                </c:pt>
                <c:pt idx="1313">
                  <c:v>1.0234131310000001</c:v>
                </c:pt>
                <c:pt idx="1314">
                  <c:v>1.1646435400000001</c:v>
                </c:pt>
                <c:pt idx="1315">
                  <c:v>1.0171146939999955</c:v>
                </c:pt>
                <c:pt idx="1316">
                  <c:v>1.0199491789999973</c:v>
                </c:pt>
                <c:pt idx="1317">
                  <c:v>1.21098672</c:v>
                </c:pt>
                <c:pt idx="1318">
                  <c:v>1.1497617999999965</c:v>
                </c:pt>
                <c:pt idx="1319">
                  <c:v>1.0470740589999965</c:v>
                </c:pt>
                <c:pt idx="1320">
                  <c:v>1.1818798899999998</c:v>
                </c:pt>
                <c:pt idx="1321">
                  <c:v>1.0008207902699946</c:v>
                </c:pt>
                <c:pt idx="1322">
                  <c:v>1.0360145999999999</c:v>
                </c:pt>
                <c:pt idx="1323">
                  <c:v>1.2279221999999967</c:v>
                </c:pt>
                <c:pt idx="1324">
                  <c:v>1.1700929000000029</c:v>
                </c:pt>
                <c:pt idx="1325">
                  <c:v>1.0443839810000026</c:v>
                </c:pt>
                <c:pt idx="1326">
                  <c:v>1.202209399999997</c:v>
                </c:pt>
                <c:pt idx="1327">
                  <c:v>1.1557729400000001</c:v>
                </c:pt>
                <c:pt idx="1328">
                  <c:v>1.0361398819999998</c:v>
                </c:pt>
                <c:pt idx="1329">
                  <c:v>1.1603481500000001</c:v>
                </c:pt>
                <c:pt idx="1330">
                  <c:v>1.008290858899997</c:v>
                </c:pt>
                <c:pt idx="1331">
                  <c:v>1.12468039</c:v>
                </c:pt>
                <c:pt idx="1332">
                  <c:v>1.0179246699999951</c:v>
                </c:pt>
                <c:pt idx="1333">
                  <c:v>1.0211682989999946</c:v>
                </c:pt>
                <c:pt idx="1334">
                  <c:v>1.1048688600000001</c:v>
                </c:pt>
                <c:pt idx="1335">
                  <c:v>1.017281431</c:v>
                </c:pt>
                <c:pt idx="1336">
                  <c:v>1.0147574989999999</c:v>
                </c:pt>
                <c:pt idx="1337">
                  <c:v>1.1210536600000001</c:v>
                </c:pt>
                <c:pt idx="1338">
                  <c:v>1.079691169</c:v>
                </c:pt>
                <c:pt idx="1339">
                  <c:v>1.035219935</c:v>
                </c:pt>
                <c:pt idx="1340">
                  <c:v>1.12053219</c:v>
                </c:pt>
                <c:pt idx="1341">
                  <c:v>1.0008770349000029</c:v>
                </c:pt>
                <c:pt idx="1342">
                  <c:v>1.0278431649999999</c:v>
                </c:pt>
                <c:pt idx="1343">
                  <c:v>1.1505109900000001</c:v>
                </c:pt>
                <c:pt idx="1344">
                  <c:v>1.10884673</c:v>
                </c:pt>
                <c:pt idx="1345">
                  <c:v>1.033962762999997</c:v>
                </c:pt>
                <c:pt idx="1346">
                  <c:v>1.1275795399999999</c:v>
                </c:pt>
                <c:pt idx="1347">
                  <c:v>1.0954798649999999</c:v>
                </c:pt>
                <c:pt idx="1348">
                  <c:v>1.025616260999997</c:v>
                </c:pt>
                <c:pt idx="1349">
                  <c:v>1.0668181999999999</c:v>
                </c:pt>
                <c:pt idx="1350">
                  <c:v>1.040068306</c:v>
                </c:pt>
                <c:pt idx="1351">
                  <c:v>1.0136687739999972</c:v>
                </c:pt>
                <c:pt idx="1352">
                  <c:v>1.014755622</c:v>
                </c:pt>
                <c:pt idx="1353">
                  <c:v>1.10024985</c:v>
                </c:pt>
                <c:pt idx="1354">
                  <c:v>1.0805179290000058</c:v>
                </c:pt>
                <c:pt idx="1355">
                  <c:v>1.0098268333999956</c:v>
                </c:pt>
                <c:pt idx="1356">
                  <c:v>1.0835775590000001</c:v>
                </c:pt>
                <c:pt idx="1357">
                  <c:v>1.064903151</c:v>
                </c:pt>
                <c:pt idx="1358">
                  <c:v>1.007962660999997</c:v>
                </c:pt>
                <c:pt idx="1359">
                  <c:v>1.0686941519999973</c:v>
                </c:pt>
                <c:pt idx="1360">
                  <c:v>1.1057989699999999</c:v>
                </c:pt>
                <c:pt idx="1361">
                  <c:v>1.0843761869999999</c:v>
                </c:pt>
                <c:pt idx="1362">
                  <c:v>1.023321921</c:v>
                </c:pt>
                <c:pt idx="1363">
                  <c:v>1.0946925359999999</c:v>
                </c:pt>
                <c:pt idx="1364">
                  <c:v>1.0834485140000001</c:v>
                </c:pt>
              </c:numCache>
            </c:numRef>
          </c:xVal>
          <c:yVal>
            <c:numRef>
              <c:f>Sheet5!$F$2:$F$1366</c:f>
              <c:numCache>
                <c:formatCode>General</c:formatCode>
                <c:ptCount val="1365"/>
                <c:pt idx="0">
                  <c:v>1.0043922525999955</c:v>
                </c:pt>
                <c:pt idx="1">
                  <c:v>1.0114696729999941</c:v>
                </c:pt>
                <c:pt idx="2">
                  <c:v>1.0477742919999946</c:v>
                </c:pt>
                <c:pt idx="3">
                  <c:v>1.021283071</c:v>
                </c:pt>
                <c:pt idx="4">
                  <c:v>1.029368201999997</c:v>
                </c:pt>
                <c:pt idx="5">
                  <c:v>1.0259868419999998</c:v>
                </c:pt>
                <c:pt idx="6">
                  <c:v>1.0064750531</c:v>
                </c:pt>
                <c:pt idx="7">
                  <c:v>1.0111511899999999</c:v>
                </c:pt>
                <c:pt idx="8">
                  <c:v>1.0094250808999965</c:v>
                </c:pt>
                <c:pt idx="9">
                  <c:v>1.0544622729999973</c:v>
                </c:pt>
                <c:pt idx="10">
                  <c:v>1.0102992179999943</c:v>
                </c:pt>
                <c:pt idx="11">
                  <c:v>1.006464940099997</c:v>
                </c:pt>
                <c:pt idx="12">
                  <c:v>1.0211324549999998</c:v>
                </c:pt>
                <c:pt idx="13">
                  <c:v>1.044200558</c:v>
                </c:pt>
                <c:pt idx="14">
                  <c:v>1.019615997999997</c:v>
                </c:pt>
                <c:pt idx="15">
                  <c:v>1.0113503019999999</c:v>
                </c:pt>
                <c:pt idx="16">
                  <c:v>1.0057495237</c:v>
                </c:pt>
                <c:pt idx="17">
                  <c:v>1.0100981849999999</c:v>
                </c:pt>
                <c:pt idx="18">
                  <c:v>1.0062235238999999</c:v>
                </c:pt>
                <c:pt idx="19">
                  <c:v>1.0041894275000001</c:v>
                </c:pt>
                <c:pt idx="20">
                  <c:v>1.0939955669999999</c:v>
                </c:pt>
                <c:pt idx="21">
                  <c:v>1.0066998986999955</c:v>
                </c:pt>
                <c:pt idx="22">
                  <c:v>1.0097973071999946</c:v>
                </c:pt>
                <c:pt idx="23">
                  <c:v>1.068094986</c:v>
                </c:pt>
                <c:pt idx="24">
                  <c:v>1.021041249999997</c:v>
                </c:pt>
                <c:pt idx="25">
                  <c:v>1.0077987887999948</c:v>
                </c:pt>
                <c:pt idx="26">
                  <c:v>1.018395078</c:v>
                </c:pt>
                <c:pt idx="27">
                  <c:v>1.0047901459999973</c:v>
                </c:pt>
                <c:pt idx="28">
                  <c:v>1.023244013999997</c:v>
                </c:pt>
                <c:pt idx="29">
                  <c:v>1.015737984</c:v>
                </c:pt>
                <c:pt idx="30">
                  <c:v>1.0908558159999999</c:v>
                </c:pt>
                <c:pt idx="31">
                  <c:v>1.0081011635999999</c:v>
                </c:pt>
                <c:pt idx="32">
                  <c:v>1.0048079029000001</c:v>
                </c:pt>
                <c:pt idx="33">
                  <c:v>1.0572269669999999</c:v>
                </c:pt>
                <c:pt idx="34">
                  <c:v>1.046531557999997</c:v>
                </c:pt>
                <c:pt idx="35">
                  <c:v>1.054414151</c:v>
                </c:pt>
                <c:pt idx="36">
                  <c:v>1.0505574990000026</c:v>
                </c:pt>
                <c:pt idx="37">
                  <c:v>1.0376482769999973</c:v>
                </c:pt>
                <c:pt idx="38">
                  <c:v>1.039056105</c:v>
                </c:pt>
                <c:pt idx="39">
                  <c:v>1.0760106620000001</c:v>
                </c:pt>
                <c:pt idx="40">
                  <c:v>1.0416232409999941</c:v>
                </c:pt>
                <c:pt idx="41">
                  <c:v>1.036441597999997</c:v>
                </c:pt>
                <c:pt idx="42">
                  <c:v>1.025199934</c:v>
                </c:pt>
                <c:pt idx="43">
                  <c:v>1.0141001540000001</c:v>
                </c:pt>
                <c:pt idx="44">
                  <c:v>1.0209639849999999</c:v>
                </c:pt>
                <c:pt idx="45">
                  <c:v>1.039944408999997</c:v>
                </c:pt>
                <c:pt idx="46">
                  <c:v>1.0258952369999967</c:v>
                </c:pt>
                <c:pt idx="47">
                  <c:v>1.0544603169999998</c:v>
                </c:pt>
                <c:pt idx="48">
                  <c:v>1.023113419</c:v>
                </c:pt>
                <c:pt idx="49">
                  <c:v>1.0081689079</c:v>
                </c:pt>
                <c:pt idx="50">
                  <c:v>1.018611905</c:v>
                </c:pt>
                <c:pt idx="51">
                  <c:v>1.0243954179999972</c:v>
                </c:pt>
                <c:pt idx="52">
                  <c:v>1.018169471</c:v>
                </c:pt>
                <c:pt idx="53">
                  <c:v>1.0185633099999998</c:v>
                </c:pt>
                <c:pt idx="54">
                  <c:v>1.1237351499999999</c:v>
                </c:pt>
                <c:pt idx="55">
                  <c:v>1.0376660329999965</c:v>
                </c:pt>
                <c:pt idx="56">
                  <c:v>1.034946814</c:v>
                </c:pt>
                <c:pt idx="57">
                  <c:v>1.0100101060000026</c:v>
                </c:pt>
                <c:pt idx="58">
                  <c:v>1.003542547199997</c:v>
                </c:pt>
                <c:pt idx="59">
                  <c:v>1.0034030374999965</c:v>
                </c:pt>
                <c:pt idx="60">
                  <c:v>1.136694359999997</c:v>
                </c:pt>
                <c:pt idx="61">
                  <c:v>1.0225599439999999</c:v>
                </c:pt>
                <c:pt idx="62">
                  <c:v>1.0171778240000029</c:v>
                </c:pt>
                <c:pt idx="63">
                  <c:v>1.0049200247000001</c:v>
                </c:pt>
                <c:pt idx="64">
                  <c:v>1.004297853</c:v>
                </c:pt>
                <c:pt idx="65">
                  <c:v>1.0965170000000026</c:v>
                </c:pt>
                <c:pt idx="66">
                  <c:v>1.022012691</c:v>
                </c:pt>
                <c:pt idx="67">
                  <c:v>1.00090446968</c:v>
                </c:pt>
                <c:pt idx="68">
                  <c:v>1.013767474</c:v>
                </c:pt>
                <c:pt idx="69">
                  <c:v>1.1031930699999999</c:v>
                </c:pt>
                <c:pt idx="70">
                  <c:v>1.012470502</c:v>
                </c:pt>
                <c:pt idx="71">
                  <c:v>1.0082362309999973</c:v>
                </c:pt>
                <c:pt idx="72">
                  <c:v>1.1005364899999999</c:v>
                </c:pt>
                <c:pt idx="73">
                  <c:v>1.012292457999997</c:v>
                </c:pt>
                <c:pt idx="74">
                  <c:v>1.0080293478999955</c:v>
                </c:pt>
                <c:pt idx="75">
                  <c:v>1.1174417899999998</c:v>
                </c:pt>
                <c:pt idx="76">
                  <c:v>1.080979307999997</c:v>
                </c:pt>
                <c:pt idx="77">
                  <c:v>1.0051936377999946</c:v>
                </c:pt>
                <c:pt idx="78">
                  <c:v>1.0245418819999998</c:v>
                </c:pt>
                <c:pt idx="79">
                  <c:v>1.0276795499999998</c:v>
                </c:pt>
                <c:pt idx="80">
                  <c:v>1.0182203869999973</c:v>
                </c:pt>
                <c:pt idx="81">
                  <c:v>1.0209865290000029</c:v>
                </c:pt>
                <c:pt idx="82">
                  <c:v>1.025357337</c:v>
                </c:pt>
                <c:pt idx="83">
                  <c:v>1.0142367139999973</c:v>
                </c:pt>
                <c:pt idx="84">
                  <c:v>1.0092427295999999</c:v>
                </c:pt>
                <c:pt idx="85">
                  <c:v>1.0073246207999949</c:v>
                </c:pt>
                <c:pt idx="86">
                  <c:v>1.1062906699999999</c:v>
                </c:pt>
                <c:pt idx="87">
                  <c:v>1.011168606999997</c:v>
                </c:pt>
                <c:pt idx="88">
                  <c:v>1.0122736069999998</c:v>
                </c:pt>
                <c:pt idx="89">
                  <c:v>1.043957088</c:v>
                </c:pt>
                <c:pt idx="90">
                  <c:v>1.01217147</c:v>
                </c:pt>
                <c:pt idx="91">
                  <c:v>1.0343825879999999</c:v>
                </c:pt>
                <c:pt idx="92">
                  <c:v>1.046743515</c:v>
                </c:pt>
                <c:pt idx="93">
                  <c:v>1.010083251</c:v>
                </c:pt>
                <c:pt idx="94">
                  <c:v>1.0368984699999999</c:v>
                </c:pt>
                <c:pt idx="95">
                  <c:v>1.0267612169999953</c:v>
                </c:pt>
                <c:pt idx="96">
                  <c:v>1.0999441369999998</c:v>
                </c:pt>
                <c:pt idx="97">
                  <c:v>1.0216546009999965</c:v>
                </c:pt>
                <c:pt idx="98">
                  <c:v>1.0083850204000029</c:v>
                </c:pt>
                <c:pt idx="99">
                  <c:v>1.0239095509999963</c:v>
                </c:pt>
                <c:pt idx="100">
                  <c:v>1.052944074</c:v>
                </c:pt>
                <c:pt idx="101">
                  <c:v>1.0506883519999999</c:v>
                </c:pt>
                <c:pt idx="102">
                  <c:v>1.033790330999997</c:v>
                </c:pt>
                <c:pt idx="103">
                  <c:v>1.0324323209999999</c:v>
                </c:pt>
                <c:pt idx="104">
                  <c:v>1.03003</c:v>
                </c:pt>
                <c:pt idx="105">
                  <c:v>1.0304780240000029</c:v>
                </c:pt>
                <c:pt idx="106">
                  <c:v>1.0387885880000001</c:v>
                </c:pt>
                <c:pt idx="107">
                  <c:v>1.025540876</c:v>
                </c:pt>
                <c:pt idx="108">
                  <c:v>1.0473047159999951</c:v>
                </c:pt>
                <c:pt idx="109">
                  <c:v>1.0414829889999999</c:v>
                </c:pt>
                <c:pt idx="110">
                  <c:v>1.0213772519999973</c:v>
                </c:pt>
                <c:pt idx="111">
                  <c:v>1.050711162</c:v>
                </c:pt>
                <c:pt idx="112">
                  <c:v>1.0330249929999946</c:v>
                </c:pt>
                <c:pt idx="113">
                  <c:v>1.0365258869999998</c:v>
                </c:pt>
                <c:pt idx="114">
                  <c:v>1.0340473859999999</c:v>
                </c:pt>
                <c:pt idx="115">
                  <c:v>1.018673699999997</c:v>
                </c:pt>
                <c:pt idx="116">
                  <c:v>1.0203446569999968</c:v>
                </c:pt>
                <c:pt idx="117">
                  <c:v>1.0232265389999973</c:v>
                </c:pt>
                <c:pt idx="118">
                  <c:v>1.009790820099997</c:v>
                </c:pt>
                <c:pt idx="119">
                  <c:v>1.0121539410000029</c:v>
                </c:pt>
                <c:pt idx="120">
                  <c:v>1.1843265600000001</c:v>
                </c:pt>
                <c:pt idx="121">
                  <c:v>1.022159416</c:v>
                </c:pt>
                <c:pt idx="122">
                  <c:v>1.0364723819999999</c:v>
                </c:pt>
                <c:pt idx="123">
                  <c:v>1.018506597999997</c:v>
                </c:pt>
                <c:pt idx="124">
                  <c:v>1.019507200999997</c:v>
                </c:pt>
                <c:pt idx="125">
                  <c:v>1.0192111690000001</c:v>
                </c:pt>
                <c:pt idx="126">
                  <c:v>1.1971635899999999</c:v>
                </c:pt>
                <c:pt idx="127">
                  <c:v>1.0058446727999941</c:v>
                </c:pt>
                <c:pt idx="128">
                  <c:v>1.023370535</c:v>
                </c:pt>
                <c:pt idx="129">
                  <c:v>1.0168997669999973</c:v>
                </c:pt>
                <c:pt idx="130">
                  <c:v>1.0066804095999999</c:v>
                </c:pt>
                <c:pt idx="131">
                  <c:v>1.11577992</c:v>
                </c:pt>
                <c:pt idx="132">
                  <c:v>1.0195731719999999</c:v>
                </c:pt>
                <c:pt idx="133">
                  <c:v>1.0042154566999999</c:v>
                </c:pt>
                <c:pt idx="134">
                  <c:v>1.006328598799997</c:v>
                </c:pt>
                <c:pt idx="135">
                  <c:v>1.1298664499999973</c:v>
                </c:pt>
                <c:pt idx="136">
                  <c:v>1.0016784646000001</c:v>
                </c:pt>
                <c:pt idx="137">
                  <c:v>1.0213629569999998</c:v>
                </c:pt>
                <c:pt idx="138">
                  <c:v>1.12447115</c:v>
                </c:pt>
                <c:pt idx="139">
                  <c:v>1.0033630139999965</c:v>
                </c:pt>
                <c:pt idx="140">
                  <c:v>1.0192211249999998</c:v>
                </c:pt>
                <c:pt idx="141">
                  <c:v>1.1486756200000001</c:v>
                </c:pt>
                <c:pt idx="142">
                  <c:v>1.095773179</c:v>
                </c:pt>
                <c:pt idx="143">
                  <c:v>1.0146478300000001</c:v>
                </c:pt>
                <c:pt idx="144">
                  <c:v>1.0198657269999998</c:v>
                </c:pt>
                <c:pt idx="145">
                  <c:v>1.005168131</c:v>
                </c:pt>
                <c:pt idx="146">
                  <c:v>1.0345528020000001</c:v>
                </c:pt>
                <c:pt idx="147">
                  <c:v>1.0201170770000001</c:v>
                </c:pt>
                <c:pt idx="148">
                  <c:v>1.016175295999997</c:v>
                </c:pt>
                <c:pt idx="149">
                  <c:v>1.0261878929999999</c:v>
                </c:pt>
                <c:pt idx="150">
                  <c:v>1.0239384129999956</c:v>
                </c:pt>
                <c:pt idx="151">
                  <c:v>1.067120032999997</c:v>
                </c:pt>
                <c:pt idx="152">
                  <c:v>1.0295921769999998</c:v>
                </c:pt>
                <c:pt idx="153">
                  <c:v>1.0230476449999999</c:v>
                </c:pt>
                <c:pt idx="154">
                  <c:v>1.016863678999997</c:v>
                </c:pt>
                <c:pt idx="155">
                  <c:v>1.0375300179999956</c:v>
                </c:pt>
                <c:pt idx="156">
                  <c:v>1.0237461769999998</c:v>
                </c:pt>
                <c:pt idx="157">
                  <c:v>1.0147837849999999</c:v>
                </c:pt>
                <c:pt idx="158">
                  <c:v>1.0288557709999999</c:v>
                </c:pt>
                <c:pt idx="159">
                  <c:v>1.0266448979999963</c:v>
                </c:pt>
                <c:pt idx="160">
                  <c:v>1.0605123190000001</c:v>
                </c:pt>
                <c:pt idx="161">
                  <c:v>1.032512882</c:v>
                </c:pt>
                <c:pt idx="162">
                  <c:v>1.016205606</c:v>
                </c:pt>
                <c:pt idx="163">
                  <c:v>1.027282085</c:v>
                </c:pt>
                <c:pt idx="164">
                  <c:v>1.013385475</c:v>
                </c:pt>
                <c:pt idx="165">
                  <c:v>1.0061943677999965</c:v>
                </c:pt>
                <c:pt idx="166">
                  <c:v>1.037702815999997</c:v>
                </c:pt>
                <c:pt idx="167">
                  <c:v>1.0232746929999939</c:v>
                </c:pt>
                <c:pt idx="168">
                  <c:v>1.0697545209999999</c:v>
                </c:pt>
                <c:pt idx="169">
                  <c:v>1.0231153710000001</c:v>
                </c:pt>
                <c:pt idx="170">
                  <c:v>1.0135497889999963</c:v>
                </c:pt>
                <c:pt idx="171">
                  <c:v>1.019593194999997</c:v>
                </c:pt>
                <c:pt idx="172">
                  <c:v>1.0312126469999998</c:v>
                </c:pt>
                <c:pt idx="173">
                  <c:v>1.006749665599997</c:v>
                </c:pt>
                <c:pt idx="174">
                  <c:v>1.0095401622</c:v>
                </c:pt>
                <c:pt idx="175">
                  <c:v>1.12527607</c:v>
                </c:pt>
                <c:pt idx="176">
                  <c:v>1.0213587200000001</c:v>
                </c:pt>
                <c:pt idx="177">
                  <c:v>1.0395634539999965</c:v>
                </c:pt>
                <c:pt idx="178">
                  <c:v>1.0185236579999943</c:v>
                </c:pt>
                <c:pt idx="179">
                  <c:v>1.012954849</c:v>
                </c:pt>
                <c:pt idx="180">
                  <c:v>1.010385308</c:v>
                </c:pt>
                <c:pt idx="181">
                  <c:v>1.1109071200000031</c:v>
                </c:pt>
                <c:pt idx="182">
                  <c:v>1.0225206379999965</c:v>
                </c:pt>
                <c:pt idx="183">
                  <c:v>1.0240879150000026</c:v>
                </c:pt>
                <c:pt idx="184">
                  <c:v>1.0158989969999968</c:v>
                </c:pt>
                <c:pt idx="185">
                  <c:v>1.013706403999997</c:v>
                </c:pt>
                <c:pt idx="186">
                  <c:v>1.0836045129999965</c:v>
                </c:pt>
                <c:pt idx="187">
                  <c:v>1.0290601109999973</c:v>
                </c:pt>
                <c:pt idx="188">
                  <c:v>1.0104769290000026</c:v>
                </c:pt>
                <c:pt idx="189">
                  <c:v>1.0085125962999999</c:v>
                </c:pt>
                <c:pt idx="190">
                  <c:v>1.0968687819999998</c:v>
                </c:pt>
                <c:pt idx="191">
                  <c:v>1.0053012230999963</c:v>
                </c:pt>
                <c:pt idx="192">
                  <c:v>1.0158812419999967</c:v>
                </c:pt>
                <c:pt idx="193">
                  <c:v>1.0927476119999999</c:v>
                </c:pt>
                <c:pt idx="194">
                  <c:v>1.0064969058</c:v>
                </c:pt>
                <c:pt idx="195">
                  <c:v>1.0135893619999998</c:v>
                </c:pt>
                <c:pt idx="196">
                  <c:v>1.1110691399999999</c:v>
                </c:pt>
                <c:pt idx="197">
                  <c:v>1.088985767</c:v>
                </c:pt>
                <c:pt idx="198">
                  <c:v>1.0179513919999967</c:v>
                </c:pt>
                <c:pt idx="199">
                  <c:v>1.0265750730000001</c:v>
                </c:pt>
                <c:pt idx="200">
                  <c:v>1.0571789140000001</c:v>
                </c:pt>
                <c:pt idx="201">
                  <c:v>1.035997665999997</c:v>
                </c:pt>
                <c:pt idx="202">
                  <c:v>1.0403625260000029</c:v>
                </c:pt>
                <c:pt idx="203">
                  <c:v>1.0262236829999956</c:v>
                </c:pt>
                <c:pt idx="204">
                  <c:v>1.0272523410000001</c:v>
                </c:pt>
                <c:pt idx="205">
                  <c:v>1.0384541740000026</c:v>
                </c:pt>
                <c:pt idx="206">
                  <c:v>1.051148433</c:v>
                </c:pt>
                <c:pt idx="207">
                  <c:v>1.0491169810000001</c:v>
                </c:pt>
                <c:pt idx="208">
                  <c:v>1.022562210999997</c:v>
                </c:pt>
                <c:pt idx="209">
                  <c:v>1.0122219619999999</c:v>
                </c:pt>
                <c:pt idx="210">
                  <c:v>1.0111896459999965</c:v>
                </c:pt>
                <c:pt idx="211">
                  <c:v>1.0189132599999973</c:v>
                </c:pt>
                <c:pt idx="212">
                  <c:v>1.0065124655000026</c:v>
                </c:pt>
                <c:pt idx="213">
                  <c:v>1.0691705919999999</c:v>
                </c:pt>
                <c:pt idx="214">
                  <c:v>1.0195956199999963</c:v>
                </c:pt>
                <c:pt idx="215">
                  <c:v>1.018219942</c:v>
                </c:pt>
                <c:pt idx="216">
                  <c:v>1.041777674</c:v>
                </c:pt>
                <c:pt idx="217">
                  <c:v>1.0289938929999956</c:v>
                </c:pt>
                <c:pt idx="218">
                  <c:v>1.0431371190000001</c:v>
                </c:pt>
                <c:pt idx="219">
                  <c:v>1.034975263</c:v>
                </c:pt>
                <c:pt idx="220">
                  <c:v>1.12604075</c:v>
                </c:pt>
                <c:pt idx="221">
                  <c:v>1.032001596</c:v>
                </c:pt>
                <c:pt idx="222">
                  <c:v>1.0308587259999999</c:v>
                </c:pt>
                <c:pt idx="223">
                  <c:v>1.0286859760000029</c:v>
                </c:pt>
                <c:pt idx="224">
                  <c:v>1.0287950029999973</c:v>
                </c:pt>
                <c:pt idx="225">
                  <c:v>1.020090747999997</c:v>
                </c:pt>
                <c:pt idx="226">
                  <c:v>1.1087043799999998</c:v>
                </c:pt>
                <c:pt idx="227">
                  <c:v>1.0428966649999998</c:v>
                </c:pt>
                <c:pt idx="228">
                  <c:v>1.0370523439999999</c:v>
                </c:pt>
                <c:pt idx="229">
                  <c:v>1.0187310529999956</c:v>
                </c:pt>
                <c:pt idx="230">
                  <c:v>1.0189119149999999</c:v>
                </c:pt>
                <c:pt idx="231">
                  <c:v>1.0902628889999999</c:v>
                </c:pt>
                <c:pt idx="232">
                  <c:v>1.0267813549999998</c:v>
                </c:pt>
                <c:pt idx="233">
                  <c:v>1.007008302799997</c:v>
                </c:pt>
                <c:pt idx="234">
                  <c:v>1.0349745019999999</c:v>
                </c:pt>
                <c:pt idx="235">
                  <c:v>1.0731393649999998</c:v>
                </c:pt>
                <c:pt idx="236">
                  <c:v>1.037792016999997</c:v>
                </c:pt>
                <c:pt idx="237">
                  <c:v>1.0246418749999999</c:v>
                </c:pt>
                <c:pt idx="238">
                  <c:v>1.0793777419999999</c:v>
                </c:pt>
                <c:pt idx="239">
                  <c:v>1.0293232849999958</c:v>
                </c:pt>
                <c:pt idx="240">
                  <c:v>1.0170849609999999</c:v>
                </c:pt>
                <c:pt idx="241">
                  <c:v>1.1113497399999999</c:v>
                </c:pt>
                <c:pt idx="242">
                  <c:v>1.1041521200000053</c:v>
                </c:pt>
                <c:pt idx="243">
                  <c:v>1.0014646959999922</c:v>
                </c:pt>
                <c:pt idx="244">
                  <c:v>1.0240180270000001</c:v>
                </c:pt>
                <c:pt idx="245">
                  <c:v>1.035813442999997</c:v>
                </c:pt>
                <c:pt idx="246">
                  <c:v>1.020658157</c:v>
                </c:pt>
                <c:pt idx="247">
                  <c:v>1.017967649999997</c:v>
                </c:pt>
                <c:pt idx="248">
                  <c:v>1.0160560320000001</c:v>
                </c:pt>
                <c:pt idx="249">
                  <c:v>1.007178890199997</c:v>
                </c:pt>
                <c:pt idx="250">
                  <c:v>1.022673511</c:v>
                </c:pt>
                <c:pt idx="251">
                  <c:v>1.0348618299999999</c:v>
                </c:pt>
                <c:pt idx="252">
                  <c:v>1.046404002999997</c:v>
                </c:pt>
                <c:pt idx="253">
                  <c:v>1.054163248999997</c:v>
                </c:pt>
                <c:pt idx="254">
                  <c:v>1.0349496049999998</c:v>
                </c:pt>
                <c:pt idx="255">
                  <c:v>1.0372772719999999</c:v>
                </c:pt>
                <c:pt idx="256">
                  <c:v>1.0920470040000041</c:v>
                </c:pt>
                <c:pt idx="257">
                  <c:v>1.054502753</c:v>
                </c:pt>
                <c:pt idx="258">
                  <c:v>1.0515610219999998</c:v>
                </c:pt>
                <c:pt idx="259">
                  <c:v>1.0409909289999999</c:v>
                </c:pt>
                <c:pt idx="260">
                  <c:v>1.02475034</c:v>
                </c:pt>
                <c:pt idx="261">
                  <c:v>1.024346873</c:v>
                </c:pt>
                <c:pt idx="262">
                  <c:v>1.0961131120000001</c:v>
                </c:pt>
                <c:pt idx="263">
                  <c:v>1.046953714</c:v>
                </c:pt>
                <c:pt idx="264">
                  <c:v>1.041295984</c:v>
                </c:pt>
                <c:pt idx="265">
                  <c:v>1.0216602119999953</c:v>
                </c:pt>
                <c:pt idx="266">
                  <c:v>1.0284769869999999</c:v>
                </c:pt>
                <c:pt idx="267">
                  <c:v>1.0591236489999956</c:v>
                </c:pt>
                <c:pt idx="268">
                  <c:v>1.0497364729999967</c:v>
                </c:pt>
                <c:pt idx="269">
                  <c:v>1.028953301</c:v>
                </c:pt>
                <c:pt idx="270">
                  <c:v>1.0305582440000001</c:v>
                </c:pt>
                <c:pt idx="271">
                  <c:v>1.0763836389999999</c:v>
                </c:pt>
                <c:pt idx="272">
                  <c:v>1.0305171700000029</c:v>
                </c:pt>
                <c:pt idx="273">
                  <c:v>1.0104612919999953</c:v>
                </c:pt>
                <c:pt idx="274">
                  <c:v>1.072669176</c:v>
                </c:pt>
                <c:pt idx="275">
                  <c:v>1.031649177999997</c:v>
                </c:pt>
                <c:pt idx="276">
                  <c:v>1.0118976509999948</c:v>
                </c:pt>
                <c:pt idx="277">
                  <c:v>1.0836871610000038</c:v>
                </c:pt>
                <c:pt idx="278">
                  <c:v>1.061447491</c:v>
                </c:pt>
                <c:pt idx="279">
                  <c:v>1.020297057999997</c:v>
                </c:pt>
                <c:pt idx="280">
                  <c:v>1.0393248869999958</c:v>
                </c:pt>
                <c:pt idx="281">
                  <c:v>1.040881495999997</c:v>
                </c:pt>
                <c:pt idx="282">
                  <c:v>1.057699079999997</c:v>
                </c:pt>
                <c:pt idx="283">
                  <c:v>1.0413228519999973</c:v>
                </c:pt>
                <c:pt idx="284">
                  <c:v>1.090622588</c:v>
                </c:pt>
                <c:pt idx="285">
                  <c:v>1.0547820620000001</c:v>
                </c:pt>
                <c:pt idx="286">
                  <c:v>1.051676759999997</c:v>
                </c:pt>
                <c:pt idx="287">
                  <c:v>1.026920485999997</c:v>
                </c:pt>
                <c:pt idx="288">
                  <c:v>1.0444364369999999</c:v>
                </c:pt>
                <c:pt idx="289">
                  <c:v>1.0271818149999998</c:v>
                </c:pt>
                <c:pt idx="290">
                  <c:v>1.1164318200000001</c:v>
                </c:pt>
                <c:pt idx="291">
                  <c:v>1.0408332069999973</c:v>
                </c:pt>
                <c:pt idx="292">
                  <c:v>1.0219246619999951</c:v>
                </c:pt>
                <c:pt idx="293">
                  <c:v>1.0320393929999963</c:v>
                </c:pt>
                <c:pt idx="294">
                  <c:v>1.024985698999997</c:v>
                </c:pt>
                <c:pt idx="295">
                  <c:v>1.071233997999997</c:v>
                </c:pt>
                <c:pt idx="296">
                  <c:v>1.037852453</c:v>
                </c:pt>
                <c:pt idx="297">
                  <c:v>1.0170767929999955</c:v>
                </c:pt>
                <c:pt idx="298">
                  <c:v>1.046767204</c:v>
                </c:pt>
                <c:pt idx="299">
                  <c:v>1.054092775</c:v>
                </c:pt>
                <c:pt idx="300">
                  <c:v>1.051362345999997</c:v>
                </c:pt>
                <c:pt idx="301">
                  <c:v>1.0346448419999998</c:v>
                </c:pt>
                <c:pt idx="302">
                  <c:v>1.0680484560000001</c:v>
                </c:pt>
                <c:pt idx="303">
                  <c:v>1.0353892619999998</c:v>
                </c:pt>
                <c:pt idx="304">
                  <c:v>1.019865639999997</c:v>
                </c:pt>
                <c:pt idx="305">
                  <c:v>1.0815264119999968</c:v>
                </c:pt>
                <c:pt idx="306">
                  <c:v>1.0715201499999998</c:v>
                </c:pt>
                <c:pt idx="307">
                  <c:v>1.021503279999997</c:v>
                </c:pt>
                <c:pt idx="308">
                  <c:v>1.0211308449999998</c:v>
                </c:pt>
                <c:pt idx="309">
                  <c:v>1.020364904</c:v>
                </c:pt>
                <c:pt idx="310">
                  <c:v>1.0209013619999998</c:v>
                </c:pt>
                <c:pt idx="311">
                  <c:v>1.2101711899999998</c:v>
                </c:pt>
                <c:pt idx="312">
                  <c:v>1.032360419</c:v>
                </c:pt>
                <c:pt idx="313">
                  <c:v>1.0287471020000001</c:v>
                </c:pt>
                <c:pt idx="314">
                  <c:v>1.0256723269999999</c:v>
                </c:pt>
                <c:pt idx="315">
                  <c:v>1.0163083319999999</c:v>
                </c:pt>
                <c:pt idx="316">
                  <c:v>1.1583887300000029</c:v>
                </c:pt>
                <c:pt idx="317">
                  <c:v>1.010811546</c:v>
                </c:pt>
                <c:pt idx="318">
                  <c:v>1.0339696839999943</c:v>
                </c:pt>
                <c:pt idx="319">
                  <c:v>1.0016709624</c:v>
                </c:pt>
                <c:pt idx="320">
                  <c:v>1.1458818799999999</c:v>
                </c:pt>
                <c:pt idx="321">
                  <c:v>1.015768371999997</c:v>
                </c:pt>
                <c:pt idx="322">
                  <c:v>1.0392444529999956</c:v>
                </c:pt>
                <c:pt idx="323">
                  <c:v>1.14337383</c:v>
                </c:pt>
                <c:pt idx="324">
                  <c:v>1.0161072760000001</c:v>
                </c:pt>
                <c:pt idx="325">
                  <c:v>1.0390679340000026</c:v>
                </c:pt>
                <c:pt idx="326">
                  <c:v>1.1913631200000001</c:v>
                </c:pt>
                <c:pt idx="327">
                  <c:v>1.1830557500000001</c:v>
                </c:pt>
                <c:pt idx="328">
                  <c:v>1.0363151779999999</c:v>
                </c:pt>
                <c:pt idx="329">
                  <c:v>1.0117537849999998</c:v>
                </c:pt>
                <c:pt idx="330">
                  <c:v>1.0055548012</c:v>
                </c:pt>
                <c:pt idx="331">
                  <c:v>1.153464799999997</c:v>
                </c:pt>
                <c:pt idx="332">
                  <c:v>1.0191534640000026</c:v>
                </c:pt>
                <c:pt idx="333">
                  <c:v>1.0148215369999998</c:v>
                </c:pt>
                <c:pt idx="334">
                  <c:v>1.0164852609999999</c:v>
                </c:pt>
                <c:pt idx="335">
                  <c:v>1.13209011</c:v>
                </c:pt>
                <c:pt idx="336">
                  <c:v>1.0165473810000001</c:v>
                </c:pt>
                <c:pt idx="337">
                  <c:v>1.0223514060000001</c:v>
                </c:pt>
                <c:pt idx="338">
                  <c:v>1.1288210799999998</c:v>
                </c:pt>
                <c:pt idx="339">
                  <c:v>1.0163105680000026</c:v>
                </c:pt>
                <c:pt idx="340">
                  <c:v>1.0224588320000001</c:v>
                </c:pt>
                <c:pt idx="341">
                  <c:v>1.1877458999999999</c:v>
                </c:pt>
                <c:pt idx="342">
                  <c:v>1.1751672899999999</c:v>
                </c:pt>
                <c:pt idx="343">
                  <c:v>1.0184459260000032</c:v>
                </c:pt>
                <c:pt idx="344">
                  <c:v>1.0181836919999998</c:v>
                </c:pt>
                <c:pt idx="345">
                  <c:v>1.09914157</c:v>
                </c:pt>
                <c:pt idx="346">
                  <c:v>1.023865501</c:v>
                </c:pt>
                <c:pt idx="347">
                  <c:v>1.0072572653</c:v>
                </c:pt>
                <c:pt idx="348">
                  <c:v>1.105973259999997</c:v>
                </c:pt>
                <c:pt idx="349">
                  <c:v>1.0153721680000001</c:v>
                </c:pt>
                <c:pt idx="350">
                  <c:v>1.011343012999997</c:v>
                </c:pt>
                <c:pt idx="351">
                  <c:v>1.1411774200000029</c:v>
                </c:pt>
                <c:pt idx="352">
                  <c:v>1.1059273499999998</c:v>
                </c:pt>
                <c:pt idx="353">
                  <c:v>1.0228946169999946</c:v>
                </c:pt>
                <c:pt idx="354">
                  <c:v>1.1112225</c:v>
                </c:pt>
                <c:pt idx="355">
                  <c:v>1.0034145071999963</c:v>
                </c:pt>
                <c:pt idx="356">
                  <c:v>1.022305198</c:v>
                </c:pt>
                <c:pt idx="357">
                  <c:v>1.1292643699999998</c:v>
                </c:pt>
                <c:pt idx="358">
                  <c:v>1.1011313899999973</c:v>
                </c:pt>
                <c:pt idx="359">
                  <c:v>1.0226127140000001</c:v>
                </c:pt>
                <c:pt idx="360">
                  <c:v>1.12588511</c:v>
                </c:pt>
                <c:pt idx="361">
                  <c:v>1.0984407009999999</c:v>
                </c:pt>
                <c:pt idx="362">
                  <c:v>1.0221617149999978</c:v>
                </c:pt>
                <c:pt idx="363">
                  <c:v>1.1259830200000001</c:v>
                </c:pt>
                <c:pt idx="364">
                  <c:v>1.0156465719999999</c:v>
                </c:pt>
                <c:pt idx="365">
                  <c:v>1.0435040779999956</c:v>
                </c:pt>
                <c:pt idx="366">
                  <c:v>1.018917742</c:v>
                </c:pt>
                <c:pt idx="367">
                  <c:v>1.021553342999997</c:v>
                </c:pt>
                <c:pt idx="368">
                  <c:v>1.0186413249999999</c:v>
                </c:pt>
                <c:pt idx="369">
                  <c:v>1.009285707299997</c:v>
                </c:pt>
                <c:pt idx="370">
                  <c:v>1.0086340289</c:v>
                </c:pt>
                <c:pt idx="371">
                  <c:v>1.0068811068000001</c:v>
                </c:pt>
                <c:pt idx="372">
                  <c:v>1.0819749559999965</c:v>
                </c:pt>
                <c:pt idx="373">
                  <c:v>1.0069445919</c:v>
                </c:pt>
                <c:pt idx="374">
                  <c:v>1.006993583199997</c:v>
                </c:pt>
                <c:pt idx="375">
                  <c:v>1.0609588620000001</c:v>
                </c:pt>
                <c:pt idx="376">
                  <c:v>1.0176791159999965</c:v>
                </c:pt>
                <c:pt idx="377">
                  <c:v>1.0288381689999999</c:v>
                </c:pt>
                <c:pt idx="378">
                  <c:v>1.0318322009999967</c:v>
                </c:pt>
                <c:pt idx="379">
                  <c:v>1.0064914450999956</c:v>
                </c:pt>
                <c:pt idx="380">
                  <c:v>1.026623053999997</c:v>
                </c:pt>
                <c:pt idx="381">
                  <c:v>1.0171904619999999</c:v>
                </c:pt>
                <c:pt idx="382">
                  <c:v>1.0731801940000001</c:v>
                </c:pt>
                <c:pt idx="383">
                  <c:v>1.011608168</c:v>
                </c:pt>
                <c:pt idx="384">
                  <c:v>1.013239939</c:v>
                </c:pt>
                <c:pt idx="385">
                  <c:v>1.040561123</c:v>
                </c:pt>
                <c:pt idx="386">
                  <c:v>1.0821705020000001</c:v>
                </c:pt>
                <c:pt idx="387">
                  <c:v>1.0813837149999999</c:v>
                </c:pt>
                <c:pt idx="388">
                  <c:v>1.0520090230000001</c:v>
                </c:pt>
                <c:pt idx="389">
                  <c:v>1.052900905</c:v>
                </c:pt>
                <c:pt idx="390">
                  <c:v>1.050720927</c:v>
                </c:pt>
                <c:pt idx="391">
                  <c:v>1.030877708</c:v>
                </c:pt>
                <c:pt idx="392">
                  <c:v>1.0595616449999961</c:v>
                </c:pt>
                <c:pt idx="393">
                  <c:v>1.050791518999997</c:v>
                </c:pt>
                <c:pt idx="394">
                  <c:v>1.0500159450000026</c:v>
                </c:pt>
                <c:pt idx="395">
                  <c:v>1.0479746399999967</c:v>
                </c:pt>
                <c:pt idx="396">
                  <c:v>1.0248296319999968</c:v>
                </c:pt>
                <c:pt idx="397">
                  <c:v>1.0487676369999999</c:v>
                </c:pt>
                <c:pt idx="398">
                  <c:v>1.0318947359999942</c:v>
                </c:pt>
                <c:pt idx="399">
                  <c:v>1.015800107999997</c:v>
                </c:pt>
                <c:pt idx="400">
                  <c:v>1.0326486239999999</c:v>
                </c:pt>
                <c:pt idx="401">
                  <c:v>1.0237209299999999</c:v>
                </c:pt>
                <c:pt idx="402">
                  <c:v>1.0058578696000029</c:v>
                </c:pt>
                <c:pt idx="403">
                  <c:v>1.0282763849999998</c:v>
                </c:pt>
                <c:pt idx="404">
                  <c:v>1.012113399</c:v>
                </c:pt>
                <c:pt idx="405">
                  <c:v>1.0139591519999998</c:v>
                </c:pt>
                <c:pt idx="406">
                  <c:v>1.1400699700000001</c:v>
                </c:pt>
                <c:pt idx="407">
                  <c:v>1.0299233059999946</c:v>
                </c:pt>
                <c:pt idx="408">
                  <c:v>1.0429579430000029</c:v>
                </c:pt>
                <c:pt idx="409">
                  <c:v>1.018653558</c:v>
                </c:pt>
                <c:pt idx="410">
                  <c:v>1.0134851739999999</c:v>
                </c:pt>
                <c:pt idx="411">
                  <c:v>1.0127021389999999</c:v>
                </c:pt>
                <c:pt idx="412">
                  <c:v>1.1493722399999999</c:v>
                </c:pt>
                <c:pt idx="413">
                  <c:v>1.014631381999997</c:v>
                </c:pt>
                <c:pt idx="414">
                  <c:v>1.023879446999997</c:v>
                </c:pt>
                <c:pt idx="415">
                  <c:v>1.0102515220000001</c:v>
                </c:pt>
                <c:pt idx="416">
                  <c:v>1.004879778099997</c:v>
                </c:pt>
                <c:pt idx="417">
                  <c:v>1.0861292379999965</c:v>
                </c:pt>
                <c:pt idx="418">
                  <c:v>1.0195722249999999</c:v>
                </c:pt>
                <c:pt idx="419">
                  <c:v>1.0049122035</c:v>
                </c:pt>
                <c:pt idx="420">
                  <c:v>1.0095009569</c:v>
                </c:pt>
                <c:pt idx="421">
                  <c:v>1.1017076899999998</c:v>
                </c:pt>
                <c:pt idx="422">
                  <c:v>1.005318230499997</c:v>
                </c:pt>
                <c:pt idx="423">
                  <c:v>1.014460176</c:v>
                </c:pt>
                <c:pt idx="424">
                  <c:v>1.0971626269999999</c:v>
                </c:pt>
                <c:pt idx="425">
                  <c:v>1.0052375607999999</c:v>
                </c:pt>
                <c:pt idx="426">
                  <c:v>1.012552393</c:v>
                </c:pt>
                <c:pt idx="427">
                  <c:v>1.11301143</c:v>
                </c:pt>
                <c:pt idx="428">
                  <c:v>1.0659111719999999</c:v>
                </c:pt>
                <c:pt idx="429">
                  <c:v>1.0080331552999973</c:v>
                </c:pt>
                <c:pt idx="430">
                  <c:v>1.0374593759999973</c:v>
                </c:pt>
                <c:pt idx="431">
                  <c:v>1.0035665449</c:v>
                </c:pt>
                <c:pt idx="432">
                  <c:v>1.03036241</c:v>
                </c:pt>
                <c:pt idx="433">
                  <c:v>1.0172627019999998</c:v>
                </c:pt>
                <c:pt idx="434">
                  <c:v>1.0163987049999998</c:v>
                </c:pt>
                <c:pt idx="435">
                  <c:v>1.021910675999997</c:v>
                </c:pt>
                <c:pt idx="436">
                  <c:v>1.01957086</c:v>
                </c:pt>
                <c:pt idx="437">
                  <c:v>1.0557213209999965</c:v>
                </c:pt>
                <c:pt idx="438">
                  <c:v>1.021372768</c:v>
                </c:pt>
                <c:pt idx="439">
                  <c:v>1.0226628119999999</c:v>
                </c:pt>
                <c:pt idx="440">
                  <c:v>1.0339660729999955</c:v>
                </c:pt>
                <c:pt idx="441">
                  <c:v>1.060103679</c:v>
                </c:pt>
                <c:pt idx="442">
                  <c:v>1.047774975999997</c:v>
                </c:pt>
                <c:pt idx="443">
                  <c:v>1.0342179430000031</c:v>
                </c:pt>
                <c:pt idx="444">
                  <c:v>1.045474730999997</c:v>
                </c:pt>
                <c:pt idx="445">
                  <c:v>1.0434799949999998</c:v>
                </c:pt>
                <c:pt idx="446">
                  <c:v>1.0272357579999956</c:v>
                </c:pt>
                <c:pt idx="447">
                  <c:v>1.048894566</c:v>
                </c:pt>
                <c:pt idx="448">
                  <c:v>1.0361839180000001</c:v>
                </c:pt>
                <c:pt idx="449">
                  <c:v>1.0321098689999999</c:v>
                </c:pt>
                <c:pt idx="450">
                  <c:v>1.0195302029999949</c:v>
                </c:pt>
                <c:pt idx="451">
                  <c:v>1.0107520600000026</c:v>
                </c:pt>
                <c:pt idx="452">
                  <c:v>1.0400221730000001</c:v>
                </c:pt>
                <c:pt idx="453">
                  <c:v>1.0260878410000032</c:v>
                </c:pt>
                <c:pt idx="454">
                  <c:v>1.051192986</c:v>
                </c:pt>
                <c:pt idx="455">
                  <c:v>1.0254455899999999</c:v>
                </c:pt>
                <c:pt idx="456">
                  <c:v>1.0136030089999972</c:v>
                </c:pt>
                <c:pt idx="457">
                  <c:v>1.0200531240000044</c:v>
                </c:pt>
                <c:pt idx="458">
                  <c:v>1.0311730139999973</c:v>
                </c:pt>
                <c:pt idx="459">
                  <c:v>1.0079296015999941</c:v>
                </c:pt>
                <c:pt idx="460">
                  <c:v>1.0105689250000001</c:v>
                </c:pt>
                <c:pt idx="461">
                  <c:v>1.1042141200000026</c:v>
                </c:pt>
                <c:pt idx="462">
                  <c:v>1.0218970479999963</c:v>
                </c:pt>
                <c:pt idx="463">
                  <c:v>1.0390398219999999</c:v>
                </c:pt>
                <c:pt idx="464">
                  <c:v>1.019832039</c:v>
                </c:pt>
                <c:pt idx="465">
                  <c:v>1.009360499499997</c:v>
                </c:pt>
                <c:pt idx="466">
                  <c:v>1.007433366199997</c:v>
                </c:pt>
                <c:pt idx="467">
                  <c:v>1.0911029290000032</c:v>
                </c:pt>
                <c:pt idx="468">
                  <c:v>1.0170943229999962</c:v>
                </c:pt>
                <c:pt idx="469">
                  <c:v>1.0251500060000001</c:v>
                </c:pt>
                <c:pt idx="470">
                  <c:v>1.013644169</c:v>
                </c:pt>
                <c:pt idx="471">
                  <c:v>1.0119594449999998</c:v>
                </c:pt>
                <c:pt idx="472">
                  <c:v>1.0680369340000029</c:v>
                </c:pt>
                <c:pt idx="473">
                  <c:v>1.0242692749999998</c:v>
                </c:pt>
                <c:pt idx="474">
                  <c:v>1.010682487</c:v>
                </c:pt>
                <c:pt idx="475">
                  <c:v>1.0075717541999956</c:v>
                </c:pt>
                <c:pt idx="476">
                  <c:v>1.080474946</c:v>
                </c:pt>
                <c:pt idx="477">
                  <c:v>1.0043713477999963</c:v>
                </c:pt>
                <c:pt idx="478">
                  <c:v>1.0138236229999948</c:v>
                </c:pt>
                <c:pt idx="479">
                  <c:v>1.0768044799999998</c:v>
                </c:pt>
                <c:pt idx="480">
                  <c:v>1.0043191533</c:v>
                </c:pt>
                <c:pt idx="481">
                  <c:v>1.0120629999999999</c:v>
                </c:pt>
                <c:pt idx="482">
                  <c:v>1.0876489890000001</c:v>
                </c:pt>
                <c:pt idx="483">
                  <c:v>1.0719605959999965</c:v>
                </c:pt>
                <c:pt idx="484">
                  <c:v>1.0127712879999946</c:v>
                </c:pt>
                <c:pt idx="485">
                  <c:v>1.0410339200000001</c:v>
                </c:pt>
                <c:pt idx="486">
                  <c:v>1.0817033749999998</c:v>
                </c:pt>
                <c:pt idx="487">
                  <c:v>1.06227983</c:v>
                </c:pt>
                <c:pt idx="488">
                  <c:v>1.0611979290000029</c:v>
                </c:pt>
                <c:pt idx="489">
                  <c:v>1.0389886899999998</c:v>
                </c:pt>
                <c:pt idx="490">
                  <c:v>1.0453410869999973</c:v>
                </c:pt>
                <c:pt idx="491">
                  <c:v>1.0116331269999999</c:v>
                </c:pt>
                <c:pt idx="492">
                  <c:v>1.0687167919999998</c:v>
                </c:pt>
                <c:pt idx="493">
                  <c:v>1.07053599</c:v>
                </c:pt>
                <c:pt idx="494">
                  <c:v>1.0300657549999999</c:v>
                </c:pt>
                <c:pt idx="495">
                  <c:v>1.0096494509999963</c:v>
                </c:pt>
                <c:pt idx="496">
                  <c:v>1.0176740669999973</c:v>
                </c:pt>
                <c:pt idx="497">
                  <c:v>1.021977836</c:v>
                </c:pt>
                <c:pt idx="498">
                  <c:v>1.0133849799999999</c:v>
                </c:pt>
                <c:pt idx="499">
                  <c:v>1.048673551</c:v>
                </c:pt>
                <c:pt idx="500">
                  <c:v>1.0267488899999999</c:v>
                </c:pt>
                <c:pt idx="501">
                  <c:v>1.0226711519999998</c:v>
                </c:pt>
                <c:pt idx="502">
                  <c:v>1.034843258999997</c:v>
                </c:pt>
                <c:pt idx="503">
                  <c:v>1.024375008</c:v>
                </c:pt>
                <c:pt idx="504">
                  <c:v>1.038103958</c:v>
                </c:pt>
                <c:pt idx="505">
                  <c:v>1.0304887890000001</c:v>
                </c:pt>
                <c:pt idx="506">
                  <c:v>1.1050397899999973</c:v>
                </c:pt>
                <c:pt idx="507">
                  <c:v>1.0267019169999998</c:v>
                </c:pt>
                <c:pt idx="508">
                  <c:v>1.0257770449999999</c:v>
                </c:pt>
                <c:pt idx="509">
                  <c:v>1.023382649</c:v>
                </c:pt>
                <c:pt idx="510">
                  <c:v>1.025177851</c:v>
                </c:pt>
                <c:pt idx="511">
                  <c:v>1.0168941939999963</c:v>
                </c:pt>
                <c:pt idx="512">
                  <c:v>1.088734912999997</c:v>
                </c:pt>
                <c:pt idx="513">
                  <c:v>1.0298692449999951</c:v>
                </c:pt>
                <c:pt idx="514">
                  <c:v>1.0303290719999998</c:v>
                </c:pt>
                <c:pt idx="515">
                  <c:v>1.0181345239999999</c:v>
                </c:pt>
                <c:pt idx="516">
                  <c:v>1.0154672669999998</c:v>
                </c:pt>
                <c:pt idx="517">
                  <c:v>1.0732547069999998</c:v>
                </c:pt>
                <c:pt idx="518">
                  <c:v>1.0172903729999963</c:v>
                </c:pt>
                <c:pt idx="519">
                  <c:v>1.006276305099997</c:v>
                </c:pt>
                <c:pt idx="520">
                  <c:v>1.0297950299999998</c:v>
                </c:pt>
                <c:pt idx="521">
                  <c:v>1.060629190999997</c:v>
                </c:pt>
                <c:pt idx="522">
                  <c:v>1.0285243769999968</c:v>
                </c:pt>
                <c:pt idx="523">
                  <c:v>1.0249100280000001</c:v>
                </c:pt>
                <c:pt idx="524">
                  <c:v>1.06655905</c:v>
                </c:pt>
                <c:pt idx="525">
                  <c:v>1.0206336859999965</c:v>
                </c:pt>
                <c:pt idx="526">
                  <c:v>1.0172638939999965</c:v>
                </c:pt>
                <c:pt idx="527">
                  <c:v>1.0934790449999998</c:v>
                </c:pt>
                <c:pt idx="528">
                  <c:v>1.0837228879999965</c:v>
                </c:pt>
                <c:pt idx="529">
                  <c:v>1.006870455899997</c:v>
                </c:pt>
                <c:pt idx="530">
                  <c:v>1.047405489</c:v>
                </c:pt>
                <c:pt idx="531">
                  <c:v>1.0610682049999998</c:v>
                </c:pt>
                <c:pt idx="532">
                  <c:v>1.0409447829999965</c:v>
                </c:pt>
                <c:pt idx="533">
                  <c:v>1.0204971549999999</c:v>
                </c:pt>
                <c:pt idx="534">
                  <c:v>1.0303002959999967</c:v>
                </c:pt>
                <c:pt idx="535">
                  <c:v>1.0257901149999973</c:v>
                </c:pt>
                <c:pt idx="536">
                  <c:v>1.038782088</c:v>
                </c:pt>
                <c:pt idx="537">
                  <c:v>1.055661513999997</c:v>
                </c:pt>
                <c:pt idx="538">
                  <c:v>1.079906625999997</c:v>
                </c:pt>
                <c:pt idx="539">
                  <c:v>1.0803813259999999</c:v>
                </c:pt>
                <c:pt idx="540">
                  <c:v>1.0593627419999998</c:v>
                </c:pt>
                <c:pt idx="541">
                  <c:v>1.061299593999997</c:v>
                </c:pt>
                <c:pt idx="542">
                  <c:v>1.0438936569999941</c:v>
                </c:pt>
                <c:pt idx="543">
                  <c:v>1.082501688999997</c:v>
                </c:pt>
                <c:pt idx="544">
                  <c:v>1.0787114419999999</c:v>
                </c:pt>
                <c:pt idx="545">
                  <c:v>1.06908402</c:v>
                </c:pt>
                <c:pt idx="546">
                  <c:v>1.047500769</c:v>
                </c:pt>
                <c:pt idx="547">
                  <c:v>1.0485674659999999</c:v>
                </c:pt>
                <c:pt idx="548">
                  <c:v>1.0459084069999998</c:v>
                </c:pt>
                <c:pt idx="549">
                  <c:v>1.0705778440000029</c:v>
                </c:pt>
                <c:pt idx="550">
                  <c:v>1.069544987999997</c:v>
                </c:pt>
                <c:pt idx="551">
                  <c:v>1.040555157</c:v>
                </c:pt>
                <c:pt idx="552">
                  <c:v>1.04751784</c:v>
                </c:pt>
                <c:pt idx="553">
                  <c:v>1.0209245349999998</c:v>
                </c:pt>
                <c:pt idx="554">
                  <c:v>1.0684144739999999</c:v>
                </c:pt>
                <c:pt idx="555">
                  <c:v>1.0518519289999999</c:v>
                </c:pt>
                <c:pt idx="556">
                  <c:v>1.0480236799999998</c:v>
                </c:pt>
                <c:pt idx="557">
                  <c:v>1.039754005999997</c:v>
                </c:pt>
                <c:pt idx="558">
                  <c:v>1.048728584</c:v>
                </c:pt>
                <c:pt idx="559">
                  <c:v>1.0319343849999953</c:v>
                </c:pt>
                <c:pt idx="560">
                  <c:v>1.0367600899999998</c:v>
                </c:pt>
                <c:pt idx="561">
                  <c:v>1.0490086449999998</c:v>
                </c:pt>
                <c:pt idx="562">
                  <c:v>1.033064591999997</c:v>
                </c:pt>
                <c:pt idx="563">
                  <c:v>1.040444309</c:v>
                </c:pt>
                <c:pt idx="564">
                  <c:v>1.0248557340000026</c:v>
                </c:pt>
                <c:pt idx="565">
                  <c:v>1.045288253999997</c:v>
                </c:pt>
                <c:pt idx="566">
                  <c:v>1.0465354680000001</c:v>
                </c:pt>
                <c:pt idx="567">
                  <c:v>1.045367793999997</c:v>
                </c:pt>
                <c:pt idx="568">
                  <c:v>1.0614226169999967</c:v>
                </c:pt>
                <c:pt idx="569">
                  <c:v>1.0457806909999965</c:v>
                </c:pt>
                <c:pt idx="570">
                  <c:v>1.0638148499999998</c:v>
                </c:pt>
                <c:pt idx="571">
                  <c:v>1.0594303849999998</c:v>
                </c:pt>
                <c:pt idx="572">
                  <c:v>1.055403364</c:v>
                </c:pt>
                <c:pt idx="573">
                  <c:v>1.033486670999997</c:v>
                </c:pt>
                <c:pt idx="574">
                  <c:v>1.049529538999997</c:v>
                </c:pt>
                <c:pt idx="575">
                  <c:v>1.033046508</c:v>
                </c:pt>
                <c:pt idx="576">
                  <c:v>1.0861173159999999</c:v>
                </c:pt>
                <c:pt idx="577">
                  <c:v>1.047215418</c:v>
                </c:pt>
                <c:pt idx="578">
                  <c:v>1.0274775119999999</c:v>
                </c:pt>
                <c:pt idx="579">
                  <c:v>1.035836875999997</c:v>
                </c:pt>
                <c:pt idx="580">
                  <c:v>1.0290530969999998</c:v>
                </c:pt>
                <c:pt idx="581">
                  <c:v>1.049749437999997</c:v>
                </c:pt>
                <c:pt idx="582">
                  <c:v>1.0420547499999999</c:v>
                </c:pt>
                <c:pt idx="583">
                  <c:v>1.0217597929999951</c:v>
                </c:pt>
                <c:pt idx="584">
                  <c:v>1.048609143</c:v>
                </c:pt>
                <c:pt idx="585">
                  <c:v>1.041290169</c:v>
                </c:pt>
                <c:pt idx="586">
                  <c:v>1.050292499</c:v>
                </c:pt>
                <c:pt idx="587">
                  <c:v>1.034435722</c:v>
                </c:pt>
                <c:pt idx="588">
                  <c:v>1.0487555190000026</c:v>
                </c:pt>
                <c:pt idx="589">
                  <c:v>1.035033723</c:v>
                </c:pt>
                <c:pt idx="590">
                  <c:v>1.0199356559999941</c:v>
                </c:pt>
                <c:pt idx="591">
                  <c:v>1.0577535240000029</c:v>
                </c:pt>
                <c:pt idx="592">
                  <c:v>1.048558847</c:v>
                </c:pt>
                <c:pt idx="593">
                  <c:v>1.026324961</c:v>
                </c:pt>
                <c:pt idx="594">
                  <c:v>1.0183038740000001</c:v>
                </c:pt>
                <c:pt idx="595">
                  <c:v>1.0179454099999998</c:v>
                </c:pt>
                <c:pt idx="596">
                  <c:v>1.0184839720000001</c:v>
                </c:pt>
                <c:pt idx="597">
                  <c:v>1.1662800500000001</c:v>
                </c:pt>
                <c:pt idx="598">
                  <c:v>1.020325972</c:v>
                </c:pt>
                <c:pt idx="599">
                  <c:v>1.0234409149999999</c:v>
                </c:pt>
                <c:pt idx="600">
                  <c:v>1.0268504250000001</c:v>
                </c:pt>
                <c:pt idx="601">
                  <c:v>1.0174703159999965</c:v>
                </c:pt>
                <c:pt idx="602">
                  <c:v>1.1291697299999999</c:v>
                </c:pt>
                <c:pt idx="603">
                  <c:v>1.0099963547999946</c:v>
                </c:pt>
                <c:pt idx="604">
                  <c:v>1.0322052849999999</c:v>
                </c:pt>
                <c:pt idx="605">
                  <c:v>1.0013861591</c:v>
                </c:pt>
                <c:pt idx="606">
                  <c:v>1.12131107</c:v>
                </c:pt>
                <c:pt idx="607">
                  <c:v>1.0176845019999998</c:v>
                </c:pt>
                <c:pt idx="608">
                  <c:v>1.0396676129999955</c:v>
                </c:pt>
                <c:pt idx="609">
                  <c:v>1.11936758</c:v>
                </c:pt>
                <c:pt idx="610">
                  <c:v>1.0173911969999958</c:v>
                </c:pt>
                <c:pt idx="611">
                  <c:v>1.0389169060000001</c:v>
                </c:pt>
                <c:pt idx="612">
                  <c:v>1.15597555</c:v>
                </c:pt>
                <c:pt idx="613">
                  <c:v>1.14855105</c:v>
                </c:pt>
                <c:pt idx="614">
                  <c:v>1.0394292379999943</c:v>
                </c:pt>
                <c:pt idx="615">
                  <c:v>1.0144816349999999</c:v>
                </c:pt>
                <c:pt idx="616">
                  <c:v>1.0068319662</c:v>
                </c:pt>
                <c:pt idx="617">
                  <c:v>1.1237703899999998</c:v>
                </c:pt>
                <c:pt idx="618">
                  <c:v>1.0096022347</c:v>
                </c:pt>
                <c:pt idx="619">
                  <c:v>1.015228639999997</c:v>
                </c:pt>
                <c:pt idx="620">
                  <c:v>1.0128985340000001</c:v>
                </c:pt>
                <c:pt idx="621">
                  <c:v>1.1087311099999999</c:v>
                </c:pt>
                <c:pt idx="622">
                  <c:v>1.0120355360000026</c:v>
                </c:pt>
                <c:pt idx="623">
                  <c:v>1.024595951</c:v>
                </c:pt>
                <c:pt idx="624">
                  <c:v>1.1060997299999999</c:v>
                </c:pt>
                <c:pt idx="625">
                  <c:v>1.011294825999997</c:v>
                </c:pt>
                <c:pt idx="626">
                  <c:v>1.02407637</c:v>
                </c:pt>
                <c:pt idx="627">
                  <c:v>1.1442876400000026</c:v>
                </c:pt>
                <c:pt idx="628">
                  <c:v>1.1403473400000026</c:v>
                </c:pt>
                <c:pt idx="629">
                  <c:v>1.020738262999997</c:v>
                </c:pt>
                <c:pt idx="630">
                  <c:v>1.016107275</c:v>
                </c:pt>
                <c:pt idx="631">
                  <c:v>1.0813840210000001</c:v>
                </c:pt>
                <c:pt idx="632">
                  <c:v>1.0198253849999968</c:v>
                </c:pt>
                <c:pt idx="633">
                  <c:v>1.0087509863999999</c:v>
                </c:pt>
                <c:pt idx="634">
                  <c:v>1.0878756669999998</c:v>
                </c:pt>
                <c:pt idx="635">
                  <c:v>1.0113449169999973</c:v>
                </c:pt>
                <c:pt idx="636">
                  <c:v>1.0110875400000001</c:v>
                </c:pt>
                <c:pt idx="637">
                  <c:v>1.1163129600000044</c:v>
                </c:pt>
                <c:pt idx="638">
                  <c:v>1.084400348</c:v>
                </c:pt>
                <c:pt idx="639">
                  <c:v>1.019326964</c:v>
                </c:pt>
                <c:pt idx="640">
                  <c:v>1.0927020569999999</c:v>
                </c:pt>
                <c:pt idx="641">
                  <c:v>1.0057928345</c:v>
                </c:pt>
                <c:pt idx="642">
                  <c:v>1.0199008699999998</c:v>
                </c:pt>
                <c:pt idx="643">
                  <c:v>1.10262836</c:v>
                </c:pt>
                <c:pt idx="644">
                  <c:v>1.0819876979999965</c:v>
                </c:pt>
                <c:pt idx="645">
                  <c:v>1.016750308</c:v>
                </c:pt>
                <c:pt idx="646">
                  <c:v>1.0998793299999998</c:v>
                </c:pt>
                <c:pt idx="647">
                  <c:v>1.079747239</c:v>
                </c:pt>
                <c:pt idx="648">
                  <c:v>1.0164096219999998</c:v>
                </c:pt>
                <c:pt idx="649">
                  <c:v>1.1008286399999998</c:v>
                </c:pt>
                <c:pt idx="650">
                  <c:v>1.0108697529999946</c:v>
                </c:pt>
                <c:pt idx="651">
                  <c:v>1.019500888999997</c:v>
                </c:pt>
                <c:pt idx="652">
                  <c:v>1.0103522690000026</c:v>
                </c:pt>
                <c:pt idx="653">
                  <c:v>1.0070782404999965</c:v>
                </c:pt>
                <c:pt idx="654">
                  <c:v>1.015376407999997</c:v>
                </c:pt>
                <c:pt idx="655">
                  <c:v>1.0210352389999973</c:v>
                </c:pt>
                <c:pt idx="656">
                  <c:v>1.012481156</c:v>
                </c:pt>
                <c:pt idx="657">
                  <c:v>1.037771905999997</c:v>
                </c:pt>
                <c:pt idx="658">
                  <c:v>1.0155187640000001</c:v>
                </c:pt>
                <c:pt idx="659">
                  <c:v>1.0244354090000001</c:v>
                </c:pt>
                <c:pt idx="660">
                  <c:v>1.0042044974999949</c:v>
                </c:pt>
                <c:pt idx="661">
                  <c:v>1.0057527384</c:v>
                </c:pt>
                <c:pt idx="662">
                  <c:v>1.0135942549999941</c:v>
                </c:pt>
                <c:pt idx="663">
                  <c:v>1.0059778738</c:v>
                </c:pt>
                <c:pt idx="664">
                  <c:v>1.0028736606999973</c:v>
                </c:pt>
                <c:pt idx="665">
                  <c:v>1.0025191025</c:v>
                </c:pt>
                <c:pt idx="666">
                  <c:v>1.065675624</c:v>
                </c:pt>
                <c:pt idx="667">
                  <c:v>1.0025353344000001</c:v>
                </c:pt>
                <c:pt idx="668">
                  <c:v>1.0193014349999998</c:v>
                </c:pt>
                <c:pt idx="669">
                  <c:v>1.0166742979999943</c:v>
                </c:pt>
                <c:pt idx="670">
                  <c:v>1.018137622</c:v>
                </c:pt>
                <c:pt idx="671">
                  <c:v>1.0096917095999955</c:v>
                </c:pt>
                <c:pt idx="672">
                  <c:v>1.025752491</c:v>
                </c:pt>
                <c:pt idx="673">
                  <c:v>1.0113566939999965</c:v>
                </c:pt>
                <c:pt idx="674">
                  <c:v>1.0604283699999999</c:v>
                </c:pt>
                <c:pt idx="675">
                  <c:v>1.0086874557000001</c:v>
                </c:pt>
                <c:pt idx="676">
                  <c:v>1.0221146469999998</c:v>
                </c:pt>
                <c:pt idx="677">
                  <c:v>1.0207689799999999</c:v>
                </c:pt>
                <c:pt idx="678">
                  <c:v>1.0130210829999946</c:v>
                </c:pt>
                <c:pt idx="679">
                  <c:v>1.0112683179999946</c:v>
                </c:pt>
                <c:pt idx="680">
                  <c:v>1.008023182899997</c:v>
                </c:pt>
                <c:pt idx="681">
                  <c:v>1.07247191</c:v>
                </c:pt>
                <c:pt idx="682">
                  <c:v>1.0069179987000001</c:v>
                </c:pt>
                <c:pt idx="683">
                  <c:v>1.0206276879999963</c:v>
                </c:pt>
                <c:pt idx="684">
                  <c:v>1.010592750999997</c:v>
                </c:pt>
                <c:pt idx="685">
                  <c:v>1.0222709809999999</c:v>
                </c:pt>
                <c:pt idx="686">
                  <c:v>1.0194007669999998</c:v>
                </c:pt>
                <c:pt idx="687">
                  <c:v>1.0629751940000001</c:v>
                </c:pt>
                <c:pt idx="688">
                  <c:v>1.02057884</c:v>
                </c:pt>
                <c:pt idx="689">
                  <c:v>1.0194923299999998</c:v>
                </c:pt>
                <c:pt idx="690">
                  <c:v>1.0120754999999999</c:v>
                </c:pt>
                <c:pt idx="691">
                  <c:v>1.008829860299997</c:v>
                </c:pt>
                <c:pt idx="692">
                  <c:v>1.0439825999999999</c:v>
                </c:pt>
                <c:pt idx="693">
                  <c:v>1.0198615579999941</c:v>
                </c:pt>
                <c:pt idx="694">
                  <c:v>1.0112368969999967</c:v>
                </c:pt>
                <c:pt idx="695">
                  <c:v>1.0006266094399965</c:v>
                </c:pt>
                <c:pt idx="696">
                  <c:v>1.0614922949999968</c:v>
                </c:pt>
                <c:pt idx="697">
                  <c:v>1.0048122617999999</c:v>
                </c:pt>
                <c:pt idx="698">
                  <c:v>1.0136680019999973</c:v>
                </c:pt>
                <c:pt idx="699">
                  <c:v>1.057827268999997</c:v>
                </c:pt>
                <c:pt idx="700">
                  <c:v>1.0029564806</c:v>
                </c:pt>
                <c:pt idx="701">
                  <c:v>1.01164896</c:v>
                </c:pt>
                <c:pt idx="702">
                  <c:v>1.062945743</c:v>
                </c:pt>
                <c:pt idx="703">
                  <c:v>1.0492905799999999</c:v>
                </c:pt>
                <c:pt idx="704">
                  <c:v>1.0074790824999948</c:v>
                </c:pt>
                <c:pt idx="705">
                  <c:v>1.02211005</c:v>
                </c:pt>
                <c:pt idx="706">
                  <c:v>1.0132379499999999</c:v>
                </c:pt>
                <c:pt idx="707">
                  <c:v>1.01263854</c:v>
                </c:pt>
                <c:pt idx="708">
                  <c:v>1.0180425750000026</c:v>
                </c:pt>
                <c:pt idx="709">
                  <c:v>1.0190716779999955</c:v>
                </c:pt>
                <c:pt idx="710">
                  <c:v>1.011683308999997</c:v>
                </c:pt>
                <c:pt idx="711">
                  <c:v>1.0560217879999962</c:v>
                </c:pt>
                <c:pt idx="712">
                  <c:v>1.0184112719999998</c:v>
                </c:pt>
                <c:pt idx="713">
                  <c:v>1.0305437419999999</c:v>
                </c:pt>
                <c:pt idx="714">
                  <c:v>1.028078847</c:v>
                </c:pt>
                <c:pt idx="715">
                  <c:v>1.0356874810000001</c:v>
                </c:pt>
                <c:pt idx="716">
                  <c:v>1.0077580843</c:v>
                </c:pt>
                <c:pt idx="717">
                  <c:v>1.0355207589999949</c:v>
                </c:pt>
                <c:pt idx="718">
                  <c:v>1.02114876</c:v>
                </c:pt>
                <c:pt idx="719">
                  <c:v>1.0502758139999999</c:v>
                </c:pt>
                <c:pt idx="720">
                  <c:v>1.018023603999997</c:v>
                </c:pt>
                <c:pt idx="721">
                  <c:v>1.0078524296000029</c:v>
                </c:pt>
                <c:pt idx="722">
                  <c:v>1.028367746</c:v>
                </c:pt>
                <c:pt idx="723">
                  <c:v>1.0094740727999956</c:v>
                </c:pt>
                <c:pt idx="724">
                  <c:v>1.0231911169999968</c:v>
                </c:pt>
                <c:pt idx="725">
                  <c:v>1.0118231599999965</c:v>
                </c:pt>
                <c:pt idx="726">
                  <c:v>1.084112685</c:v>
                </c:pt>
                <c:pt idx="727">
                  <c:v>1.0090011747000001</c:v>
                </c:pt>
                <c:pt idx="728">
                  <c:v>1.0223110519999998</c:v>
                </c:pt>
                <c:pt idx="729">
                  <c:v>1.0317765799999998</c:v>
                </c:pt>
                <c:pt idx="730">
                  <c:v>1.0051309715000001</c:v>
                </c:pt>
                <c:pt idx="731">
                  <c:v>1.0069148408999973</c:v>
                </c:pt>
                <c:pt idx="732">
                  <c:v>1.0655226889999962</c:v>
                </c:pt>
                <c:pt idx="733">
                  <c:v>1.0339909829999963</c:v>
                </c:pt>
                <c:pt idx="734">
                  <c:v>1.047146133</c:v>
                </c:pt>
                <c:pt idx="735">
                  <c:v>1.0265019849999999</c:v>
                </c:pt>
                <c:pt idx="736">
                  <c:v>1.016926832999997</c:v>
                </c:pt>
                <c:pt idx="737">
                  <c:v>1.0533773</c:v>
                </c:pt>
                <c:pt idx="738">
                  <c:v>1.0087579422999999</c:v>
                </c:pt>
                <c:pt idx="739">
                  <c:v>1.011313184</c:v>
                </c:pt>
                <c:pt idx="740">
                  <c:v>1.0226077469999999</c:v>
                </c:pt>
                <c:pt idx="741">
                  <c:v>1.0418067179999941</c:v>
                </c:pt>
                <c:pt idx="742">
                  <c:v>1.0275999019999973</c:v>
                </c:pt>
                <c:pt idx="743">
                  <c:v>1.0370051069999999</c:v>
                </c:pt>
                <c:pt idx="744">
                  <c:v>1.048322663</c:v>
                </c:pt>
                <c:pt idx="745">
                  <c:v>1.017208265999997</c:v>
                </c:pt>
                <c:pt idx="746">
                  <c:v>1.026686856</c:v>
                </c:pt>
                <c:pt idx="747">
                  <c:v>1.0736611989999956</c:v>
                </c:pt>
                <c:pt idx="748">
                  <c:v>1.058800065</c:v>
                </c:pt>
                <c:pt idx="749">
                  <c:v>1.0205396219999998</c:v>
                </c:pt>
                <c:pt idx="750">
                  <c:v>1.0187070240000029</c:v>
                </c:pt>
                <c:pt idx="751">
                  <c:v>1.013453019</c:v>
                </c:pt>
                <c:pt idx="752">
                  <c:v>1.0060361221</c:v>
                </c:pt>
                <c:pt idx="753">
                  <c:v>1.0277465849999998</c:v>
                </c:pt>
                <c:pt idx="754">
                  <c:v>1.012707722</c:v>
                </c:pt>
                <c:pt idx="755">
                  <c:v>1.0144060019999999</c:v>
                </c:pt>
                <c:pt idx="756">
                  <c:v>1.0101332729999972</c:v>
                </c:pt>
                <c:pt idx="757">
                  <c:v>1.0140996519999967</c:v>
                </c:pt>
                <c:pt idx="758">
                  <c:v>1.0168340619999998</c:v>
                </c:pt>
                <c:pt idx="759">
                  <c:v>1.0122797649999999</c:v>
                </c:pt>
                <c:pt idx="760">
                  <c:v>1.008304802399997</c:v>
                </c:pt>
                <c:pt idx="761">
                  <c:v>1.0064015099999999</c:v>
                </c:pt>
                <c:pt idx="762">
                  <c:v>1.1089974199999999</c:v>
                </c:pt>
                <c:pt idx="763">
                  <c:v>1.0120154770000001</c:v>
                </c:pt>
                <c:pt idx="764">
                  <c:v>1.0297601849999998</c:v>
                </c:pt>
                <c:pt idx="765">
                  <c:v>1.0068093257999973</c:v>
                </c:pt>
                <c:pt idx="766">
                  <c:v>1.0197950989999955</c:v>
                </c:pt>
                <c:pt idx="767">
                  <c:v>1.017140098999997</c:v>
                </c:pt>
                <c:pt idx="768">
                  <c:v>1.1156873899999999</c:v>
                </c:pt>
                <c:pt idx="769">
                  <c:v>1.012525484</c:v>
                </c:pt>
                <c:pt idx="770">
                  <c:v>1.0325774969999999</c:v>
                </c:pt>
                <c:pt idx="771">
                  <c:v>1.0096268504999941</c:v>
                </c:pt>
                <c:pt idx="772">
                  <c:v>1.001443029</c:v>
                </c:pt>
                <c:pt idx="773">
                  <c:v>1.066637718</c:v>
                </c:pt>
                <c:pt idx="774">
                  <c:v>1.0148295579999949</c:v>
                </c:pt>
                <c:pt idx="775">
                  <c:v>1.0195918279999963</c:v>
                </c:pt>
                <c:pt idx="776">
                  <c:v>1.0031606467999965</c:v>
                </c:pt>
                <c:pt idx="777">
                  <c:v>1.082150352</c:v>
                </c:pt>
                <c:pt idx="778">
                  <c:v>1.0036421652</c:v>
                </c:pt>
                <c:pt idx="779">
                  <c:v>1.0277766299999973</c:v>
                </c:pt>
                <c:pt idx="780">
                  <c:v>1.0783439559999999</c:v>
                </c:pt>
                <c:pt idx="781">
                  <c:v>1.00210844</c:v>
                </c:pt>
                <c:pt idx="782">
                  <c:v>1.0258109169999998</c:v>
                </c:pt>
                <c:pt idx="783">
                  <c:v>1.0885265069999999</c:v>
                </c:pt>
                <c:pt idx="784">
                  <c:v>1.0476207279999965</c:v>
                </c:pt>
                <c:pt idx="785">
                  <c:v>1.022419218999997</c:v>
                </c:pt>
                <c:pt idx="786">
                  <c:v>1.0295248369999968</c:v>
                </c:pt>
                <c:pt idx="787">
                  <c:v>1.0200695639999999</c:v>
                </c:pt>
                <c:pt idx="788">
                  <c:v>1.0222721230000031</c:v>
                </c:pt>
                <c:pt idx="789">
                  <c:v>1.0080885676000029</c:v>
                </c:pt>
                <c:pt idx="790">
                  <c:v>1.1011200899999998</c:v>
                </c:pt>
                <c:pt idx="791">
                  <c:v>1.0206363699999998</c:v>
                </c:pt>
                <c:pt idx="792">
                  <c:v>1.042316657999997</c:v>
                </c:pt>
                <c:pt idx="793">
                  <c:v>1.0102638519999998</c:v>
                </c:pt>
                <c:pt idx="794">
                  <c:v>1.0339340739999963</c:v>
                </c:pt>
                <c:pt idx="795">
                  <c:v>1.0192629419999999</c:v>
                </c:pt>
                <c:pt idx="796">
                  <c:v>1.1074169899999999</c:v>
                </c:pt>
                <c:pt idx="797">
                  <c:v>1.0100298699999999</c:v>
                </c:pt>
                <c:pt idx="798">
                  <c:v>1.024618705</c:v>
                </c:pt>
                <c:pt idx="799">
                  <c:v>1.0294386349999998</c:v>
                </c:pt>
                <c:pt idx="800">
                  <c:v>1.0129056369999998</c:v>
                </c:pt>
                <c:pt idx="801">
                  <c:v>1.060506208999997</c:v>
                </c:pt>
                <c:pt idx="802">
                  <c:v>1.0188898209999999</c:v>
                </c:pt>
                <c:pt idx="803">
                  <c:v>1.0169518129999973</c:v>
                </c:pt>
                <c:pt idx="804">
                  <c:v>1.026870371</c:v>
                </c:pt>
                <c:pt idx="805">
                  <c:v>1.076383707</c:v>
                </c:pt>
                <c:pt idx="806">
                  <c:v>1.0259897629999972</c:v>
                </c:pt>
                <c:pt idx="807">
                  <c:v>1.0470121750000001</c:v>
                </c:pt>
                <c:pt idx="808">
                  <c:v>1.0726871800000026</c:v>
                </c:pt>
                <c:pt idx="809">
                  <c:v>1.0097766513999946</c:v>
                </c:pt>
                <c:pt idx="810">
                  <c:v>1.029151753999997</c:v>
                </c:pt>
                <c:pt idx="811">
                  <c:v>1.0816592939999965</c:v>
                </c:pt>
                <c:pt idx="812">
                  <c:v>1.047054956</c:v>
                </c:pt>
                <c:pt idx="813">
                  <c:v>1.02940202</c:v>
                </c:pt>
                <c:pt idx="814">
                  <c:v>1.040587752</c:v>
                </c:pt>
                <c:pt idx="815">
                  <c:v>1.0163378110000001</c:v>
                </c:pt>
                <c:pt idx="816">
                  <c:v>1.019005548</c:v>
                </c:pt>
                <c:pt idx="817">
                  <c:v>1.0988673899999999</c:v>
                </c:pt>
                <c:pt idx="818">
                  <c:v>1.0453626819999973</c:v>
                </c:pt>
                <c:pt idx="819">
                  <c:v>1.0641058370000001</c:v>
                </c:pt>
                <c:pt idx="820">
                  <c:v>1.018283346</c:v>
                </c:pt>
                <c:pt idx="821">
                  <c:v>1.0111998759999965</c:v>
                </c:pt>
                <c:pt idx="822">
                  <c:v>1.1001290099999999</c:v>
                </c:pt>
                <c:pt idx="823">
                  <c:v>1.014136457999997</c:v>
                </c:pt>
                <c:pt idx="824">
                  <c:v>1.012774973</c:v>
                </c:pt>
                <c:pt idx="825">
                  <c:v>1.0125175660000041</c:v>
                </c:pt>
                <c:pt idx="826">
                  <c:v>1.073416157999997</c:v>
                </c:pt>
                <c:pt idx="827">
                  <c:v>1.014641804</c:v>
                </c:pt>
                <c:pt idx="828">
                  <c:v>1.032460777999997</c:v>
                </c:pt>
                <c:pt idx="829">
                  <c:v>1.0752824610000031</c:v>
                </c:pt>
                <c:pt idx="830">
                  <c:v>1.0108124409999999</c:v>
                </c:pt>
                <c:pt idx="831">
                  <c:v>1.029668703999997</c:v>
                </c:pt>
                <c:pt idx="832">
                  <c:v>1.1115497099999998</c:v>
                </c:pt>
                <c:pt idx="833">
                  <c:v>1.123021679999997</c:v>
                </c:pt>
                <c:pt idx="834">
                  <c:v>1.025800711999997</c:v>
                </c:pt>
                <c:pt idx="835">
                  <c:v>1.016871957999997</c:v>
                </c:pt>
                <c:pt idx="836">
                  <c:v>1.018866660999997</c:v>
                </c:pt>
                <c:pt idx="837">
                  <c:v>1.093033361</c:v>
                </c:pt>
                <c:pt idx="838">
                  <c:v>1.0284283579999955</c:v>
                </c:pt>
                <c:pt idx="839">
                  <c:v>1.013007593</c:v>
                </c:pt>
                <c:pt idx="840">
                  <c:v>1.0244123409999999</c:v>
                </c:pt>
                <c:pt idx="841">
                  <c:v>1.064144226</c:v>
                </c:pt>
                <c:pt idx="842">
                  <c:v>1.022525680999997</c:v>
                </c:pt>
                <c:pt idx="843">
                  <c:v>1.0272788639999999</c:v>
                </c:pt>
                <c:pt idx="844">
                  <c:v>1.0655576210000026</c:v>
                </c:pt>
                <c:pt idx="845">
                  <c:v>1.0214482019999978</c:v>
                </c:pt>
                <c:pt idx="846">
                  <c:v>1.0240417069999999</c:v>
                </c:pt>
                <c:pt idx="847">
                  <c:v>1.1045748</c:v>
                </c:pt>
                <c:pt idx="848">
                  <c:v>1.1127914999999973</c:v>
                </c:pt>
                <c:pt idx="849">
                  <c:v>1.0131581430000001</c:v>
                </c:pt>
                <c:pt idx="850">
                  <c:v>1.013169056999996</c:v>
                </c:pt>
                <c:pt idx="851">
                  <c:v>1.0564840280000001</c:v>
                </c:pt>
                <c:pt idx="852">
                  <c:v>1.0252359919999998</c:v>
                </c:pt>
                <c:pt idx="853">
                  <c:v>1.016835478</c:v>
                </c:pt>
                <c:pt idx="854">
                  <c:v>1.063679324</c:v>
                </c:pt>
                <c:pt idx="855">
                  <c:v>1.0138615949999963</c:v>
                </c:pt>
                <c:pt idx="856">
                  <c:v>1.0148508740000026</c:v>
                </c:pt>
                <c:pt idx="857">
                  <c:v>1.0892109320000001</c:v>
                </c:pt>
                <c:pt idx="858">
                  <c:v>1.05825039</c:v>
                </c:pt>
                <c:pt idx="859">
                  <c:v>1.019061276999996</c:v>
                </c:pt>
                <c:pt idx="860">
                  <c:v>1.0658196119999968</c:v>
                </c:pt>
                <c:pt idx="861">
                  <c:v>1.005508641999997</c:v>
                </c:pt>
                <c:pt idx="862">
                  <c:v>1.0149193459999972</c:v>
                </c:pt>
                <c:pt idx="863">
                  <c:v>1.072480348</c:v>
                </c:pt>
                <c:pt idx="864">
                  <c:v>1.0583453739999999</c:v>
                </c:pt>
                <c:pt idx="865">
                  <c:v>1.0114878290000029</c:v>
                </c:pt>
                <c:pt idx="866">
                  <c:v>1.0699633299999998</c:v>
                </c:pt>
                <c:pt idx="867">
                  <c:v>1.0562687949999998</c:v>
                </c:pt>
                <c:pt idx="868">
                  <c:v>1.0111901099999998</c:v>
                </c:pt>
                <c:pt idx="869">
                  <c:v>1.0738293839999946</c:v>
                </c:pt>
                <c:pt idx="870">
                  <c:v>1.0150802119999998</c:v>
                </c:pt>
                <c:pt idx="871">
                  <c:v>1.0135106429999965</c:v>
                </c:pt>
                <c:pt idx="872">
                  <c:v>1.0076577419999999</c:v>
                </c:pt>
                <c:pt idx="873">
                  <c:v>1.0198736769999968</c:v>
                </c:pt>
                <c:pt idx="874">
                  <c:v>1.0083288898</c:v>
                </c:pt>
                <c:pt idx="875">
                  <c:v>1.0012252171999934</c:v>
                </c:pt>
                <c:pt idx="876">
                  <c:v>1.0590761280000001</c:v>
                </c:pt>
                <c:pt idx="877">
                  <c:v>1.012366627999997</c:v>
                </c:pt>
                <c:pt idx="878">
                  <c:v>1.0254206579999934</c:v>
                </c:pt>
                <c:pt idx="879">
                  <c:v>1.02965766</c:v>
                </c:pt>
                <c:pt idx="880">
                  <c:v>1.0114321519999998</c:v>
                </c:pt>
                <c:pt idx="881">
                  <c:v>1.0130982529999941</c:v>
                </c:pt>
                <c:pt idx="882">
                  <c:v>1.0397997399999968</c:v>
                </c:pt>
                <c:pt idx="883">
                  <c:v>1.026347007</c:v>
                </c:pt>
                <c:pt idx="884">
                  <c:v>1.0343500370000001</c:v>
                </c:pt>
                <c:pt idx="885">
                  <c:v>1.025767009</c:v>
                </c:pt>
                <c:pt idx="886">
                  <c:v>1.0084048519999973</c:v>
                </c:pt>
                <c:pt idx="887">
                  <c:v>1.0154931529999955</c:v>
                </c:pt>
                <c:pt idx="888">
                  <c:v>1.0117239189999963</c:v>
                </c:pt>
                <c:pt idx="889">
                  <c:v>1.0231929319999999</c:v>
                </c:pt>
                <c:pt idx="890">
                  <c:v>1.0156075490000001</c:v>
                </c:pt>
                <c:pt idx="891">
                  <c:v>1.0361063469999998</c:v>
                </c:pt>
                <c:pt idx="892">
                  <c:v>1.0109685959999972</c:v>
                </c:pt>
                <c:pt idx="893">
                  <c:v>1.018391354999997</c:v>
                </c:pt>
                <c:pt idx="894">
                  <c:v>1.0172949879999948</c:v>
                </c:pt>
                <c:pt idx="895">
                  <c:v>1.0186063129999965</c:v>
                </c:pt>
                <c:pt idx="896">
                  <c:v>1.0106674529999973</c:v>
                </c:pt>
                <c:pt idx="897">
                  <c:v>1.0275771709999999</c:v>
                </c:pt>
                <c:pt idx="898">
                  <c:v>1.0083030971999956</c:v>
                </c:pt>
                <c:pt idx="899">
                  <c:v>1.024455887</c:v>
                </c:pt>
                <c:pt idx="900">
                  <c:v>1.0295706919999967</c:v>
                </c:pt>
                <c:pt idx="901">
                  <c:v>1.0215012529999934</c:v>
                </c:pt>
                <c:pt idx="902">
                  <c:v>1.0094392343999965</c:v>
                </c:pt>
                <c:pt idx="903">
                  <c:v>1.0096878567000001</c:v>
                </c:pt>
                <c:pt idx="904">
                  <c:v>1.012436487999997</c:v>
                </c:pt>
                <c:pt idx="905">
                  <c:v>1.0078789262000001</c:v>
                </c:pt>
                <c:pt idx="906">
                  <c:v>1.0337749549999973</c:v>
                </c:pt>
                <c:pt idx="907">
                  <c:v>1.0224980610000001</c:v>
                </c:pt>
                <c:pt idx="908">
                  <c:v>1.035744606999996</c:v>
                </c:pt>
                <c:pt idx="909">
                  <c:v>1.0309710299999999</c:v>
                </c:pt>
                <c:pt idx="910">
                  <c:v>1.015754539</c:v>
                </c:pt>
                <c:pt idx="911">
                  <c:v>1.0311588810000001</c:v>
                </c:pt>
                <c:pt idx="912">
                  <c:v>1.031059068</c:v>
                </c:pt>
                <c:pt idx="913">
                  <c:v>1.0054004904999962</c:v>
                </c:pt>
                <c:pt idx="914">
                  <c:v>1.0288724890000001</c:v>
                </c:pt>
                <c:pt idx="915">
                  <c:v>1.012809880999997</c:v>
                </c:pt>
                <c:pt idx="916">
                  <c:v>1.0084386658</c:v>
                </c:pt>
                <c:pt idx="917">
                  <c:v>1.0042635391000001</c:v>
                </c:pt>
                <c:pt idx="918">
                  <c:v>1.0254001419999998</c:v>
                </c:pt>
                <c:pt idx="919">
                  <c:v>1.0126943529999943</c:v>
                </c:pt>
                <c:pt idx="920">
                  <c:v>1.0547999349999999</c:v>
                </c:pt>
                <c:pt idx="921">
                  <c:v>1.0102899910000001</c:v>
                </c:pt>
                <c:pt idx="922">
                  <c:v>1.0155278499999998</c:v>
                </c:pt>
                <c:pt idx="923">
                  <c:v>1.0109016359999965</c:v>
                </c:pt>
                <c:pt idx="924">
                  <c:v>1.0158464579999948</c:v>
                </c:pt>
                <c:pt idx="925">
                  <c:v>1.0045576795000026</c:v>
                </c:pt>
                <c:pt idx="926">
                  <c:v>1.0022173936000001</c:v>
                </c:pt>
                <c:pt idx="927">
                  <c:v>1.0795859109999999</c:v>
                </c:pt>
                <c:pt idx="928">
                  <c:v>1.0062284682</c:v>
                </c:pt>
                <c:pt idx="929">
                  <c:v>1.024178837</c:v>
                </c:pt>
                <c:pt idx="930">
                  <c:v>1.0098507966999972</c:v>
                </c:pt>
                <c:pt idx="931">
                  <c:v>1.0121374969999999</c:v>
                </c:pt>
                <c:pt idx="932">
                  <c:v>1.009931566299997</c:v>
                </c:pt>
                <c:pt idx="933">
                  <c:v>1.0719633899999967</c:v>
                </c:pt>
                <c:pt idx="934">
                  <c:v>1.006963953199997</c:v>
                </c:pt>
                <c:pt idx="935">
                  <c:v>1.0150021569999998</c:v>
                </c:pt>
                <c:pt idx="936">
                  <c:v>1.0092049879999963</c:v>
                </c:pt>
                <c:pt idx="937">
                  <c:v>1.006320748899997</c:v>
                </c:pt>
                <c:pt idx="938">
                  <c:v>1.0554838149999999</c:v>
                </c:pt>
                <c:pt idx="939">
                  <c:v>1.014560484</c:v>
                </c:pt>
                <c:pt idx="940">
                  <c:v>1.0129981610000001</c:v>
                </c:pt>
                <c:pt idx="941">
                  <c:v>1.000301872339997</c:v>
                </c:pt>
                <c:pt idx="942">
                  <c:v>1.068798240999997</c:v>
                </c:pt>
                <c:pt idx="943">
                  <c:v>1.0057614619999973</c:v>
                </c:pt>
                <c:pt idx="944">
                  <c:v>1.025106581</c:v>
                </c:pt>
                <c:pt idx="945">
                  <c:v>1.06556213</c:v>
                </c:pt>
                <c:pt idx="946">
                  <c:v>1.0041878824999999</c:v>
                </c:pt>
                <c:pt idx="947">
                  <c:v>1.023237908</c:v>
                </c:pt>
                <c:pt idx="948">
                  <c:v>1.0710491310000001</c:v>
                </c:pt>
                <c:pt idx="949">
                  <c:v>1.0444981969999998</c:v>
                </c:pt>
                <c:pt idx="950">
                  <c:v>1.0198213049999953</c:v>
                </c:pt>
                <c:pt idx="951">
                  <c:v>1.0284990199999973</c:v>
                </c:pt>
                <c:pt idx="952">
                  <c:v>1.0258829270000001</c:v>
                </c:pt>
                <c:pt idx="953">
                  <c:v>1.023115451</c:v>
                </c:pt>
                <c:pt idx="954">
                  <c:v>1.0100584440000029</c:v>
                </c:pt>
                <c:pt idx="955">
                  <c:v>1.0746559280000041</c:v>
                </c:pt>
                <c:pt idx="956">
                  <c:v>1.017037373</c:v>
                </c:pt>
                <c:pt idx="957">
                  <c:v>1.0335684119999973</c:v>
                </c:pt>
                <c:pt idx="958">
                  <c:v>1.0086837749999999</c:v>
                </c:pt>
                <c:pt idx="959">
                  <c:v>1.0411321849999999</c:v>
                </c:pt>
                <c:pt idx="960">
                  <c:v>1.024735535</c:v>
                </c:pt>
                <c:pt idx="961">
                  <c:v>1.0619043659999965</c:v>
                </c:pt>
                <c:pt idx="962">
                  <c:v>1.0237175590000001</c:v>
                </c:pt>
                <c:pt idx="963">
                  <c:v>1.0091385326</c:v>
                </c:pt>
                <c:pt idx="964">
                  <c:v>1.031818828</c:v>
                </c:pt>
                <c:pt idx="965">
                  <c:v>1.018025817999997</c:v>
                </c:pt>
                <c:pt idx="966">
                  <c:v>1.0461412959999965</c:v>
                </c:pt>
                <c:pt idx="967">
                  <c:v>1.0245225949999999</c:v>
                </c:pt>
                <c:pt idx="968">
                  <c:v>1.010922010999997</c:v>
                </c:pt>
                <c:pt idx="969">
                  <c:v>1.022963399999997</c:v>
                </c:pt>
                <c:pt idx="970">
                  <c:v>1.076856671</c:v>
                </c:pt>
                <c:pt idx="971">
                  <c:v>1.022067072</c:v>
                </c:pt>
                <c:pt idx="972">
                  <c:v>1.0438256939999941</c:v>
                </c:pt>
                <c:pt idx="973">
                  <c:v>1.0619417289999973</c:v>
                </c:pt>
                <c:pt idx="974">
                  <c:v>1.009081727299997</c:v>
                </c:pt>
                <c:pt idx="975">
                  <c:v>1.0291702559999956</c:v>
                </c:pt>
                <c:pt idx="976">
                  <c:v>1.0668348869999973</c:v>
                </c:pt>
                <c:pt idx="977">
                  <c:v>1.0369583760000001</c:v>
                </c:pt>
                <c:pt idx="978">
                  <c:v>1.0289760159999972</c:v>
                </c:pt>
                <c:pt idx="979">
                  <c:v>1.0219756399999973</c:v>
                </c:pt>
                <c:pt idx="980">
                  <c:v>1.0087257262</c:v>
                </c:pt>
                <c:pt idx="981">
                  <c:v>1.0051712139999955</c:v>
                </c:pt>
                <c:pt idx="982">
                  <c:v>1.0117105319999999</c:v>
                </c:pt>
                <c:pt idx="983">
                  <c:v>1.0093373220999973</c:v>
                </c:pt>
                <c:pt idx="984">
                  <c:v>1.0288437640000001</c:v>
                </c:pt>
                <c:pt idx="985">
                  <c:v>1.0212163219999999</c:v>
                </c:pt>
                <c:pt idx="986">
                  <c:v>1.0180972639999999</c:v>
                </c:pt>
                <c:pt idx="987">
                  <c:v>1.02614344</c:v>
                </c:pt>
                <c:pt idx="988">
                  <c:v>1.015392466</c:v>
                </c:pt>
                <c:pt idx="989">
                  <c:v>1.005937767599997</c:v>
                </c:pt>
                <c:pt idx="990">
                  <c:v>1.0050079338000029</c:v>
                </c:pt>
                <c:pt idx="991">
                  <c:v>1.0060931337000001</c:v>
                </c:pt>
                <c:pt idx="992">
                  <c:v>1.0117013759999955</c:v>
                </c:pt>
                <c:pt idx="993">
                  <c:v>1.0301156739999999</c:v>
                </c:pt>
                <c:pt idx="994">
                  <c:v>1.0059328770999956</c:v>
                </c:pt>
                <c:pt idx="995">
                  <c:v>1.0088259837</c:v>
                </c:pt>
                <c:pt idx="996">
                  <c:v>1.027646874</c:v>
                </c:pt>
                <c:pt idx="997">
                  <c:v>1.013155595</c:v>
                </c:pt>
                <c:pt idx="998">
                  <c:v>1.0474912049999958</c:v>
                </c:pt>
                <c:pt idx="999">
                  <c:v>1.0240031409999999</c:v>
                </c:pt>
                <c:pt idx="1000">
                  <c:v>1.023041048999997</c:v>
                </c:pt>
                <c:pt idx="1001">
                  <c:v>1.020431488999997</c:v>
                </c:pt>
                <c:pt idx="1002">
                  <c:v>1.0170019519999998</c:v>
                </c:pt>
                <c:pt idx="1003">
                  <c:v>1.0126506899999999</c:v>
                </c:pt>
                <c:pt idx="1004">
                  <c:v>1.0047576742000026</c:v>
                </c:pt>
                <c:pt idx="1005">
                  <c:v>1.0042315489</c:v>
                </c:pt>
                <c:pt idx="1006">
                  <c:v>1.0146601819999999</c:v>
                </c:pt>
                <c:pt idx="1007">
                  <c:v>1.014065199</c:v>
                </c:pt>
                <c:pt idx="1008">
                  <c:v>1.0313784779999973</c:v>
                </c:pt>
                <c:pt idx="1009">
                  <c:v>1.0115371999999998</c:v>
                </c:pt>
                <c:pt idx="1010">
                  <c:v>1.011847353999997</c:v>
                </c:pt>
                <c:pt idx="1011">
                  <c:v>1.0288355569999998</c:v>
                </c:pt>
                <c:pt idx="1012">
                  <c:v>1.0138534969999973</c:v>
                </c:pt>
                <c:pt idx="1013">
                  <c:v>1.0381208399999999</c:v>
                </c:pt>
                <c:pt idx="1014">
                  <c:v>1.0253513439999973</c:v>
                </c:pt>
                <c:pt idx="1015">
                  <c:v>1.007748789499997</c:v>
                </c:pt>
                <c:pt idx="1016">
                  <c:v>1.025737278999997</c:v>
                </c:pt>
                <c:pt idx="1017">
                  <c:v>1.021363437999997</c:v>
                </c:pt>
                <c:pt idx="1018">
                  <c:v>1.0222309940000001</c:v>
                </c:pt>
                <c:pt idx="1019">
                  <c:v>1.0229360899999973</c:v>
                </c:pt>
                <c:pt idx="1020">
                  <c:v>1.0194109039999999</c:v>
                </c:pt>
                <c:pt idx="1021">
                  <c:v>1.0202504760000026</c:v>
                </c:pt>
                <c:pt idx="1022">
                  <c:v>1.0217203119999958</c:v>
                </c:pt>
                <c:pt idx="1023">
                  <c:v>1.017101362999997</c:v>
                </c:pt>
                <c:pt idx="1024">
                  <c:v>1.016979761</c:v>
                </c:pt>
                <c:pt idx="1025">
                  <c:v>1.0092304042</c:v>
                </c:pt>
                <c:pt idx="1026">
                  <c:v>1.0040495818999999</c:v>
                </c:pt>
                <c:pt idx="1027">
                  <c:v>1.0061429220000029</c:v>
                </c:pt>
                <c:pt idx="1028">
                  <c:v>1.007210230399997</c:v>
                </c:pt>
                <c:pt idx="1029">
                  <c:v>1.0424901099999999</c:v>
                </c:pt>
                <c:pt idx="1030">
                  <c:v>1.0089574831000001</c:v>
                </c:pt>
                <c:pt idx="1031">
                  <c:v>1.005192386899997</c:v>
                </c:pt>
                <c:pt idx="1032">
                  <c:v>1.0392916729999941</c:v>
                </c:pt>
                <c:pt idx="1033">
                  <c:v>1.0070348721999955</c:v>
                </c:pt>
                <c:pt idx="1034">
                  <c:v>1.0408397589999963</c:v>
                </c:pt>
                <c:pt idx="1035">
                  <c:v>1.029628620999997</c:v>
                </c:pt>
                <c:pt idx="1036">
                  <c:v>1.0169749379999973</c:v>
                </c:pt>
                <c:pt idx="1037">
                  <c:v>1.0160909690000026</c:v>
                </c:pt>
                <c:pt idx="1038">
                  <c:v>1.040317282</c:v>
                </c:pt>
                <c:pt idx="1039">
                  <c:v>1.0266009469999999</c:v>
                </c:pt>
                <c:pt idx="1040">
                  <c:v>1.05284632</c:v>
                </c:pt>
                <c:pt idx="1041">
                  <c:v>1.028104710999997</c:v>
                </c:pt>
                <c:pt idx="1042">
                  <c:v>1.0190229949999998</c:v>
                </c:pt>
                <c:pt idx="1043">
                  <c:v>1.0272013379999962</c:v>
                </c:pt>
                <c:pt idx="1044">
                  <c:v>1.0090422328999973</c:v>
                </c:pt>
                <c:pt idx="1045">
                  <c:v>1.0244516290000001</c:v>
                </c:pt>
                <c:pt idx="1046">
                  <c:v>1.015448406</c:v>
                </c:pt>
                <c:pt idx="1047">
                  <c:v>1.1041862600000001</c:v>
                </c:pt>
                <c:pt idx="1048">
                  <c:v>1.011812178</c:v>
                </c:pt>
                <c:pt idx="1049">
                  <c:v>1.017567723</c:v>
                </c:pt>
                <c:pt idx="1050">
                  <c:v>1.0189759640000029</c:v>
                </c:pt>
                <c:pt idx="1051">
                  <c:v>1.0124167169999998</c:v>
                </c:pt>
                <c:pt idx="1052">
                  <c:v>1.0102832369999999</c:v>
                </c:pt>
                <c:pt idx="1053">
                  <c:v>1.089705452999997</c:v>
                </c:pt>
                <c:pt idx="1054">
                  <c:v>1.0183484009999999</c:v>
                </c:pt>
                <c:pt idx="1055">
                  <c:v>1.0205059640000032</c:v>
                </c:pt>
                <c:pt idx="1056">
                  <c:v>1.0240291779999973</c:v>
                </c:pt>
                <c:pt idx="1057">
                  <c:v>1.0157096009999949</c:v>
                </c:pt>
                <c:pt idx="1058">
                  <c:v>1.075511192999997</c:v>
                </c:pt>
                <c:pt idx="1059">
                  <c:v>1.0084246081999941</c:v>
                </c:pt>
                <c:pt idx="1060">
                  <c:v>1.0293819949999998</c:v>
                </c:pt>
                <c:pt idx="1061">
                  <c:v>1.0088516500999956</c:v>
                </c:pt>
                <c:pt idx="1062">
                  <c:v>1.0637652979999939</c:v>
                </c:pt>
                <c:pt idx="1063">
                  <c:v>1.0211246269999967</c:v>
                </c:pt>
                <c:pt idx="1064">
                  <c:v>1.0335367779999955</c:v>
                </c:pt>
                <c:pt idx="1065">
                  <c:v>1.0691753119999998</c:v>
                </c:pt>
                <c:pt idx="1066">
                  <c:v>1.015613538</c:v>
                </c:pt>
                <c:pt idx="1067">
                  <c:v>1.0316416849999968</c:v>
                </c:pt>
                <c:pt idx="1068">
                  <c:v>1.0938696519999946</c:v>
                </c:pt>
                <c:pt idx="1069">
                  <c:v>1.0683485670000001</c:v>
                </c:pt>
                <c:pt idx="1070">
                  <c:v>1.037151865</c:v>
                </c:pt>
                <c:pt idx="1071">
                  <c:v>1.039427597999997</c:v>
                </c:pt>
                <c:pt idx="1072">
                  <c:v>1.0240909890000001</c:v>
                </c:pt>
                <c:pt idx="1073">
                  <c:v>1.036706785999997</c:v>
                </c:pt>
                <c:pt idx="1074">
                  <c:v>1.0297318109999956</c:v>
                </c:pt>
                <c:pt idx="1075">
                  <c:v>1.0699213099999954</c:v>
                </c:pt>
                <c:pt idx="1076">
                  <c:v>1.0261624789999999</c:v>
                </c:pt>
                <c:pt idx="1077">
                  <c:v>1.0253394299999998</c:v>
                </c:pt>
                <c:pt idx="1078">
                  <c:v>1.023228478999997</c:v>
                </c:pt>
                <c:pt idx="1079">
                  <c:v>1.0394308399999999</c:v>
                </c:pt>
                <c:pt idx="1080">
                  <c:v>1.023835188999997</c:v>
                </c:pt>
                <c:pt idx="1081">
                  <c:v>1.054963635999997</c:v>
                </c:pt>
                <c:pt idx="1082">
                  <c:v>1.0352356589999963</c:v>
                </c:pt>
                <c:pt idx="1083">
                  <c:v>1.0159001109999972</c:v>
                </c:pt>
                <c:pt idx="1084">
                  <c:v>1.019597621</c:v>
                </c:pt>
                <c:pt idx="1085">
                  <c:v>1.0159081240000001</c:v>
                </c:pt>
                <c:pt idx="1086">
                  <c:v>1.047614461</c:v>
                </c:pt>
                <c:pt idx="1087">
                  <c:v>1.022729322999997</c:v>
                </c:pt>
                <c:pt idx="1088">
                  <c:v>1.008560007799997</c:v>
                </c:pt>
                <c:pt idx="1089">
                  <c:v>1.0425458460000001</c:v>
                </c:pt>
                <c:pt idx="1090">
                  <c:v>1.047412732</c:v>
                </c:pt>
                <c:pt idx="1091">
                  <c:v>1.0326690139999972</c:v>
                </c:pt>
                <c:pt idx="1092">
                  <c:v>1.0122237849999998</c:v>
                </c:pt>
                <c:pt idx="1093">
                  <c:v>1.0430558830000001</c:v>
                </c:pt>
                <c:pt idx="1094">
                  <c:v>1.0253232559999939</c:v>
                </c:pt>
                <c:pt idx="1095">
                  <c:v>1.004694130099997</c:v>
                </c:pt>
                <c:pt idx="1096">
                  <c:v>1.0626630499999998</c:v>
                </c:pt>
                <c:pt idx="1097">
                  <c:v>1.043223263999997</c:v>
                </c:pt>
                <c:pt idx="1098">
                  <c:v>1.015573338999997</c:v>
                </c:pt>
                <c:pt idx="1099">
                  <c:v>1.011537492999997</c:v>
                </c:pt>
                <c:pt idx="1100">
                  <c:v>1.0251486049999998</c:v>
                </c:pt>
                <c:pt idx="1101">
                  <c:v>1.0148910399999973</c:v>
                </c:pt>
                <c:pt idx="1102">
                  <c:v>1.043710972</c:v>
                </c:pt>
                <c:pt idx="1103">
                  <c:v>1.0136829490000001</c:v>
                </c:pt>
                <c:pt idx="1104">
                  <c:v>1.0097030588999956</c:v>
                </c:pt>
                <c:pt idx="1105">
                  <c:v>1.0162570090000032</c:v>
                </c:pt>
                <c:pt idx="1106">
                  <c:v>1.008811246899997</c:v>
                </c:pt>
                <c:pt idx="1107">
                  <c:v>1.0311090959999956</c:v>
                </c:pt>
                <c:pt idx="1108">
                  <c:v>1.0020815030000001</c:v>
                </c:pt>
                <c:pt idx="1109">
                  <c:v>1.0199926439999956</c:v>
                </c:pt>
                <c:pt idx="1110">
                  <c:v>1.0273316459999946</c:v>
                </c:pt>
                <c:pt idx="1111">
                  <c:v>1.0444498689999999</c:v>
                </c:pt>
                <c:pt idx="1112">
                  <c:v>1.017861031999997</c:v>
                </c:pt>
                <c:pt idx="1113">
                  <c:v>1.0223072919999998</c:v>
                </c:pt>
                <c:pt idx="1114">
                  <c:v>1.036613397999997</c:v>
                </c:pt>
                <c:pt idx="1115">
                  <c:v>1.009716956399997</c:v>
                </c:pt>
                <c:pt idx="1116">
                  <c:v>1.0230692189999941</c:v>
                </c:pt>
                <c:pt idx="1117">
                  <c:v>1.034177643</c:v>
                </c:pt>
                <c:pt idx="1118">
                  <c:v>1.0330348099999973</c:v>
                </c:pt>
                <c:pt idx="1119">
                  <c:v>1.0296044469999968</c:v>
                </c:pt>
                <c:pt idx="1120">
                  <c:v>1.0178063079999946</c:v>
                </c:pt>
                <c:pt idx="1121">
                  <c:v>1.0091653905999955</c:v>
                </c:pt>
                <c:pt idx="1122">
                  <c:v>1.024931375999997</c:v>
                </c:pt>
                <c:pt idx="1123">
                  <c:v>1.0084968501999962</c:v>
                </c:pt>
                <c:pt idx="1124">
                  <c:v>1.0305018260000001</c:v>
                </c:pt>
                <c:pt idx="1125">
                  <c:v>1.0221719690000026</c:v>
                </c:pt>
                <c:pt idx="1126">
                  <c:v>1.036499085999997</c:v>
                </c:pt>
                <c:pt idx="1127">
                  <c:v>1.0162961859999973</c:v>
                </c:pt>
                <c:pt idx="1128">
                  <c:v>1.0301565960000001</c:v>
                </c:pt>
                <c:pt idx="1129">
                  <c:v>1.0298926729999955</c:v>
                </c:pt>
                <c:pt idx="1130">
                  <c:v>1.0084283045</c:v>
                </c:pt>
                <c:pt idx="1131">
                  <c:v>1.0300840640000026</c:v>
                </c:pt>
                <c:pt idx="1132">
                  <c:v>1.0443484919999999</c:v>
                </c:pt>
                <c:pt idx="1133">
                  <c:v>1.0227260439999972</c:v>
                </c:pt>
                <c:pt idx="1134">
                  <c:v>1.0421373309999999</c:v>
                </c:pt>
                <c:pt idx="1135">
                  <c:v>1.026196077999997</c:v>
                </c:pt>
                <c:pt idx="1136">
                  <c:v>1.016303739</c:v>
                </c:pt>
                <c:pt idx="1137">
                  <c:v>1.0129301610000001</c:v>
                </c:pt>
                <c:pt idx="1138">
                  <c:v>1.019890948999997</c:v>
                </c:pt>
                <c:pt idx="1139">
                  <c:v>1.017196529</c:v>
                </c:pt>
                <c:pt idx="1140">
                  <c:v>1.0051288717</c:v>
                </c:pt>
                <c:pt idx="1141">
                  <c:v>1.0200685270000001</c:v>
                </c:pt>
                <c:pt idx="1142">
                  <c:v>1.0286299249999999</c:v>
                </c:pt>
                <c:pt idx="1143">
                  <c:v>1.0151618749999998</c:v>
                </c:pt>
                <c:pt idx="1144">
                  <c:v>1.0258701399999999</c:v>
                </c:pt>
                <c:pt idx="1145">
                  <c:v>1.0421159150000001</c:v>
                </c:pt>
                <c:pt idx="1146">
                  <c:v>1.0265702290000001</c:v>
                </c:pt>
                <c:pt idx="1147">
                  <c:v>1.0428775610000038</c:v>
                </c:pt>
                <c:pt idx="1148">
                  <c:v>1.0390483919999998</c:v>
                </c:pt>
                <c:pt idx="1149">
                  <c:v>1.0053469652</c:v>
                </c:pt>
                <c:pt idx="1150">
                  <c:v>1.0371607829999963</c:v>
                </c:pt>
                <c:pt idx="1151">
                  <c:v>1.0308884169999999</c:v>
                </c:pt>
                <c:pt idx="1152">
                  <c:v>1.0116662929999927</c:v>
                </c:pt>
                <c:pt idx="1153">
                  <c:v>1.028553273</c:v>
                </c:pt>
                <c:pt idx="1154">
                  <c:v>1.0272418649999999</c:v>
                </c:pt>
                <c:pt idx="1155">
                  <c:v>1.018492554</c:v>
                </c:pt>
                <c:pt idx="1156">
                  <c:v>1.022738683999997</c:v>
                </c:pt>
                <c:pt idx="1157">
                  <c:v>1.0282199919999999</c:v>
                </c:pt>
                <c:pt idx="1158">
                  <c:v>1.014506527</c:v>
                </c:pt>
                <c:pt idx="1159">
                  <c:v>1.0684471980000001</c:v>
                </c:pt>
                <c:pt idx="1160">
                  <c:v>1.0205231340000001</c:v>
                </c:pt>
                <c:pt idx="1161">
                  <c:v>1.0136395249999999</c:v>
                </c:pt>
                <c:pt idx="1162">
                  <c:v>1.0039732044999965</c:v>
                </c:pt>
                <c:pt idx="1163">
                  <c:v>1.034192279</c:v>
                </c:pt>
                <c:pt idx="1164">
                  <c:v>1.017451235999997</c:v>
                </c:pt>
                <c:pt idx="1165">
                  <c:v>1.087342891</c:v>
                </c:pt>
                <c:pt idx="1166">
                  <c:v>1.0176066809999949</c:v>
                </c:pt>
                <c:pt idx="1167">
                  <c:v>1.0120797669999999</c:v>
                </c:pt>
                <c:pt idx="1168">
                  <c:v>1.0261174179999999</c:v>
                </c:pt>
                <c:pt idx="1169">
                  <c:v>1.0126204399999998</c:v>
                </c:pt>
                <c:pt idx="1170">
                  <c:v>1.0539855210000029</c:v>
                </c:pt>
                <c:pt idx="1171">
                  <c:v>1.0215604389999973</c:v>
                </c:pt>
                <c:pt idx="1172">
                  <c:v>1.0101749010000001</c:v>
                </c:pt>
                <c:pt idx="1173">
                  <c:v>1.026729041999997</c:v>
                </c:pt>
                <c:pt idx="1174">
                  <c:v>1.059741125</c:v>
                </c:pt>
                <c:pt idx="1175">
                  <c:v>1.0243668210000001</c:v>
                </c:pt>
                <c:pt idx="1176">
                  <c:v>1.025474848999997</c:v>
                </c:pt>
                <c:pt idx="1177">
                  <c:v>1.0567555260000043</c:v>
                </c:pt>
                <c:pt idx="1178">
                  <c:v>1.010804373999997</c:v>
                </c:pt>
                <c:pt idx="1179">
                  <c:v>1.0199282619999968</c:v>
                </c:pt>
                <c:pt idx="1180">
                  <c:v>1.0633591229999999</c:v>
                </c:pt>
                <c:pt idx="1181">
                  <c:v>1.0531674209999999</c:v>
                </c:pt>
                <c:pt idx="1182">
                  <c:v>1.0180706719999999</c:v>
                </c:pt>
                <c:pt idx="1183">
                  <c:v>1.02121583</c:v>
                </c:pt>
                <c:pt idx="1184">
                  <c:v>1.010721322999997</c:v>
                </c:pt>
                <c:pt idx="1185">
                  <c:v>1.011317818</c:v>
                </c:pt>
                <c:pt idx="1186">
                  <c:v>1.1110103899999999</c:v>
                </c:pt>
                <c:pt idx="1187">
                  <c:v>1.0165309569999998</c:v>
                </c:pt>
                <c:pt idx="1188">
                  <c:v>1.0137186179999949</c:v>
                </c:pt>
                <c:pt idx="1189">
                  <c:v>1.0206125909999999</c:v>
                </c:pt>
                <c:pt idx="1190">
                  <c:v>1.0105251159999973</c:v>
                </c:pt>
                <c:pt idx="1191">
                  <c:v>1.1043278200000026</c:v>
                </c:pt>
                <c:pt idx="1192">
                  <c:v>1.0056039616000001</c:v>
                </c:pt>
                <c:pt idx="1193">
                  <c:v>1.026801536</c:v>
                </c:pt>
                <c:pt idx="1194">
                  <c:v>1.0047540701</c:v>
                </c:pt>
                <c:pt idx="1195">
                  <c:v>1.086928568</c:v>
                </c:pt>
                <c:pt idx="1196">
                  <c:v>1.0117555579999973</c:v>
                </c:pt>
                <c:pt idx="1197">
                  <c:v>1.0318787449999998</c:v>
                </c:pt>
                <c:pt idx="1198">
                  <c:v>1.085655236</c:v>
                </c:pt>
                <c:pt idx="1199">
                  <c:v>1.0098268495999962</c:v>
                </c:pt>
                <c:pt idx="1200">
                  <c:v>1.029563744999997</c:v>
                </c:pt>
                <c:pt idx="1201">
                  <c:v>1.1096029000000001</c:v>
                </c:pt>
                <c:pt idx="1202">
                  <c:v>1.099305127</c:v>
                </c:pt>
                <c:pt idx="1203">
                  <c:v>1.0364448310000001</c:v>
                </c:pt>
                <c:pt idx="1204">
                  <c:v>1.0151118579999963</c:v>
                </c:pt>
                <c:pt idx="1205">
                  <c:v>1.0127950979999956</c:v>
                </c:pt>
                <c:pt idx="1206">
                  <c:v>1.0988981959999973</c:v>
                </c:pt>
                <c:pt idx="1207">
                  <c:v>1.0142944469999973</c:v>
                </c:pt>
                <c:pt idx="1208">
                  <c:v>1.0187438339999999</c:v>
                </c:pt>
                <c:pt idx="1209">
                  <c:v>1.0130253419999973</c:v>
                </c:pt>
                <c:pt idx="1210">
                  <c:v>1.0795847749999998</c:v>
                </c:pt>
                <c:pt idx="1211">
                  <c:v>1.0115937949999958</c:v>
                </c:pt>
                <c:pt idx="1212">
                  <c:v>1.022725452999997</c:v>
                </c:pt>
                <c:pt idx="1213">
                  <c:v>1.077660134</c:v>
                </c:pt>
                <c:pt idx="1214">
                  <c:v>1.009133894599997</c:v>
                </c:pt>
                <c:pt idx="1215">
                  <c:v>1.020511205999997</c:v>
                </c:pt>
                <c:pt idx="1216">
                  <c:v>1.1037658399999999</c:v>
                </c:pt>
                <c:pt idx="1217">
                  <c:v>1.0908232119999968</c:v>
                </c:pt>
                <c:pt idx="1218">
                  <c:v>1.028288286</c:v>
                </c:pt>
                <c:pt idx="1219">
                  <c:v>1.0097994586999943</c:v>
                </c:pt>
                <c:pt idx="1220">
                  <c:v>1.066756858</c:v>
                </c:pt>
                <c:pt idx="1221">
                  <c:v>1.0188491099999999</c:v>
                </c:pt>
                <c:pt idx="1222">
                  <c:v>1.0173974139999973</c:v>
                </c:pt>
                <c:pt idx="1223">
                  <c:v>1.0727401000000001</c:v>
                </c:pt>
                <c:pt idx="1224">
                  <c:v>1.012492127</c:v>
                </c:pt>
                <c:pt idx="1225">
                  <c:v>1.0246071250000026</c:v>
                </c:pt>
                <c:pt idx="1226">
                  <c:v>1.0951322269999999</c:v>
                </c:pt>
                <c:pt idx="1227">
                  <c:v>1.050980518</c:v>
                </c:pt>
                <c:pt idx="1228">
                  <c:v>1.0348529360000032</c:v>
                </c:pt>
                <c:pt idx="1229">
                  <c:v>1.0726874930000001</c:v>
                </c:pt>
                <c:pt idx="1230">
                  <c:v>1.0062064990999973</c:v>
                </c:pt>
                <c:pt idx="1231">
                  <c:v>1.026609149</c:v>
                </c:pt>
                <c:pt idx="1232">
                  <c:v>1.0774290989999946</c:v>
                </c:pt>
                <c:pt idx="1233">
                  <c:v>1.0516888129999973</c:v>
                </c:pt>
                <c:pt idx="1234">
                  <c:v>1.023834734999997</c:v>
                </c:pt>
                <c:pt idx="1235">
                  <c:v>1.075283011</c:v>
                </c:pt>
                <c:pt idx="1236">
                  <c:v>1.050044786</c:v>
                </c:pt>
                <c:pt idx="1237">
                  <c:v>1.0234240029999941</c:v>
                </c:pt>
                <c:pt idx="1238">
                  <c:v>1.0628379940000001</c:v>
                </c:pt>
                <c:pt idx="1239">
                  <c:v>1.031816641999997</c:v>
                </c:pt>
                <c:pt idx="1240">
                  <c:v>1.0483657740000001</c:v>
                </c:pt>
                <c:pt idx="1241">
                  <c:v>1.0302835130000001</c:v>
                </c:pt>
                <c:pt idx="1242">
                  <c:v>1.1115187</c:v>
                </c:pt>
                <c:pt idx="1243">
                  <c:v>1.042256791</c:v>
                </c:pt>
                <c:pt idx="1244">
                  <c:v>1.037375229</c:v>
                </c:pt>
                <c:pt idx="1245">
                  <c:v>1.020012097</c:v>
                </c:pt>
                <c:pt idx="1246">
                  <c:v>1.0117473849999998</c:v>
                </c:pt>
                <c:pt idx="1247">
                  <c:v>1.0908814849999999</c:v>
                </c:pt>
                <c:pt idx="1248">
                  <c:v>1.0096750342</c:v>
                </c:pt>
                <c:pt idx="1249">
                  <c:v>1.0380222979999956</c:v>
                </c:pt>
                <c:pt idx="1250">
                  <c:v>1.0217352069999968</c:v>
                </c:pt>
                <c:pt idx="1251">
                  <c:v>1.1034953499999998</c:v>
                </c:pt>
                <c:pt idx="1252">
                  <c:v>1.012877078</c:v>
                </c:pt>
                <c:pt idx="1253">
                  <c:v>1.038496740999997</c:v>
                </c:pt>
                <c:pt idx="1254">
                  <c:v>1.0864984630000001</c:v>
                </c:pt>
                <c:pt idx="1255">
                  <c:v>1.0057765582999956</c:v>
                </c:pt>
                <c:pt idx="1256">
                  <c:v>1.038996784999997</c:v>
                </c:pt>
                <c:pt idx="1257">
                  <c:v>1.11044209</c:v>
                </c:pt>
                <c:pt idx="1258">
                  <c:v>1.088036794</c:v>
                </c:pt>
                <c:pt idx="1259">
                  <c:v>1.04884819</c:v>
                </c:pt>
                <c:pt idx="1260">
                  <c:v>1.0240775450000001</c:v>
                </c:pt>
                <c:pt idx="1261">
                  <c:v>1.0159832179999941</c:v>
                </c:pt>
                <c:pt idx="1262">
                  <c:v>1.085125235999997</c:v>
                </c:pt>
                <c:pt idx="1263">
                  <c:v>1.0291946839999941</c:v>
                </c:pt>
                <c:pt idx="1264">
                  <c:v>1.0117004279999973</c:v>
                </c:pt>
                <c:pt idx="1265">
                  <c:v>1.045972112999997</c:v>
                </c:pt>
                <c:pt idx="1266">
                  <c:v>1.096983147</c:v>
                </c:pt>
                <c:pt idx="1267">
                  <c:v>1.037092041</c:v>
                </c:pt>
                <c:pt idx="1268">
                  <c:v>1.0306426740000001</c:v>
                </c:pt>
                <c:pt idx="1269">
                  <c:v>1.078966069</c:v>
                </c:pt>
                <c:pt idx="1270">
                  <c:v>1.024610993</c:v>
                </c:pt>
                <c:pt idx="1271">
                  <c:v>1.013408990999997</c:v>
                </c:pt>
                <c:pt idx="1272">
                  <c:v>1.1051637099999998</c:v>
                </c:pt>
                <c:pt idx="1273">
                  <c:v>1.079319619999997</c:v>
                </c:pt>
                <c:pt idx="1274">
                  <c:v>1.023827231999997</c:v>
                </c:pt>
                <c:pt idx="1275">
                  <c:v>1.0284791200000001</c:v>
                </c:pt>
                <c:pt idx="1276">
                  <c:v>1.066241199</c:v>
                </c:pt>
                <c:pt idx="1277">
                  <c:v>1.01656156</c:v>
                </c:pt>
                <c:pt idx="1278">
                  <c:v>1.029757883</c:v>
                </c:pt>
                <c:pt idx="1279">
                  <c:v>1.062704777999997</c:v>
                </c:pt>
                <c:pt idx="1280">
                  <c:v>1.008620689699997</c:v>
                </c:pt>
                <c:pt idx="1281">
                  <c:v>1.0226317849999973</c:v>
                </c:pt>
                <c:pt idx="1282">
                  <c:v>1.0829745419999999</c:v>
                </c:pt>
                <c:pt idx="1283">
                  <c:v>1.042123356999997</c:v>
                </c:pt>
                <c:pt idx="1284">
                  <c:v>1.035214184</c:v>
                </c:pt>
                <c:pt idx="1285">
                  <c:v>1.088628226</c:v>
                </c:pt>
                <c:pt idx="1286">
                  <c:v>1.0221684200000001</c:v>
                </c:pt>
                <c:pt idx="1287">
                  <c:v>1.051093738999997</c:v>
                </c:pt>
                <c:pt idx="1288">
                  <c:v>1.0931094569999973</c:v>
                </c:pt>
                <c:pt idx="1289">
                  <c:v>1.049446766</c:v>
                </c:pt>
                <c:pt idx="1290">
                  <c:v>1.047012383</c:v>
                </c:pt>
                <c:pt idx="1291">
                  <c:v>1.076575995</c:v>
                </c:pt>
                <c:pt idx="1292">
                  <c:v>1.0420584010000031</c:v>
                </c:pt>
                <c:pt idx="1293">
                  <c:v>1.033327967</c:v>
                </c:pt>
                <c:pt idx="1294">
                  <c:v>1.053176232999997</c:v>
                </c:pt>
                <c:pt idx="1295">
                  <c:v>1.021741743999997</c:v>
                </c:pt>
                <c:pt idx="1296">
                  <c:v>1.0111668389999973</c:v>
                </c:pt>
                <c:pt idx="1297">
                  <c:v>1.0136276779999955</c:v>
                </c:pt>
                <c:pt idx="1298">
                  <c:v>1.0070801023</c:v>
                </c:pt>
                <c:pt idx="1299">
                  <c:v>1.0376207809999956</c:v>
                </c:pt>
                <c:pt idx="1300">
                  <c:v>1.0124958630000001</c:v>
                </c:pt>
                <c:pt idx="1301">
                  <c:v>1.0115928449999998</c:v>
                </c:pt>
                <c:pt idx="1302">
                  <c:v>1.0092990106999946</c:v>
                </c:pt>
                <c:pt idx="1303">
                  <c:v>1.0361479300000032</c:v>
                </c:pt>
                <c:pt idx="1304">
                  <c:v>1.012249475</c:v>
                </c:pt>
                <c:pt idx="1305">
                  <c:v>1.010803264</c:v>
                </c:pt>
                <c:pt idx="1306">
                  <c:v>1.0362913569999967</c:v>
                </c:pt>
                <c:pt idx="1307">
                  <c:v>1.01953312</c:v>
                </c:pt>
                <c:pt idx="1308">
                  <c:v>1.0402576790000029</c:v>
                </c:pt>
                <c:pt idx="1309">
                  <c:v>1.056033714</c:v>
                </c:pt>
                <c:pt idx="1310">
                  <c:v>1.0235889519999999</c:v>
                </c:pt>
                <c:pt idx="1311">
                  <c:v>1.026314256999997</c:v>
                </c:pt>
                <c:pt idx="1312">
                  <c:v>1.0145701039999999</c:v>
                </c:pt>
                <c:pt idx="1313">
                  <c:v>1.0111423049999999</c:v>
                </c:pt>
                <c:pt idx="1314">
                  <c:v>1.018020913</c:v>
                </c:pt>
                <c:pt idx="1315">
                  <c:v>1.0055212606999941</c:v>
                </c:pt>
                <c:pt idx="1316">
                  <c:v>1.020770594</c:v>
                </c:pt>
                <c:pt idx="1317">
                  <c:v>1.0167941989999956</c:v>
                </c:pt>
                <c:pt idx="1318">
                  <c:v>1.0557088869999998</c:v>
                </c:pt>
                <c:pt idx="1319">
                  <c:v>1.034263556</c:v>
                </c:pt>
                <c:pt idx="1320">
                  <c:v>1.008684383799997</c:v>
                </c:pt>
                <c:pt idx="1321">
                  <c:v>1.016002708</c:v>
                </c:pt>
                <c:pt idx="1322">
                  <c:v>1.0363329489999999</c:v>
                </c:pt>
                <c:pt idx="1323">
                  <c:v>1.0055313505999943</c:v>
                </c:pt>
                <c:pt idx="1324">
                  <c:v>1.054344943</c:v>
                </c:pt>
                <c:pt idx="1325">
                  <c:v>1.027435321</c:v>
                </c:pt>
                <c:pt idx="1326">
                  <c:v>1.0068273392</c:v>
                </c:pt>
                <c:pt idx="1327">
                  <c:v>1.0546662189999958</c:v>
                </c:pt>
                <c:pt idx="1328">
                  <c:v>1.025534189999997</c:v>
                </c:pt>
                <c:pt idx="1329">
                  <c:v>1.0704544730000001</c:v>
                </c:pt>
                <c:pt idx="1330">
                  <c:v>1.026255683</c:v>
                </c:pt>
                <c:pt idx="1331">
                  <c:v>1.017514137999997</c:v>
                </c:pt>
                <c:pt idx="1332">
                  <c:v>1.012796904</c:v>
                </c:pt>
                <c:pt idx="1333">
                  <c:v>1.0092682676999956</c:v>
                </c:pt>
                <c:pt idx="1334">
                  <c:v>1.0084357449999999</c:v>
                </c:pt>
                <c:pt idx="1335">
                  <c:v>1.0027414869999998</c:v>
                </c:pt>
                <c:pt idx="1336">
                  <c:v>1.0191579159999999</c:v>
                </c:pt>
                <c:pt idx="1337">
                  <c:v>1.0178222509999941</c:v>
                </c:pt>
                <c:pt idx="1338">
                  <c:v>1.0478416479999941</c:v>
                </c:pt>
                <c:pt idx="1339">
                  <c:v>1.0326299369999998</c:v>
                </c:pt>
                <c:pt idx="1340">
                  <c:v>1.0181299149999998</c:v>
                </c:pt>
                <c:pt idx="1341">
                  <c:v>1.018383807</c:v>
                </c:pt>
                <c:pt idx="1342">
                  <c:v>1.0367499419999999</c:v>
                </c:pt>
                <c:pt idx="1343">
                  <c:v>1.0082721067000029</c:v>
                </c:pt>
                <c:pt idx="1344">
                  <c:v>1.0455288349999998</c:v>
                </c:pt>
                <c:pt idx="1345">
                  <c:v>1.0276891690000001</c:v>
                </c:pt>
                <c:pt idx="1346">
                  <c:v>1.0075926352999955</c:v>
                </c:pt>
                <c:pt idx="1347">
                  <c:v>1.045197090999997</c:v>
                </c:pt>
                <c:pt idx="1348">
                  <c:v>1.0265747479999965</c:v>
                </c:pt>
                <c:pt idx="1349">
                  <c:v>1.0626972649999999</c:v>
                </c:pt>
                <c:pt idx="1350">
                  <c:v>1.0279174250000001</c:v>
                </c:pt>
                <c:pt idx="1351">
                  <c:v>1.0245569790000029</c:v>
                </c:pt>
                <c:pt idx="1352">
                  <c:v>1.0252795099999998</c:v>
                </c:pt>
                <c:pt idx="1353">
                  <c:v>1.022293838</c:v>
                </c:pt>
                <c:pt idx="1354">
                  <c:v>1.0267036999999972</c:v>
                </c:pt>
                <c:pt idx="1355">
                  <c:v>1.01613591</c:v>
                </c:pt>
                <c:pt idx="1356">
                  <c:v>1.0137034989999956</c:v>
                </c:pt>
                <c:pt idx="1357">
                  <c:v>1.033597104</c:v>
                </c:pt>
                <c:pt idx="1358">
                  <c:v>1.007141593699997</c:v>
                </c:pt>
                <c:pt idx="1359">
                  <c:v>1.0503117549999998</c:v>
                </c:pt>
                <c:pt idx="1360">
                  <c:v>1.0104829870000001</c:v>
                </c:pt>
                <c:pt idx="1361">
                  <c:v>1.050408496</c:v>
                </c:pt>
                <c:pt idx="1362">
                  <c:v>1.012538226</c:v>
                </c:pt>
                <c:pt idx="1363">
                  <c:v>1.0473135710000001</c:v>
                </c:pt>
                <c:pt idx="1364">
                  <c:v>1.046500645999997</c:v>
                </c:pt>
              </c:numCache>
            </c:numRef>
          </c:yVal>
          <c:smooth val="0"/>
        </c:ser>
        <c:ser>
          <c:idx val="1"/>
          <c:order val="1"/>
          <c:tx>
            <c:v>Category 1</c:v>
          </c:tx>
          <c:spPr>
            <a:ln w="28575">
              <a:noFill/>
            </a:ln>
          </c:spPr>
          <c:marker>
            <c:symbol val="circle"/>
            <c:size val="13"/>
            <c:spPr>
              <a:solidFill>
                <a:srgbClr val="FFC000"/>
              </a:solidFill>
              <a:ln>
                <a:solidFill>
                  <a:schemeClr val="accent5">
                    <a:lumMod val="10000"/>
                  </a:schemeClr>
                </a:solidFill>
              </a:ln>
            </c:spPr>
          </c:marker>
          <c:xVal>
            <c:numRef>
              <c:f>Sheet5!$H$2:$H$4</c:f>
              <c:numCache>
                <c:formatCode>General</c:formatCode>
                <c:ptCount val="3"/>
                <c:pt idx="0">
                  <c:v>1.0008770349000029</c:v>
                </c:pt>
                <c:pt idx="1">
                  <c:v>1.0105791340000001</c:v>
                </c:pt>
                <c:pt idx="2">
                  <c:v>1.035271155999997</c:v>
                </c:pt>
              </c:numCache>
            </c:numRef>
          </c:xVal>
          <c:yVal>
            <c:numRef>
              <c:f>Sheet5!$I$2:$I$4</c:f>
              <c:numCache>
                <c:formatCode>General</c:formatCode>
                <c:ptCount val="3"/>
                <c:pt idx="0">
                  <c:v>1.018383807</c:v>
                </c:pt>
                <c:pt idx="1">
                  <c:v>1.010682487</c:v>
                </c:pt>
                <c:pt idx="2">
                  <c:v>1.021041249999997</c:v>
                </c:pt>
              </c:numCache>
            </c:numRef>
          </c:yVal>
          <c:smooth val="0"/>
        </c:ser>
        <c:ser>
          <c:idx val="2"/>
          <c:order val="2"/>
          <c:tx>
            <c:v>Category 2</c:v>
          </c:tx>
          <c:spPr>
            <a:ln w="28575">
              <a:noFill/>
            </a:ln>
          </c:spPr>
          <c:marker>
            <c:symbol val="square"/>
            <c:size val="13"/>
            <c:spPr>
              <a:solidFill>
                <a:srgbClr val="66FF33"/>
              </a:solidFill>
              <a:ln>
                <a:solidFill>
                  <a:schemeClr val="accent4">
                    <a:lumMod val="10000"/>
                  </a:schemeClr>
                </a:solidFill>
              </a:ln>
            </c:spPr>
          </c:marker>
          <c:xVal>
            <c:numRef>
              <c:f>Sheet5!$H$8:$H$14</c:f>
              <c:numCache>
                <c:formatCode>General</c:formatCode>
                <c:ptCount val="7"/>
                <c:pt idx="0">
                  <c:v>1.0641221030000001</c:v>
                </c:pt>
                <c:pt idx="1">
                  <c:v>1.090747497</c:v>
                </c:pt>
                <c:pt idx="2">
                  <c:v>1.202209399999997</c:v>
                </c:pt>
                <c:pt idx="3">
                  <c:v>1.1315382899999973</c:v>
                </c:pt>
                <c:pt idx="4">
                  <c:v>1.1603481500000001</c:v>
                </c:pt>
                <c:pt idx="5">
                  <c:v>1.22400726</c:v>
                </c:pt>
                <c:pt idx="6">
                  <c:v>1.28716203</c:v>
                </c:pt>
              </c:numCache>
            </c:numRef>
          </c:xVal>
          <c:yVal>
            <c:numRef>
              <c:f>Sheet5!$I$8:$I$14</c:f>
              <c:numCache>
                <c:formatCode>General</c:formatCode>
                <c:ptCount val="7"/>
                <c:pt idx="0">
                  <c:v>1.0172627019999998</c:v>
                </c:pt>
                <c:pt idx="1">
                  <c:v>1.0240180270000001</c:v>
                </c:pt>
                <c:pt idx="2">
                  <c:v>1.0068273392</c:v>
                </c:pt>
                <c:pt idx="3">
                  <c:v>1.043710972</c:v>
                </c:pt>
                <c:pt idx="4">
                  <c:v>1.0704544730000001</c:v>
                </c:pt>
                <c:pt idx="5">
                  <c:v>1.0402576790000029</c:v>
                </c:pt>
                <c:pt idx="6">
                  <c:v>1.0115928449999998</c:v>
                </c:pt>
              </c:numCache>
            </c:numRef>
          </c:yVal>
          <c:smooth val="0"/>
        </c:ser>
        <c:ser>
          <c:idx val="3"/>
          <c:order val="3"/>
          <c:tx>
            <c:v>Category 3</c:v>
          </c:tx>
          <c:spPr>
            <a:ln w="28575">
              <a:noFill/>
            </a:ln>
          </c:spPr>
          <c:marker>
            <c:symbol val="diamond"/>
            <c:size val="13"/>
            <c:spPr>
              <a:solidFill>
                <a:srgbClr val="FF9B9B"/>
              </a:solidFill>
              <a:ln>
                <a:solidFill>
                  <a:sysClr val="windowText" lastClr="000000"/>
                </a:solidFill>
              </a:ln>
            </c:spPr>
          </c:marker>
          <c:xVal>
            <c:numRef>
              <c:f>Sheet5!$H$18:$H$24</c:f>
              <c:numCache>
                <c:formatCode>General</c:formatCode>
                <c:ptCount val="7"/>
                <c:pt idx="0">
                  <c:v>1.0039445750999956</c:v>
                </c:pt>
                <c:pt idx="1">
                  <c:v>1.008583365</c:v>
                </c:pt>
                <c:pt idx="2">
                  <c:v>1.0093089746999999</c:v>
                </c:pt>
                <c:pt idx="3">
                  <c:v>1.01794316</c:v>
                </c:pt>
                <c:pt idx="4">
                  <c:v>1.0305528410000029</c:v>
                </c:pt>
                <c:pt idx="5">
                  <c:v>1.033380714</c:v>
                </c:pt>
                <c:pt idx="6">
                  <c:v>1.048020851</c:v>
                </c:pt>
              </c:numCache>
            </c:numRef>
          </c:xVal>
          <c:yVal>
            <c:numRef>
              <c:f>Sheet5!$I$18:$I$24</c:f>
              <c:numCache>
                <c:formatCode>General</c:formatCode>
                <c:ptCount val="7"/>
                <c:pt idx="0">
                  <c:v>1.095773179</c:v>
                </c:pt>
                <c:pt idx="1">
                  <c:v>1.1156873899999999</c:v>
                </c:pt>
                <c:pt idx="2">
                  <c:v>1.045288253999997</c:v>
                </c:pt>
                <c:pt idx="3">
                  <c:v>1.0813837149999999</c:v>
                </c:pt>
                <c:pt idx="4">
                  <c:v>1.0861173159999999</c:v>
                </c:pt>
                <c:pt idx="5">
                  <c:v>1.1486756200000001</c:v>
                </c:pt>
                <c:pt idx="6">
                  <c:v>1.1971635899999999</c:v>
                </c:pt>
              </c:numCache>
            </c:numRef>
          </c:yVal>
          <c:smooth val="0"/>
        </c:ser>
        <c:ser>
          <c:idx val="4"/>
          <c:order val="4"/>
          <c:tx>
            <c:v>Category 4</c:v>
          </c:tx>
          <c:spPr>
            <a:ln w="28575">
              <a:noFill/>
            </a:ln>
          </c:spPr>
          <c:marker>
            <c:symbol val="triangle"/>
            <c:size val="13"/>
            <c:spPr>
              <a:solidFill>
                <a:srgbClr val="FFFF00"/>
              </a:solidFill>
              <a:ln>
                <a:solidFill>
                  <a:sysClr val="windowText" lastClr="000000"/>
                </a:solidFill>
              </a:ln>
            </c:spPr>
          </c:marker>
          <c:xVal>
            <c:numRef>
              <c:f>Sheet5!$H$28:$H$36</c:f>
              <c:numCache>
                <c:formatCode>General</c:formatCode>
                <c:ptCount val="9"/>
                <c:pt idx="0">
                  <c:v>1.055731975999997</c:v>
                </c:pt>
                <c:pt idx="1">
                  <c:v>1.0729810899999999</c:v>
                </c:pt>
                <c:pt idx="2">
                  <c:v>1.07798098</c:v>
                </c:pt>
                <c:pt idx="3">
                  <c:v>1.0952660979999949</c:v>
                </c:pt>
                <c:pt idx="4">
                  <c:v>1.1272512399999999</c:v>
                </c:pt>
                <c:pt idx="5">
                  <c:v>1.1305074900000001</c:v>
                </c:pt>
                <c:pt idx="6">
                  <c:v>1.1639841899999999</c:v>
                </c:pt>
                <c:pt idx="7">
                  <c:v>1.17396547</c:v>
                </c:pt>
                <c:pt idx="8">
                  <c:v>1.2084251699999999</c:v>
                </c:pt>
              </c:numCache>
            </c:numRef>
          </c:xVal>
          <c:yVal>
            <c:numRef>
              <c:f>Sheet5!$I$28:$I$36</c:f>
              <c:numCache>
                <c:formatCode>General</c:formatCode>
                <c:ptCount val="9"/>
                <c:pt idx="0">
                  <c:v>1.05825039</c:v>
                </c:pt>
                <c:pt idx="1">
                  <c:v>1.1062906699999999</c:v>
                </c:pt>
                <c:pt idx="2">
                  <c:v>1.042256791</c:v>
                </c:pt>
                <c:pt idx="3">
                  <c:v>1.085125235999997</c:v>
                </c:pt>
                <c:pt idx="4">
                  <c:v>1.12604075</c:v>
                </c:pt>
                <c:pt idx="5">
                  <c:v>1.1913631200000001</c:v>
                </c:pt>
                <c:pt idx="6">
                  <c:v>1.2101711899999998</c:v>
                </c:pt>
                <c:pt idx="7">
                  <c:v>1.1583887300000029</c:v>
                </c:pt>
                <c:pt idx="8">
                  <c:v>1.1458818799999999</c:v>
                </c:pt>
              </c:numCache>
            </c:numRef>
          </c:yVal>
          <c:smooth val="0"/>
        </c:ser>
        <c:dLbls>
          <c:showLegendKey val="0"/>
          <c:showVal val="0"/>
          <c:showCatName val="0"/>
          <c:showSerName val="0"/>
          <c:showPercent val="0"/>
          <c:showBubbleSize val="0"/>
        </c:dLbls>
        <c:axId val="91653632"/>
        <c:axId val="91660288"/>
      </c:scatterChart>
      <c:valAx>
        <c:axId val="91653632"/>
        <c:scaling>
          <c:orientation val="minMax"/>
          <c:max val="1.28"/>
          <c:min val="1"/>
        </c:scaling>
        <c:delete val="0"/>
        <c:axPos val="b"/>
        <c:title>
          <c:tx>
            <c:rich>
              <a:bodyPr/>
              <a:lstStyle/>
              <a:p>
                <a:pPr>
                  <a:defRPr sz="2000"/>
                </a:pPr>
                <a:r>
                  <a:rPr lang="en-US" sz="1800" b="1" i="0" baseline="0" smtClean="0"/>
                  <a:t>Optimalmal </a:t>
                </a:r>
                <a:r>
                  <a:rPr lang="en-US" sz="1800" b="1" i="0" baseline="0" dirty="0"/>
                  <a:t>/ Worst Schedule </a:t>
                </a:r>
                <a:r>
                  <a:rPr lang="en-US" sz="1800" b="1" i="0" baseline="0" dirty="0" smtClean="0"/>
                  <a:t>( LRU )</a:t>
                </a:r>
                <a:endParaRPr lang="en-US" sz="2000" dirty="0"/>
              </a:p>
            </c:rich>
          </c:tx>
          <c:layout/>
          <c:overlay val="0"/>
        </c:title>
        <c:numFmt formatCode="#,##0.00" sourceLinked="0"/>
        <c:majorTickMark val="out"/>
        <c:minorTickMark val="none"/>
        <c:tickLblPos val="nextTo"/>
        <c:txPr>
          <a:bodyPr/>
          <a:lstStyle/>
          <a:p>
            <a:pPr>
              <a:defRPr sz="2000"/>
            </a:pPr>
            <a:endParaRPr lang="en-US"/>
          </a:p>
        </c:txPr>
        <c:crossAx val="91660288"/>
        <c:crosses val="autoZero"/>
        <c:crossBetween val="midCat"/>
        <c:majorUnit val="4.0000000000000022E-2"/>
      </c:valAx>
      <c:valAx>
        <c:axId val="91660288"/>
        <c:scaling>
          <c:orientation val="minMax"/>
          <c:max val="1.28"/>
          <c:min val="1"/>
        </c:scaling>
        <c:delete val="0"/>
        <c:axPos val="l"/>
        <c:majorGridlines/>
        <c:title>
          <c:tx>
            <c:rich>
              <a:bodyPr rot="-5400000" vert="horz"/>
              <a:lstStyle/>
              <a:p>
                <a:pPr>
                  <a:defRPr sz="2000"/>
                </a:pPr>
                <a:r>
                  <a:rPr lang="en-US" sz="2000" dirty="0" smtClean="0"/>
                  <a:t>Optimal </a:t>
                </a:r>
                <a:r>
                  <a:rPr lang="en-US" sz="2000" dirty="0"/>
                  <a:t>/ Worst Schedule </a:t>
                </a:r>
                <a:r>
                  <a:rPr lang="en-US" sz="2000" dirty="0" smtClean="0"/>
                  <a:t>( DRRIP )</a:t>
                </a:r>
                <a:endParaRPr lang="en-US" sz="2000" dirty="0"/>
              </a:p>
            </c:rich>
          </c:tx>
          <c:layout/>
          <c:overlay val="0"/>
        </c:title>
        <c:numFmt formatCode="#,##0.00" sourceLinked="0"/>
        <c:majorTickMark val="out"/>
        <c:minorTickMark val="none"/>
        <c:tickLblPos val="nextTo"/>
        <c:txPr>
          <a:bodyPr/>
          <a:lstStyle/>
          <a:p>
            <a:pPr>
              <a:defRPr sz="1800"/>
            </a:pPr>
            <a:endParaRPr lang="en-US"/>
          </a:p>
        </c:txPr>
        <c:crossAx val="91653632"/>
        <c:crosses val="autoZero"/>
        <c:crossBetween val="midCat"/>
        <c:majorUnit val="4.0000000000000022E-2"/>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044028040798712"/>
          <c:y val="3.8853962152368811E-2"/>
          <c:w val="0.88562809395660991"/>
          <c:h val="0.82303365332758216"/>
        </c:manualLayout>
      </c:layout>
      <c:barChart>
        <c:barDir val="col"/>
        <c:grouping val="clustered"/>
        <c:varyColors val="0"/>
        <c:ser>
          <c:idx val="0"/>
          <c:order val="0"/>
          <c:tx>
            <c:strRef>
              <c:f>subset_drrip_final!$X$1</c:f>
              <c:strCache>
                <c:ptCount val="1"/>
                <c:pt idx="0">
                  <c:v>Random</c:v>
                </c:pt>
              </c:strCache>
            </c:strRef>
          </c:tx>
          <c:spPr>
            <a:solidFill>
              <a:srgbClr val="FF9B9B"/>
            </a:solidFill>
          </c:spPr>
          <c:invertIfNegative val="0"/>
          <c:cat>
            <c:strRef>
              <c:f>subset_drrip_final!$W$8:$W$9</c:f>
              <c:strCache>
                <c:ptCount val="2"/>
                <c:pt idx="0">
                  <c:v>LRU-managed LLC</c:v>
                </c:pt>
                <c:pt idx="1">
                  <c:v>DRRIP-managed LLC</c:v>
                </c:pt>
              </c:strCache>
            </c:strRef>
          </c:cat>
          <c:val>
            <c:numRef>
              <c:f>subset_drrip_final!$X$8:$X$9</c:f>
              <c:numCache>
                <c:formatCode>General</c:formatCode>
                <c:ptCount val="2"/>
                <c:pt idx="0">
                  <c:v>1.0399825368245863</c:v>
                </c:pt>
                <c:pt idx="1">
                  <c:v>1.044585515674326</c:v>
                </c:pt>
              </c:numCache>
            </c:numRef>
          </c:val>
        </c:ser>
        <c:ser>
          <c:idx val="1"/>
          <c:order val="1"/>
          <c:tx>
            <c:strRef>
              <c:f>subset_drrip_final!$Y$1</c:f>
              <c:strCache>
                <c:ptCount val="1"/>
                <c:pt idx="0">
                  <c:v>CRUISE-L</c:v>
                </c:pt>
              </c:strCache>
            </c:strRef>
          </c:tx>
          <c:spPr>
            <a:solidFill>
              <a:srgbClr val="66FF33"/>
            </a:solidFill>
          </c:spPr>
          <c:invertIfNegative val="0"/>
          <c:cat>
            <c:strRef>
              <c:f>subset_drrip_final!$W$8:$W$9</c:f>
              <c:strCache>
                <c:ptCount val="2"/>
                <c:pt idx="0">
                  <c:v>LRU-managed LLC</c:v>
                </c:pt>
                <c:pt idx="1">
                  <c:v>DRRIP-managed LLC</c:v>
                </c:pt>
              </c:strCache>
            </c:strRef>
          </c:cat>
          <c:val>
            <c:numRef>
              <c:f>subset_drrip_final!$Y$8:$Y$9</c:f>
              <c:numCache>
                <c:formatCode>General</c:formatCode>
                <c:ptCount val="2"/>
                <c:pt idx="0">
                  <c:v>1.0793575131577382</c:v>
                </c:pt>
                <c:pt idx="1">
                  <c:v>1.0371341029697079</c:v>
                </c:pt>
              </c:numCache>
            </c:numRef>
          </c:val>
        </c:ser>
        <c:ser>
          <c:idx val="2"/>
          <c:order val="2"/>
          <c:tx>
            <c:strRef>
              <c:f>subset_drrip_final!$Z$1</c:f>
              <c:strCache>
                <c:ptCount val="1"/>
                <c:pt idx="0">
                  <c:v>CRUISE-D</c:v>
                </c:pt>
              </c:strCache>
            </c:strRef>
          </c:tx>
          <c:spPr>
            <a:solidFill>
              <a:srgbClr val="FF5C00"/>
            </a:solidFill>
            <a:ln>
              <a:solidFill>
                <a:schemeClr val="bg1"/>
              </a:solidFill>
            </a:ln>
          </c:spPr>
          <c:invertIfNegative val="0"/>
          <c:cat>
            <c:strRef>
              <c:f>subset_drrip_final!$W$8:$W$9</c:f>
              <c:strCache>
                <c:ptCount val="2"/>
                <c:pt idx="0">
                  <c:v>LRU-managed LLC</c:v>
                </c:pt>
                <c:pt idx="1">
                  <c:v>DRRIP-managed LLC</c:v>
                </c:pt>
              </c:strCache>
            </c:strRef>
          </c:cat>
          <c:val>
            <c:numRef>
              <c:f>subset_drrip_final!$Z$8:$Z$9</c:f>
              <c:numCache>
                <c:formatCode>General</c:formatCode>
                <c:ptCount val="2"/>
                <c:pt idx="0">
                  <c:v>1.0254652408721372</c:v>
                </c:pt>
                <c:pt idx="1">
                  <c:v>1.0749005208951685</c:v>
                </c:pt>
              </c:numCache>
            </c:numRef>
          </c:val>
        </c:ser>
        <c:ser>
          <c:idx val="3"/>
          <c:order val="3"/>
          <c:tx>
            <c:strRef>
              <c:f>subset_drrip_final!$AA$1</c:f>
              <c:strCache>
                <c:ptCount val="1"/>
                <c:pt idx="0">
                  <c:v>Distributed Intensity</c:v>
                </c:pt>
              </c:strCache>
            </c:strRef>
          </c:tx>
          <c:spPr>
            <a:solidFill>
              <a:srgbClr val="FF00FF"/>
            </a:solidFill>
            <a:ln w="57150"/>
          </c:spPr>
          <c:invertIfNegative val="0"/>
          <c:cat>
            <c:strRef>
              <c:f>subset_drrip_final!$W$8:$W$9</c:f>
              <c:strCache>
                <c:ptCount val="2"/>
                <c:pt idx="0">
                  <c:v>LRU-managed LLC</c:v>
                </c:pt>
                <c:pt idx="1">
                  <c:v>DRRIP-managed LLC</c:v>
                </c:pt>
              </c:strCache>
            </c:strRef>
          </c:cat>
          <c:val>
            <c:numRef>
              <c:f>subset_drrip_final!$AA$8:$AA$9</c:f>
              <c:numCache>
                <c:formatCode>General</c:formatCode>
                <c:ptCount val="2"/>
                <c:pt idx="0">
                  <c:v>1.0357219564237932</c:v>
                </c:pt>
                <c:pt idx="1">
                  <c:v>1.038185341539078</c:v>
                </c:pt>
              </c:numCache>
            </c:numRef>
          </c:val>
        </c:ser>
        <c:ser>
          <c:idx val="4"/>
          <c:order val="4"/>
          <c:tx>
            <c:strRef>
              <c:f>subset_drrip_final!$AB$1</c:f>
              <c:strCache>
                <c:ptCount val="1"/>
                <c:pt idx="0">
                  <c:v>Optimal</c:v>
                </c:pt>
              </c:strCache>
            </c:strRef>
          </c:tx>
          <c:spPr>
            <a:solidFill>
              <a:srgbClr val="FFFF00"/>
            </a:solidFill>
          </c:spPr>
          <c:invertIfNegative val="0"/>
          <c:cat>
            <c:strRef>
              <c:f>subset_drrip_final!$W$8:$W$9</c:f>
              <c:strCache>
                <c:ptCount val="2"/>
                <c:pt idx="0">
                  <c:v>LRU-managed LLC</c:v>
                </c:pt>
                <c:pt idx="1">
                  <c:v>DRRIP-managed LLC</c:v>
                </c:pt>
              </c:strCache>
            </c:strRef>
          </c:cat>
          <c:val>
            <c:numRef>
              <c:f>subset_drrip_final!$AB$8:$AB$9</c:f>
              <c:numCache>
                <c:formatCode>General</c:formatCode>
                <c:ptCount val="2"/>
                <c:pt idx="0">
                  <c:v>1.0920821787184725</c:v>
                </c:pt>
                <c:pt idx="1">
                  <c:v>1.0813016607689672</c:v>
                </c:pt>
              </c:numCache>
            </c:numRef>
          </c:val>
        </c:ser>
        <c:dLbls>
          <c:showLegendKey val="0"/>
          <c:showVal val="0"/>
          <c:showCatName val="0"/>
          <c:showSerName val="0"/>
          <c:showPercent val="0"/>
          <c:showBubbleSize val="0"/>
        </c:dLbls>
        <c:gapWidth val="150"/>
        <c:axId val="91705344"/>
        <c:axId val="91706880"/>
      </c:barChart>
      <c:catAx>
        <c:axId val="91705344"/>
        <c:scaling>
          <c:orientation val="minMax"/>
        </c:scaling>
        <c:delete val="0"/>
        <c:axPos val="b"/>
        <c:majorTickMark val="out"/>
        <c:minorTickMark val="none"/>
        <c:tickLblPos val="nextTo"/>
        <c:txPr>
          <a:bodyPr/>
          <a:lstStyle/>
          <a:p>
            <a:pPr>
              <a:defRPr sz="2400"/>
            </a:pPr>
            <a:endParaRPr lang="en-US"/>
          </a:p>
        </c:txPr>
        <c:crossAx val="91706880"/>
        <c:crosses val="autoZero"/>
        <c:auto val="1"/>
        <c:lblAlgn val="ctr"/>
        <c:lblOffset val="100"/>
        <c:noMultiLvlLbl val="0"/>
      </c:catAx>
      <c:valAx>
        <c:axId val="91706880"/>
        <c:scaling>
          <c:orientation val="minMax"/>
          <c:max val="1.1100000000000001"/>
          <c:min val="1"/>
        </c:scaling>
        <c:delete val="0"/>
        <c:axPos val="l"/>
        <c:majorGridlines/>
        <c:numFmt formatCode="#,##0.00" sourceLinked="0"/>
        <c:majorTickMark val="out"/>
        <c:minorTickMark val="none"/>
        <c:tickLblPos val="nextTo"/>
        <c:txPr>
          <a:bodyPr/>
          <a:lstStyle/>
          <a:p>
            <a:pPr>
              <a:defRPr sz="1600"/>
            </a:pPr>
            <a:endParaRPr lang="en-US"/>
          </a:p>
        </c:txPr>
        <c:crossAx val="91705344"/>
        <c:crosses val="autoZero"/>
        <c:crossBetween val="between"/>
        <c:majorUnit val="2.0000000000000011E-2"/>
      </c:valAx>
    </c:plotArea>
    <c:legend>
      <c:legendPos val="r"/>
      <c:layout>
        <c:manualLayout>
          <c:xMode val="edge"/>
          <c:yMode val="edge"/>
          <c:x val="0.10843127978337352"/>
          <c:y val="6.8849099342034314E-3"/>
          <c:w val="0.83587255390544535"/>
          <c:h val="0.10643767954202574"/>
        </c:manualLayout>
      </c:layout>
      <c:overlay val="0"/>
      <c:txPr>
        <a:bodyPr/>
        <a:lstStyle/>
        <a:p>
          <a:pPr>
            <a:defRPr sz="2000"/>
          </a:pPr>
          <a:endParaRPr lang="en-US"/>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891557257664581E-2"/>
          <c:y val="2.054880563583078E-2"/>
          <c:w val="0.93178424869445464"/>
          <c:h val="0.88588077372105056"/>
        </c:manualLayout>
      </c:layout>
      <c:lineChart>
        <c:grouping val="standard"/>
        <c:varyColors val="0"/>
        <c:ser>
          <c:idx val="0"/>
          <c:order val="0"/>
          <c:tx>
            <c:strRef>
              <c:f>dynamic_lru!$U$1</c:f>
              <c:strCache>
                <c:ptCount val="1"/>
                <c:pt idx="0">
                  <c:v>CRUISE</c:v>
                </c:pt>
              </c:strCache>
            </c:strRef>
          </c:tx>
          <c:spPr>
            <a:ln>
              <a:solidFill>
                <a:srgbClr val="66FF33"/>
              </a:solidFill>
            </a:ln>
          </c:spPr>
          <c:marker>
            <c:spPr>
              <a:solidFill>
                <a:srgbClr val="66FF33"/>
              </a:solidFill>
              <a:ln>
                <a:solidFill>
                  <a:srgbClr val="66FF33"/>
                </a:solidFill>
              </a:ln>
            </c:spPr>
          </c:marker>
          <c:val>
            <c:numRef>
              <c:f>dynamic_lru!$U$2:$U$1366</c:f>
              <c:numCache>
                <c:formatCode>General</c:formatCode>
                <c:ptCount val="1365"/>
                <c:pt idx="0">
                  <c:v>0.9603000444616554</c:v>
                </c:pt>
                <c:pt idx="1">
                  <c:v>0.96066202278740753</c:v>
                </c:pt>
                <c:pt idx="2">
                  <c:v>0.96346618747818469</c:v>
                </c:pt>
                <c:pt idx="3">
                  <c:v>0.96350109918907545</c:v>
                </c:pt>
                <c:pt idx="4">
                  <c:v>0.96380139197818793</c:v>
                </c:pt>
                <c:pt idx="5">
                  <c:v>0.96581958488557762</c:v>
                </c:pt>
                <c:pt idx="6">
                  <c:v>0.96650432710837064</c:v>
                </c:pt>
                <c:pt idx="7">
                  <c:v>0.96882311237149976</c:v>
                </c:pt>
                <c:pt idx="8">
                  <c:v>0.9695435475221601</c:v>
                </c:pt>
                <c:pt idx="9">
                  <c:v>0.9701865917033099</c:v>
                </c:pt>
                <c:pt idx="10">
                  <c:v>0.97080651461372591</c:v>
                </c:pt>
                <c:pt idx="11">
                  <c:v>0.9714142775747302</c:v>
                </c:pt>
                <c:pt idx="12">
                  <c:v>0.97160827461956745</c:v>
                </c:pt>
                <c:pt idx="13">
                  <c:v>0.97214535851656281</c:v>
                </c:pt>
                <c:pt idx="14">
                  <c:v>0.97250052603466952</c:v>
                </c:pt>
                <c:pt idx="15">
                  <c:v>0.97252836405846299</c:v>
                </c:pt>
                <c:pt idx="16">
                  <c:v>0.97288006580481989</c:v>
                </c:pt>
                <c:pt idx="17">
                  <c:v>0.97289578237448271</c:v>
                </c:pt>
                <c:pt idx="18">
                  <c:v>0.97351821333181821</c:v>
                </c:pt>
                <c:pt idx="19">
                  <c:v>0.97353519178979553</c:v>
                </c:pt>
                <c:pt idx="20">
                  <c:v>0.9737585314191578</c:v>
                </c:pt>
                <c:pt idx="21">
                  <c:v>0.97436355972255906</c:v>
                </c:pt>
                <c:pt idx="22">
                  <c:v>0.97465109655368909</c:v>
                </c:pt>
                <c:pt idx="23">
                  <c:v>0.97477443303438416</c:v>
                </c:pt>
                <c:pt idx="24">
                  <c:v>0.97482273371877404</c:v>
                </c:pt>
                <c:pt idx="25">
                  <c:v>0.97494964292254194</c:v>
                </c:pt>
                <c:pt idx="26">
                  <c:v>0.97499928934875935</c:v>
                </c:pt>
                <c:pt idx="27">
                  <c:v>0.9751483454477059</c:v>
                </c:pt>
                <c:pt idx="28">
                  <c:v>0.97532286494395226</c:v>
                </c:pt>
                <c:pt idx="29">
                  <c:v>0.97542495246536765</c:v>
                </c:pt>
                <c:pt idx="30">
                  <c:v>0.97566351483534397</c:v>
                </c:pt>
                <c:pt idx="31">
                  <c:v>0.97576859414430339</c:v>
                </c:pt>
                <c:pt idx="32">
                  <c:v>0.9758747590396637</c:v>
                </c:pt>
                <c:pt idx="33">
                  <c:v>0.97612561641730633</c:v>
                </c:pt>
                <c:pt idx="34">
                  <c:v>0.97629485889511791</c:v>
                </c:pt>
                <c:pt idx="35">
                  <c:v>0.97651134667552764</c:v>
                </c:pt>
                <c:pt idx="36">
                  <c:v>0.97654971823304881</c:v>
                </c:pt>
                <c:pt idx="37">
                  <c:v>0.97666454096695698</c:v>
                </c:pt>
                <c:pt idx="38">
                  <c:v>0.976704588588719</c:v>
                </c:pt>
                <c:pt idx="39">
                  <c:v>0.97682601451723772</c:v>
                </c:pt>
                <c:pt idx="40">
                  <c:v>0.97713273339512652</c:v>
                </c:pt>
                <c:pt idx="41">
                  <c:v>0.97742194443648078</c:v>
                </c:pt>
                <c:pt idx="42">
                  <c:v>0.97751648284872228</c:v>
                </c:pt>
                <c:pt idx="43">
                  <c:v>0.97753924721013841</c:v>
                </c:pt>
                <c:pt idx="44">
                  <c:v>0.97766367469412074</c:v>
                </c:pt>
                <c:pt idx="45">
                  <c:v>0.97777165848210923</c:v>
                </c:pt>
                <c:pt idx="46">
                  <c:v>0.97778956441026332</c:v>
                </c:pt>
                <c:pt idx="47">
                  <c:v>0.97786604035758662</c:v>
                </c:pt>
                <c:pt idx="48">
                  <c:v>0.97818812196219129</c:v>
                </c:pt>
                <c:pt idx="49">
                  <c:v>0.97822872584510279</c:v>
                </c:pt>
                <c:pt idx="50">
                  <c:v>0.9784584633253649</c:v>
                </c:pt>
                <c:pt idx="51">
                  <c:v>0.97857600279443469</c:v>
                </c:pt>
                <c:pt idx="52">
                  <c:v>0.9787281434458186</c:v>
                </c:pt>
                <c:pt idx="53">
                  <c:v>0.97876142278080291</c:v>
                </c:pt>
                <c:pt idx="54">
                  <c:v>0.97883112641021142</c:v>
                </c:pt>
                <c:pt idx="55">
                  <c:v>0.97893377400674897</c:v>
                </c:pt>
                <c:pt idx="56">
                  <c:v>0.97907459488415693</c:v>
                </c:pt>
                <c:pt idx="57">
                  <c:v>0.97914232550088731</c:v>
                </c:pt>
                <c:pt idx="58">
                  <c:v>0.97922973035905581</c:v>
                </c:pt>
                <c:pt idx="59">
                  <c:v>0.97928701649570615</c:v>
                </c:pt>
                <c:pt idx="60">
                  <c:v>0.97940407107850525</c:v>
                </c:pt>
                <c:pt idx="61">
                  <c:v>0.97941465545484352</c:v>
                </c:pt>
                <c:pt idx="62">
                  <c:v>0.97942093359685423</c:v>
                </c:pt>
                <c:pt idx="63">
                  <c:v>0.97944255746797459</c:v>
                </c:pt>
                <c:pt idx="64">
                  <c:v>0.97954992448032685</c:v>
                </c:pt>
                <c:pt idx="65">
                  <c:v>0.97977518786097262</c:v>
                </c:pt>
                <c:pt idx="66">
                  <c:v>0.98000608642726683</c:v>
                </c:pt>
                <c:pt idx="67">
                  <c:v>0.98014550574982373</c:v>
                </c:pt>
                <c:pt idx="68">
                  <c:v>0.98030165912518863</c:v>
                </c:pt>
                <c:pt idx="69">
                  <c:v>0.9805401847242502</c:v>
                </c:pt>
                <c:pt idx="70">
                  <c:v>0.98080293375745831</c:v>
                </c:pt>
                <c:pt idx="71">
                  <c:v>0.98085941238396035</c:v>
                </c:pt>
                <c:pt idx="72">
                  <c:v>0.98097209898452131</c:v>
                </c:pt>
                <c:pt idx="73">
                  <c:v>0.98103129883043683</c:v>
                </c:pt>
                <c:pt idx="74">
                  <c:v>0.98124736620311859</c:v>
                </c:pt>
                <c:pt idx="75">
                  <c:v>0.98127419766371204</c:v>
                </c:pt>
                <c:pt idx="76">
                  <c:v>0.9815772081386015</c:v>
                </c:pt>
                <c:pt idx="77">
                  <c:v>0.98161565179637467</c:v>
                </c:pt>
                <c:pt idx="78">
                  <c:v>0.9816511009339437</c:v>
                </c:pt>
                <c:pt idx="79">
                  <c:v>0.9819990054699157</c:v>
                </c:pt>
                <c:pt idx="80">
                  <c:v>0.98225785760102624</c:v>
                </c:pt>
                <c:pt idx="81">
                  <c:v>0.98230245634803204</c:v>
                </c:pt>
                <c:pt idx="82">
                  <c:v>0.98230805463966053</c:v>
                </c:pt>
                <c:pt idx="83">
                  <c:v>0.98259426847662146</c:v>
                </c:pt>
                <c:pt idx="84">
                  <c:v>0.98260254019248827</c:v>
                </c:pt>
                <c:pt idx="85">
                  <c:v>0.98265791335538133</c:v>
                </c:pt>
                <c:pt idx="86">
                  <c:v>0.98276069053278581</c:v>
                </c:pt>
                <c:pt idx="87">
                  <c:v>0.98291385169439893</c:v>
                </c:pt>
                <c:pt idx="88">
                  <c:v>0.98303020366097882</c:v>
                </c:pt>
                <c:pt idx="89">
                  <c:v>0.98318348318348314</c:v>
                </c:pt>
                <c:pt idx="90">
                  <c:v>0.98318928527644944</c:v>
                </c:pt>
                <c:pt idx="91">
                  <c:v>0.9831990250211412</c:v>
                </c:pt>
                <c:pt idx="92">
                  <c:v>0.98323306927154674</c:v>
                </c:pt>
                <c:pt idx="93">
                  <c:v>0.9832368481759356</c:v>
                </c:pt>
                <c:pt idx="94">
                  <c:v>0.98339783498794076</c:v>
                </c:pt>
                <c:pt idx="95">
                  <c:v>0.98351559379486775</c:v>
                </c:pt>
                <c:pt idx="96">
                  <c:v>0.9836766858043452</c:v>
                </c:pt>
                <c:pt idx="97">
                  <c:v>0.98368709453927061</c:v>
                </c:pt>
                <c:pt idx="98">
                  <c:v>0.98369712888325311</c:v>
                </c:pt>
                <c:pt idx="99">
                  <c:v>0.98380132316549662</c:v>
                </c:pt>
                <c:pt idx="100">
                  <c:v>0.9840140703067235</c:v>
                </c:pt>
                <c:pt idx="101">
                  <c:v>0.98406369644207092</c:v>
                </c:pt>
                <c:pt idx="102">
                  <c:v>0.98407900601738363</c:v>
                </c:pt>
                <c:pt idx="103">
                  <c:v>0.98413388174183658</c:v>
                </c:pt>
                <c:pt idx="104">
                  <c:v>0.98415484314399315</c:v>
                </c:pt>
                <c:pt idx="105">
                  <c:v>0.98417920427950545</c:v>
                </c:pt>
                <c:pt idx="106">
                  <c:v>0.98419234552650248</c:v>
                </c:pt>
                <c:pt idx="107">
                  <c:v>0.98429821536339379</c:v>
                </c:pt>
                <c:pt idx="108">
                  <c:v>0.98430138179514548</c:v>
                </c:pt>
                <c:pt idx="109">
                  <c:v>0.98438761155824106</c:v>
                </c:pt>
                <c:pt idx="110">
                  <c:v>0.98439428367109183</c:v>
                </c:pt>
                <c:pt idx="111">
                  <c:v>0.98439800164597602</c:v>
                </c:pt>
                <c:pt idx="112">
                  <c:v>0.98441313190005764</c:v>
                </c:pt>
                <c:pt idx="113">
                  <c:v>0.98441673567937649</c:v>
                </c:pt>
                <c:pt idx="114">
                  <c:v>0.98442166036233336</c:v>
                </c:pt>
                <c:pt idx="115">
                  <c:v>0.9845382155621043</c:v>
                </c:pt>
                <c:pt idx="116">
                  <c:v>0.98455154062216188</c:v>
                </c:pt>
                <c:pt idx="117">
                  <c:v>0.98455995229697668</c:v>
                </c:pt>
                <c:pt idx="118">
                  <c:v>0.98459980340174569</c:v>
                </c:pt>
                <c:pt idx="119">
                  <c:v>0.98460874039769153</c:v>
                </c:pt>
                <c:pt idx="120">
                  <c:v>0.98462567739345741</c:v>
                </c:pt>
                <c:pt idx="121">
                  <c:v>0.98467179766254653</c:v>
                </c:pt>
                <c:pt idx="122">
                  <c:v>0.98469612125831896</c:v>
                </c:pt>
                <c:pt idx="123">
                  <c:v>0.98478657623055754</c:v>
                </c:pt>
                <c:pt idx="124">
                  <c:v>0.98480027469383113</c:v>
                </c:pt>
                <c:pt idx="125">
                  <c:v>0.98481046096948888</c:v>
                </c:pt>
                <c:pt idx="126">
                  <c:v>0.98507321184030339</c:v>
                </c:pt>
                <c:pt idx="127">
                  <c:v>0.9851632047477743</c:v>
                </c:pt>
                <c:pt idx="128">
                  <c:v>0.98521559307386031</c:v>
                </c:pt>
                <c:pt idx="129">
                  <c:v>0.98527302568348862</c:v>
                </c:pt>
                <c:pt idx="130">
                  <c:v>0.98533887769537465</c:v>
                </c:pt>
                <c:pt idx="131">
                  <c:v>0.98540632948338391</c:v>
                </c:pt>
                <c:pt idx="132">
                  <c:v>0.98542215209034756</c:v>
                </c:pt>
                <c:pt idx="133">
                  <c:v>0.98549044585987267</c:v>
                </c:pt>
                <c:pt idx="134">
                  <c:v>0.98550786411491398</c:v>
                </c:pt>
                <c:pt idx="135">
                  <c:v>0.98553945754521233</c:v>
                </c:pt>
                <c:pt idx="136">
                  <c:v>0.98554881042717513</c:v>
                </c:pt>
                <c:pt idx="137">
                  <c:v>0.98564092391783453</c:v>
                </c:pt>
                <c:pt idx="138">
                  <c:v>0.9856427289529367</c:v>
                </c:pt>
                <c:pt idx="139">
                  <c:v>0.98569104054484791</c:v>
                </c:pt>
                <c:pt idx="140">
                  <c:v>0.98570342623206053</c:v>
                </c:pt>
                <c:pt idx="141">
                  <c:v>0.98571973671658863</c:v>
                </c:pt>
                <c:pt idx="142">
                  <c:v>0.98572471499971959</c:v>
                </c:pt>
                <c:pt idx="143">
                  <c:v>0.98574012098031449</c:v>
                </c:pt>
                <c:pt idx="144">
                  <c:v>0.98584984185117364</c:v>
                </c:pt>
                <c:pt idx="145">
                  <c:v>0.9858877721943049</c:v>
                </c:pt>
                <c:pt idx="146">
                  <c:v>0.98595355021337761</c:v>
                </c:pt>
                <c:pt idx="147">
                  <c:v>0.98600897674207744</c:v>
                </c:pt>
                <c:pt idx="148">
                  <c:v>0.98612794735546883</c:v>
                </c:pt>
                <c:pt idx="149">
                  <c:v>0.98615452319427677</c:v>
                </c:pt>
                <c:pt idx="150">
                  <c:v>0.98620624048706218</c:v>
                </c:pt>
                <c:pt idx="151">
                  <c:v>0.98620798600140958</c:v>
                </c:pt>
                <c:pt idx="152">
                  <c:v>0.98624874915265137</c:v>
                </c:pt>
                <c:pt idx="153">
                  <c:v>0.98625940836688264</c:v>
                </c:pt>
                <c:pt idx="154">
                  <c:v>0.98627271058909871</c:v>
                </c:pt>
                <c:pt idx="155">
                  <c:v>0.98630109946507172</c:v>
                </c:pt>
                <c:pt idx="156">
                  <c:v>0.98630649593638509</c:v>
                </c:pt>
                <c:pt idx="157">
                  <c:v>0.98633092657995947</c:v>
                </c:pt>
                <c:pt idx="158">
                  <c:v>0.98634098552144456</c:v>
                </c:pt>
                <c:pt idx="159">
                  <c:v>0.98634749004606148</c:v>
                </c:pt>
                <c:pt idx="160">
                  <c:v>0.9863576755201503</c:v>
                </c:pt>
                <c:pt idx="161">
                  <c:v>0.98648298016927127</c:v>
                </c:pt>
                <c:pt idx="162">
                  <c:v>0.98649032543164628</c:v>
                </c:pt>
                <c:pt idx="163">
                  <c:v>0.9865067844745975</c:v>
                </c:pt>
                <c:pt idx="164">
                  <c:v>0.98652474018923497</c:v>
                </c:pt>
                <c:pt idx="165">
                  <c:v>0.98654140618703889</c:v>
                </c:pt>
                <c:pt idx="166">
                  <c:v>0.98655930954636328</c:v>
                </c:pt>
                <c:pt idx="167">
                  <c:v>0.9866043491864831</c:v>
                </c:pt>
                <c:pt idx="168">
                  <c:v>0.98663034764544133</c:v>
                </c:pt>
                <c:pt idx="169">
                  <c:v>0.98663399420806419</c:v>
                </c:pt>
                <c:pt idx="170">
                  <c:v>0.9866534122833559</c:v>
                </c:pt>
                <c:pt idx="171">
                  <c:v>0.98665926937521342</c:v>
                </c:pt>
                <c:pt idx="172">
                  <c:v>0.98672174682797287</c:v>
                </c:pt>
                <c:pt idx="173">
                  <c:v>0.98677737850190139</c:v>
                </c:pt>
                <c:pt idx="174">
                  <c:v>0.98679483239187382</c:v>
                </c:pt>
                <c:pt idx="175">
                  <c:v>0.98685359267455808</c:v>
                </c:pt>
                <c:pt idx="176">
                  <c:v>0.98687181119277589</c:v>
                </c:pt>
                <c:pt idx="177">
                  <c:v>0.98690691653875262</c:v>
                </c:pt>
                <c:pt idx="178">
                  <c:v>0.98692084283570169</c:v>
                </c:pt>
                <c:pt idx="179">
                  <c:v>0.98695015228034999</c:v>
                </c:pt>
                <c:pt idx="180">
                  <c:v>0.98700399154731122</c:v>
                </c:pt>
                <c:pt idx="181">
                  <c:v>0.98701120386643237</c:v>
                </c:pt>
                <c:pt idx="182">
                  <c:v>0.98701369713207743</c:v>
                </c:pt>
                <c:pt idx="183">
                  <c:v>0.98701943912983758</c:v>
                </c:pt>
                <c:pt idx="184">
                  <c:v>0.98706965021338811</c:v>
                </c:pt>
                <c:pt idx="185">
                  <c:v>0.98716455065969633</c:v>
                </c:pt>
                <c:pt idx="186">
                  <c:v>0.98717790400922023</c:v>
                </c:pt>
                <c:pt idx="187">
                  <c:v>0.98719275252351091</c:v>
                </c:pt>
                <c:pt idx="188">
                  <c:v>0.98739818656831102</c:v>
                </c:pt>
                <c:pt idx="189">
                  <c:v>0.98743456737487867</c:v>
                </c:pt>
                <c:pt idx="190">
                  <c:v>0.98743713964669233</c:v>
                </c:pt>
                <c:pt idx="191">
                  <c:v>0.98743722382252219</c:v>
                </c:pt>
                <c:pt idx="192">
                  <c:v>0.98746855747147377</c:v>
                </c:pt>
                <c:pt idx="193">
                  <c:v>0.9874743106487841</c:v>
                </c:pt>
                <c:pt idx="194">
                  <c:v>0.98751467026244144</c:v>
                </c:pt>
                <c:pt idx="195">
                  <c:v>0.98753119686589552</c:v>
                </c:pt>
                <c:pt idx="196">
                  <c:v>0.98753880015802242</c:v>
                </c:pt>
                <c:pt idx="197">
                  <c:v>0.98754325259515574</c:v>
                </c:pt>
                <c:pt idx="198">
                  <c:v>0.98755234107346745</c:v>
                </c:pt>
                <c:pt idx="199">
                  <c:v>0.98756692696759962</c:v>
                </c:pt>
                <c:pt idx="200">
                  <c:v>0.98761725653691024</c:v>
                </c:pt>
                <c:pt idx="201">
                  <c:v>0.98762177281934238</c:v>
                </c:pt>
                <c:pt idx="202">
                  <c:v>0.9876670588008406</c:v>
                </c:pt>
                <c:pt idx="203">
                  <c:v>0.98773705806967438</c:v>
                </c:pt>
                <c:pt idx="204">
                  <c:v>0.9877681295470544</c:v>
                </c:pt>
                <c:pt idx="205">
                  <c:v>0.98778297598722808</c:v>
                </c:pt>
                <c:pt idx="206">
                  <c:v>0.98787200614876869</c:v>
                </c:pt>
                <c:pt idx="207">
                  <c:v>0.98787247200018347</c:v>
                </c:pt>
                <c:pt idx="208">
                  <c:v>0.98787807837210773</c:v>
                </c:pt>
                <c:pt idx="209">
                  <c:v>0.9879418938377299</c:v>
                </c:pt>
                <c:pt idx="210">
                  <c:v>0.98802229949770926</c:v>
                </c:pt>
                <c:pt idx="211">
                  <c:v>0.98802237230899115</c:v>
                </c:pt>
                <c:pt idx="212">
                  <c:v>0.98802830554478482</c:v>
                </c:pt>
                <c:pt idx="213">
                  <c:v>0.9880732816918727</c:v>
                </c:pt>
                <c:pt idx="214">
                  <c:v>0.98820722956464857</c:v>
                </c:pt>
                <c:pt idx="215">
                  <c:v>0.98822423028171891</c:v>
                </c:pt>
                <c:pt idx="216">
                  <c:v>0.98834420208380203</c:v>
                </c:pt>
                <c:pt idx="217">
                  <c:v>0.98838775089903819</c:v>
                </c:pt>
                <c:pt idx="218">
                  <c:v>0.98838834260741393</c:v>
                </c:pt>
                <c:pt idx="219">
                  <c:v>0.98839654232536378</c:v>
                </c:pt>
                <c:pt idx="220">
                  <c:v>0.98840536897882336</c:v>
                </c:pt>
                <c:pt idx="221">
                  <c:v>0.98847296494355286</c:v>
                </c:pt>
                <c:pt idx="222">
                  <c:v>0.98847474252084344</c:v>
                </c:pt>
                <c:pt idx="223">
                  <c:v>0.98852400477756008</c:v>
                </c:pt>
                <c:pt idx="224">
                  <c:v>0.98852445247044529</c:v>
                </c:pt>
                <c:pt idx="225">
                  <c:v>0.98856815935923426</c:v>
                </c:pt>
                <c:pt idx="226">
                  <c:v>0.98858739226297832</c:v>
                </c:pt>
                <c:pt idx="227">
                  <c:v>0.98861192215375981</c:v>
                </c:pt>
                <c:pt idx="228">
                  <c:v>0.98867237110492479</c:v>
                </c:pt>
                <c:pt idx="229">
                  <c:v>0.9886826399435098</c:v>
                </c:pt>
                <c:pt idx="230">
                  <c:v>0.98869115181555967</c:v>
                </c:pt>
                <c:pt idx="231">
                  <c:v>0.98873960622606871</c:v>
                </c:pt>
                <c:pt idx="232">
                  <c:v>0.98888156035051344</c:v>
                </c:pt>
                <c:pt idx="233">
                  <c:v>0.9889249029901851</c:v>
                </c:pt>
                <c:pt idx="234">
                  <c:v>0.98893731445638533</c:v>
                </c:pt>
                <c:pt idx="235">
                  <c:v>0.98894562299310462</c:v>
                </c:pt>
                <c:pt idx="236">
                  <c:v>0.98909717097170957</c:v>
                </c:pt>
                <c:pt idx="237">
                  <c:v>0.98915073929057662</c:v>
                </c:pt>
                <c:pt idx="238">
                  <c:v>0.98920998703525564</c:v>
                </c:pt>
                <c:pt idx="239">
                  <c:v>0.98923352986413726</c:v>
                </c:pt>
                <c:pt idx="240">
                  <c:v>0.98924363842227003</c:v>
                </c:pt>
                <c:pt idx="241">
                  <c:v>0.98927146252643972</c:v>
                </c:pt>
                <c:pt idx="242">
                  <c:v>0.98935914016857718</c:v>
                </c:pt>
                <c:pt idx="243">
                  <c:v>0.98939970265103971</c:v>
                </c:pt>
                <c:pt idx="244">
                  <c:v>0.98941771788108002</c:v>
                </c:pt>
                <c:pt idx="245">
                  <c:v>0.9894367294369365</c:v>
                </c:pt>
                <c:pt idx="246">
                  <c:v>0.98944271696426889</c:v>
                </c:pt>
                <c:pt idx="247">
                  <c:v>0.98945995989963931</c:v>
                </c:pt>
                <c:pt idx="248">
                  <c:v>0.98959922047110671</c:v>
                </c:pt>
                <c:pt idx="249">
                  <c:v>0.98960669227619313</c:v>
                </c:pt>
                <c:pt idx="250">
                  <c:v>0.98965348950707654</c:v>
                </c:pt>
                <c:pt idx="251">
                  <c:v>0.98966657364891719</c:v>
                </c:pt>
                <c:pt idx="252">
                  <c:v>0.98968782961915669</c:v>
                </c:pt>
                <c:pt idx="253">
                  <c:v>0.98974593003762623</c:v>
                </c:pt>
                <c:pt idx="254">
                  <c:v>0.98978705123072852</c:v>
                </c:pt>
                <c:pt idx="255">
                  <c:v>0.99000773535969422</c:v>
                </c:pt>
                <c:pt idx="256">
                  <c:v>0.99019751670423151</c:v>
                </c:pt>
                <c:pt idx="257">
                  <c:v>0.99021355046858184</c:v>
                </c:pt>
                <c:pt idx="258">
                  <c:v>0.99029570809178169</c:v>
                </c:pt>
                <c:pt idx="259">
                  <c:v>0.99040286859312388</c:v>
                </c:pt>
                <c:pt idx="260">
                  <c:v>0.99046333297332301</c:v>
                </c:pt>
                <c:pt idx="261">
                  <c:v>0.99062859565191053</c:v>
                </c:pt>
                <c:pt idx="262">
                  <c:v>0.99066170569781853</c:v>
                </c:pt>
                <c:pt idx="263">
                  <c:v>0.99068025261160464</c:v>
                </c:pt>
                <c:pt idx="264">
                  <c:v>0.99068174171908607</c:v>
                </c:pt>
                <c:pt idx="265">
                  <c:v>0.99071915981017089</c:v>
                </c:pt>
                <c:pt idx="266">
                  <c:v>0.99080009496676158</c:v>
                </c:pt>
                <c:pt idx="267">
                  <c:v>0.9908327054364453</c:v>
                </c:pt>
                <c:pt idx="268">
                  <c:v>0.99085481545194654</c:v>
                </c:pt>
                <c:pt idx="269">
                  <c:v>0.99085877318116977</c:v>
                </c:pt>
                <c:pt idx="270">
                  <c:v>0.99095603013022659</c:v>
                </c:pt>
                <c:pt idx="271">
                  <c:v>0.99096608912559803</c:v>
                </c:pt>
                <c:pt idx="272">
                  <c:v>0.9910035461482205</c:v>
                </c:pt>
                <c:pt idx="273">
                  <c:v>0.991164728997459</c:v>
                </c:pt>
                <c:pt idx="274">
                  <c:v>0.99121286805368058</c:v>
                </c:pt>
                <c:pt idx="275">
                  <c:v>0.99122474691852969</c:v>
                </c:pt>
                <c:pt idx="276">
                  <c:v>0.99124970636598553</c:v>
                </c:pt>
                <c:pt idx="277">
                  <c:v>0.99125382041338983</c:v>
                </c:pt>
                <c:pt idx="278">
                  <c:v>0.99129732081805166</c:v>
                </c:pt>
                <c:pt idx="279">
                  <c:v>0.99136273153615129</c:v>
                </c:pt>
                <c:pt idx="280">
                  <c:v>0.9915547024952015</c:v>
                </c:pt>
                <c:pt idx="281">
                  <c:v>0.99164456090986219</c:v>
                </c:pt>
                <c:pt idx="282">
                  <c:v>0.99170326988774959</c:v>
                </c:pt>
                <c:pt idx="283">
                  <c:v>0.99170411743308773</c:v>
                </c:pt>
                <c:pt idx="284">
                  <c:v>0.99188623918778318</c:v>
                </c:pt>
                <c:pt idx="285">
                  <c:v>0.9919504264065282</c:v>
                </c:pt>
                <c:pt idx="286">
                  <c:v>0.9919650897000758</c:v>
                </c:pt>
                <c:pt idx="287">
                  <c:v>0.99197067920850823</c:v>
                </c:pt>
                <c:pt idx="288">
                  <c:v>0.99197910102919562</c:v>
                </c:pt>
                <c:pt idx="289">
                  <c:v>0.99199710629832261</c:v>
                </c:pt>
                <c:pt idx="290">
                  <c:v>0.99204112861088345</c:v>
                </c:pt>
                <c:pt idx="291">
                  <c:v>0.99209369886186038</c:v>
                </c:pt>
                <c:pt idx="292">
                  <c:v>0.99216955265173035</c:v>
                </c:pt>
                <c:pt idx="293">
                  <c:v>0.99218209210472741</c:v>
                </c:pt>
                <c:pt idx="294">
                  <c:v>0.99223998362394616</c:v>
                </c:pt>
                <c:pt idx="295">
                  <c:v>0.99226505877337234</c:v>
                </c:pt>
                <c:pt idx="296">
                  <c:v>0.99228912767001454</c:v>
                </c:pt>
                <c:pt idx="297">
                  <c:v>0.99235202187927318</c:v>
                </c:pt>
                <c:pt idx="298">
                  <c:v>0.99235467129583821</c:v>
                </c:pt>
                <c:pt idx="299">
                  <c:v>0.99239866778439867</c:v>
                </c:pt>
                <c:pt idx="300">
                  <c:v>0.99248546130150683</c:v>
                </c:pt>
                <c:pt idx="301">
                  <c:v>0.99258165999922299</c:v>
                </c:pt>
                <c:pt idx="302">
                  <c:v>0.9926149283242709</c:v>
                </c:pt>
                <c:pt idx="303">
                  <c:v>0.99263343586834152</c:v>
                </c:pt>
                <c:pt idx="304">
                  <c:v>0.99267883471452556</c:v>
                </c:pt>
                <c:pt idx="305">
                  <c:v>0.99276435659138274</c:v>
                </c:pt>
                <c:pt idx="306">
                  <c:v>0.99279643187747202</c:v>
                </c:pt>
                <c:pt idx="307">
                  <c:v>0.99291351845613351</c:v>
                </c:pt>
                <c:pt idx="308">
                  <c:v>0.99295498167859031</c:v>
                </c:pt>
                <c:pt idx="309">
                  <c:v>0.99307404304063296</c:v>
                </c:pt>
                <c:pt idx="310">
                  <c:v>0.99311385640535055</c:v>
                </c:pt>
                <c:pt idx="311">
                  <c:v>0.99312507043985232</c:v>
                </c:pt>
                <c:pt idx="312">
                  <c:v>0.9931491693899781</c:v>
                </c:pt>
                <c:pt idx="313">
                  <c:v>0.9931495753199564</c:v>
                </c:pt>
                <c:pt idx="314">
                  <c:v>0.9932041256978672</c:v>
                </c:pt>
                <c:pt idx="315">
                  <c:v>0.9932890084167536</c:v>
                </c:pt>
                <c:pt idx="316">
                  <c:v>0.99331409331409359</c:v>
                </c:pt>
                <c:pt idx="317">
                  <c:v>0.99331743147054352</c:v>
                </c:pt>
                <c:pt idx="318">
                  <c:v>0.99334087700149232</c:v>
                </c:pt>
                <c:pt idx="319">
                  <c:v>0.99340710800019683</c:v>
                </c:pt>
                <c:pt idx="320">
                  <c:v>0.99343016866548772</c:v>
                </c:pt>
                <c:pt idx="321">
                  <c:v>0.99346452602713231</c:v>
                </c:pt>
                <c:pt idx="322">
                  <c:v>0.99357501098070466</c:v>
                </c:pt>
                <c:pt idx="323">
                  <c:v>0.99359389154911371</c:v>
                </c:pt>
                <c:pt idx="324">
                  <c:v>0.99370711599839767</c:v>
                </c:pt>
                <c:pt idx="325">
                  <c:v>0.99379921984249664</c:v>
                </c:pt>
                <c:pt idx="326">
                  <c:v>0.99390443017307084</c:v>
                </c:pt>
                <c:pt idx="327">
                  <c:v>0.99391667690795105</c:v>
                </c:pt>
                <c:pt idx="328">
                  <c:v>0.99402395106670527</c:v>
                </c:pt>
                <c:pt idx="329">
                  <c:v>0.99406988632946425</c:v>
                </c:pt>
                <c:pt idx="330">
                  <c:v>0.99407801619203973</c:v>
                </c:pt>
                <c:pt idx="331">
                  <c:v>0.99408103755929877</c:v>
                </c:pt>
                <c:pt idx="332">
                  <c:v>0.99418676459690181</c:v>
                </c:pt>
                <c:pt idx="333">
                  <c:v>0.99419525065963077</c:v>
                </c:pt>
                <c:pt idx="334">
                  <c:v>0.99422300365168004</c:v>
                </c:pt>
                <c:pt idx="335">
                  <c:v>0.99422930428158485</c:v>
                </c:pt>
                <c:pt idx="336">
                  <c:v>0.99438264126005038</c:v>
                </c:pt>
                <c:pt idx="337">
                  <c:v>0.99440261773723226</c:v>
                </c:pt>
                <c:pt idx="338">
                  <c:v>0.99442808691439</c:v>
                </c:pt>
                <c:pt idx="339">
                  <c:v>0.99443641492677659</c:v>
                </c:pt>
                <c:pt idx="340">
                  <c:v>0.99443800469506427</c:v>
                </c:pt>
                <c:pt idx="341">
                  <c:v>0.99447231651996248</c:v>
                </c:pt>
                <c:pt idx="342">
                  <c:v>0.99452775585372244</c:v>
                </c:pt>
                <c:pt idx="343">
                  <c:v>0.99454299756414566</c:v>
                </c:pt>
                <c:pt idx="344">
                  <c:v>0.99454411359617589</c:v>
                </c:pt>
                <c:pt idx="345">
                  <c:v>0.99455280658564549</c:v>
                </c:pt>
                <c:pt idx="346">
                  <c:v>0.9945543350113214</c:v>
                </c:pt>
                <c:pt idx="347">
                  <c:v>0.99456429420757608</c:v>
                </c:pt>
                <c:pt idx="348">
                  <c:v>0.99457090044890428</c:v>
                </c:pt>
                <c:pt idx="349">
                  <c:v>0.9945987227307439</c:v>
                </c:pt>
                <c:pt idx="350">
                  <c:v>0.99464120865512384</c:v>
                </c:pt>
                <c:pt idx="351">
                  <c:v>0.99465656377632006</c:v>
                </c:pt>
                <c:pt idx="352">
                  <c:v>0.99466101396756168</c:v>
                </c:pt>
                <c:pt idx="353">
                  <c:v>0.99466722617080638</c:v>
                </c:pt>
                <c:pt idx="354">
                  <c:v>0.99468049988210328</c:v>
                </c:pt>
                <c:pt idx="355">
                  <c:v>0.99468288185940823</c:v>
                </c:pt>
                <c:pt idx="356">
                  <c:v>0.9947289731865161</c:v>
                </c:pt>
                <c:pt idx="357">
                  <c:v>0.99475377294116596</c:v>
                </c:pt>
                <c:pt idx="358">
                  <c:v>0.99481131598377659</c:v>
                </c:pt>
                <c:pt idx="359">
                  <c:v>0.99488596942772067</c:v>
                </c:pt>
                <c:pt idx="360">
                  <c:v>0.9948868793878044</c:v>
                </c:pt>
                <c:pt idx="361">
                  <c:v>0.99489289890900467</c:v>
                </c:pt>
                <c:pt idx="362">
                  <c:v>0.99492244222835569</c:v>
                </c:pt>
                <c:pt idx="363">
                  <c:v>0.99495615214935151</c:v>
                </c:pt>
                <c:pt idx="364">
                  <c:v>0.9949956586944515</c:v>
                </c:pt>
                <c:pt idx="365">
                  <c:v>0.99500442538126344</c:v>
                </c:pt>
                <c:pt idx="366">
                  <c:v>0.99502670623145373</c:v>
                </c:pt>
                <c:pt idx="367">
                  <c:v>0.99514584675538209</c:v>
                </c:pt>
                <c:pt idx="368">
                  <c:v>0.99517541858661462</c:v>
                </c:pt>
                <c:pt idx="369">
                  <c:v>0.99521336598949139</c:v>
                </c:pt>
                <c:pt idx="370">
                  <c:v>0.99526752528308382</c:v>
                </c:pt>
                <c:pt idx="371">
                  <c:v>0.99529706438730459</c:v>
                </c:pt>
                <c:pt idx="372">
                  <c:v>0.99529782278259549</c:v>
                </c:pt>
                <c:pt idx="373">
                  <c:v>0.9953054856016641</c:v>
                </c:pt>
                <c:pt idx="374">
                  <c:v>0.9953175299970729</c:v>
                </c:pt>
                <c:pt idx="375">
                  <c:v>0.99533845446786151</c:v>
                </c:pt>
                <c:pt idx="376">
                  <c:v>0.99535039882793375</c:v>
                </c:pt>
                <c:pt idx="377">
                  <c:v>0.99536186450477315</c:v>
                </c:pt>
                <c:pt idx="378">
                  <c:v>0.99548343216646451</c:v>
                </c:pt>
                <c:pt idx="379">
                  <c:v>0.99556713099982885</c:v>
                </c:pt>
                <c:pt idx="380">
                  <c:v>0.99557844361215142</c:v>
                </c:pt>
                <c:pt idx="381">
                  <c:v>0.99590185841811774</c:v>
                </c:pt>
                <c:pt idx="382">
                  <c:v>0.99591151513767229</c:v>
                </c:pt>
                <c:pt idx="383">
                  <c:v>0.99595341181897279</c:v>
                </c:pt>
                <c:pt idx="384">
                  <c:v>0.99602653747941694</c:v>
                </c:pt>
                <c:pt idx="385">
                  <c:v>0.99603459028753849</c:v>
                </c:pt>
                <c:pt idx="386">
                  <c:v>0.99605770943418648</c:v>
                </c:pt>
                <c:pt idx="387">
                  <c:v>0.99610081992104449</c:v>
                </c:pt>
                <c:pt idx="388">
                  <c:v>0.99611016949152509</c:v>
                </c:pt>
                <c:pt idx="389">
                  <c:v>0.99612347451543448</c:v>
                </c:pt>
                <c:pt idx="390">
                  <c:v>0.9961517086623255</c:v>
                </c:pt>
                <c:pt idx="391">
                  <c:v>0.99615993189662322</c:v>
                </c:pt>
                <c:pt idx="392">
                  <c:v>0.99627023223082356</c:v>
                </c:pt>
                <c:pt idx="393">
                  <c:v>0.99630233346825792</c:v>
                </c:pt>
                <c:pt idx="394">
                  <c:v>0.99640865702674608</c:v>
                </c:pt>
                <c:pt idx="395">
                  <c:v>0.99648321816386953</c:v>
                </c:pt>
                <c:pt idx="396">
                  <c:v>0.99651019841637012</c:v>
                </c:pt>
                <c:pt idx="397">
                  <c:v>0.9965855131797513</c:v>
                </c:pt>
                <c:pt idx="398">
                  <c:v>0.9966310437594097</c:v>
                </c:pt>
                <c:pt idx="399">
                  <c:v>0.99665573856828771</c:v>
                </c:pt>
                <c:pt idx="400">
                  <c:v>0.99666114374654791</c:v>
                </c:pt>
                <c:pt idx="401">
                  <c:v>0.99666860392710366</c:v>
                </c:pt>
                <c:pt idx="402">
                  <c:v>0.99671114232209734</c:v>
                </c:pt>
                <c:pt idx="403">
                  <c:v>0.99676125848241814</c:v>
                </c:pt>
                <c:pt idx="404">
                  <c:v>0.99677336747759293</c:v>
                </c:pt>
                <c:pt idx="405">
                  <c:v>0.99683065382843861</c:v>
                </c:pt>
                <c:pt idx="406">
                  <c:v>0.996860440544593</c:v>
                </c:pt>
                <c:pt idx="407">
                  <c:v>0.996918281633839</c:v>
                </c:pt>
                <c:pt idx="408">
                  <c:v>0.99694529078784733</c:v>
                </c:pt>
                <c:pt idx="409">
                  <c:v>0.99706150861577092</c:v>
                </c:pt>
                <c:pt idx="410">
                  <c:v>0.99706771647151948</c:v>
                </c:pt>
                <c:pt idx="411">
                  <c:v>0.99707828478130089</c:v>
                </c:pt>
                <c:pt idx="412">
                  <c:v>0.99712635337145483</c:v>
                </c:pt>
                <c:pt idx="413">
                  <c:v>0.99716498759682048</c:v>
                </c:pt>
                <c:pt idx="414">
                  <c:v>0.99721299756589732</c:v>
                </c:pt>
                <c:pt idx="415">
                  <c:v>0.99726229586249537</c:v>
                </c:pt>
                <c:pt idx="416">
                  <c:v>0.99728037099640232</c:v>
                </c:pt>
                <c:pt idx="417">
                  <c:v>0.99734745916587064</c:v>
                </c:pt>
                <c:pt idx="418">
                  <c:v>0.99736218606855132</c:v>
                </c:pt>
                <c:pt idx="419">
                  <c:v>0.9974038479693369</c:v>
                </c:pt>
                <c:pt idx="420">
                  <c:v>0.99748138514658313</c:v>
                </c:pt>
                <c:pt idx="421">
                  <c:v>0.99751047116015401</c:v>
                </c:pt>
                <c:pt idx="422">
                  <c:v>0.99752407152682254</c:v>
                </c:pt>
                <c:pt idx="423">
                  <c:v>0.9975671032640534</c:v>
                </c:pt>
                <c:pt idx="424">
                  <c:v>0.99759406042893628</c:v>
                </c:pt>
                <c:pt idx="425">
                  <c:v>0.99761959703178338</c:v>
                </c:pt>
                <c:pt idx="426">
                  <c:v>0.99766283603110772</c:v>
                </c:pt>
                <c:pt idx="427">
                  <c:v>0.99770492451971593</c:v>
                </c:pt>
                <c:pt idx="428">
                  <c:v>0.99774643937421159</c:v>
                </c:pt>
                <c:pt idx="429">
                  <c:v>0.99776392654498702</c:v>
                </c:pt>
                <c:pt idx="430">
                  <c:v>0.99776414108172939</c:v>
                </c:pt>
                <c:pt idx="431">
                  <c:v>0.99781285097830552</c:v>
                </c:pt>
                <c:pt idx="432">
                  <c:v>0.99791326186716867</c:v>
                </c:pt>
                <c:pt idx="433">
                  <c:v>0.99794067286778665</c:v>
                </c:pt>
                <c:pt idx="434">
                  <c:v>0.99812725423101822</c:v>
                </c:pt>
                <c:pt idx="435">
                  <c:v>0.9982547993019194</c:v>
                </c:pt>
                <c:pt idx="436">
                  <c:v>0.9983384961982541</c:v>
                </c:pt>
                <c:pt idx="437">
                  <c:v>0.99833985533025016</c:v>
                </c:pt>
                <c:pt idx="438">
                  <c:v>0.99837222822024718</c:v>
                </c:pt>
                <c:pt idx="439">
                  <c:v>0.99844791815143863</c:v>
                </c:pt>
                <c:pt idx="440">
                  <c:v>0.99850284847659976</c:v>
                </c:pt>
                <c:pt idx="441">
                  <c:v>0.99851214138064126</c:v>
                </c:pt>
                <c:pt idx="442">
                  <c:v>0.99851479867726778</c:v>
                </c:pt>
                <c:pt idx="443">
                  <c:v>0.99853319528112428</c:v>
                </c:pt>
                <c:pt idx="444">
                  <c:v>0.9985574103137238</c:v>
                </c:pt>
                <c:pt idx="445">
                  <c:v>0.99857095273399299</c:v>
                </c:pt>
                <c:pt idx="446">
                  <c:v>0.9985867420404243</c:v>
                </c:pt>
                <c:pt idx="447">
                  <c:v>0.99866486086697581</c:v>
                </c:pt>
                <c:pt idx="448">
                  <c:v>0.99871280441778243</c:v>
                </c:pt>
                <c:pt idx="449">
                  <c:v>0.99871895836614688</c:v>
                </c:pt>
                <c:pt idx="450">
                  <c:v>0.99881911274829471</c:v>
                </c:pt>
                <c:pt idx="451">
                  <c:v>0.99884927320095362</c:v>
                </c:pt>
                <c:pt idx="452">
                  <c:v>0.99886430469082721</c:v>
                </c:pt>
                <c:pt idx="453">
                  <c:v>0.99894829257586049</c:v>
                </c:pt>
                <c:pt idx="454">
                  <c:v>0.9989523855221274</c:v>
                </c:pt>
                <c:pt idx="455">
                  <c:v>0.99897103605545312</c:v>
                </c:pt>
                <c:pt idx="456">
                  <c:v>0.99898011816561927</c:v>
                </c:pt>
                <c:pt idx="457">
                  <c:v>0.99900819543769881</c:v>
                </c:pt>
                <c:pt idx="458">
                  <c:v>0.99906568161897169</c:v>
                </c:pt>
                <c:pt idx="459">
                  <c:v>0.99909889614778125</c:v>
                </c:pt>
                <c:pt idx="460">
                  <c:v>0.99911478642821916</c:v>
                </c:pt>
                <c:pt idx="461">
                  <c:v>0.99912218228795691</c:v>
                </c:pt>
                <c:pt idx="462">
                  <c:v>0.99913355613318511</c:v>
                </c:pt>
                <c:pt idx="463">
                  <c:v>0.99913968259779262</c:v>
                </c:pt>
                <c:pt idx="464">
                  <c:v>0.9991422942355378</c:v>
                </c:pt>
                <c:pt idx="465">
                  <c:v>0.99917696914509846</c:v>
                </c:pt>
                <c:pt idx="466">
                  <c:v>0.9991842129720464</c:v>
                </c:pt>
                <c:pt idx="467">
                  <c:v>0.99919958758411143</c:v>
                </c:pt>
                <c:pt idx="468">
                  <c:v>0.99923399756173858</c:v>
                </c:pt>
                <c:pt idx="469">
                  <c:v>0.99928470976189299</c:v>
                </c:pt>
                <c:pt idx="470">
                  <c:v>0.99931455905729938</c:v>
                </c:pt>
                <c:pt idx="471">
                  <c:v>0.99933026993842178</c:v>
                </c:pt>
                <c:pt idx="472">
                  <c:v>0.99935996449936426</c:v>
                </c:pt>
                <c:pt idx="473">
                  <c:v>0.99936324098325158</c:v>
                </c:pt>
                <c:pt idx="474">
                  <c:v>0.99940890647698233</c:v>
                </c:pt>
                <c:pt idx="475">
                  <c:v>0.99943005823318065</c:v>
                </c:pt>
                <c:pt idx="476">
                  <c:v>0.99945107893484919</c:v>
                </c:pt>
                <c:pt idx="477">
                  <c:v>0.99952447036674019</c:v>
                </c:pt>
                <c:pt idx="478">
                  <c:v>0.9995427944403803</c:v>
                </c:pt>
                <c:pt idx="479">
                  <c:v>0.99956932553769029</c:v>
                </c:pt>
                <c:pt idx="480">
                  <c:v>0.9995764677409591</c:v>
                </c:pt>
                <c:pt idx="481">
                  <c:v>0.99963628706521923</c:v>
                </c:pt>
                <c:pt idx="482">
                  <c:v>0.99967165131245672</c:v>
                </c:pt>
                <c:pt idx="483">
                  <c:v>0.9996783150480838</c:v>
                </c:pt>
                <c:pt idx="484">
                  <c:v>0.99968801614975256</c:v>
                </c:pt>
                <c:pt idx="485">
                  <c:v>0.999704798453525</c:v>
                </c:pt>
                <c:pt idx="486">
                  <c:v>0.9997124337431802</c:v>
                </c:pt>
                <c:pt idx="487">
                  <c:v>0.99976242798598303</c:v>
                </c:pt>
                <c:pt idx="488">
                  <c:v>0.99982862626816582</c:v>
                </c:pt>
                <c:pt idx="489">
                  <c:v>0.99982942047852075</c:v>
                </c:pt>
                <c:pt idx="490">
                  <c:v>0.99985863012592013</c:v>
                </c:pt>
                <c:pt idx="491">
                  <c:v>0.99991728444844241</c:v>
                </c:pt>
                <c:pt idx="492">
                  <c:v>0.99993380376788954</c:v>
                </c:pt>
                <c:pt idx="493">
                  <c:v>0.99995448504378559</c:v>
                </c:pt>
                <c:pt idx="494">
                  <c:v>1</c:v>
                </c:pt>
                <c:pt idx="495">
                  <c:v>1</c:v>
                </c:pt>
                <c:pt idx="496">
                  <c:v>1.0000429836375624</c:v>
                </c:pt>
                <c:pt idx="497">
                  <c:v>1.0000895038799931</c:v>
                </c:pt>
                <c:pt idx="498">
                  <c:v>1.0001025268200847</c:v>
                </c:pt>
                <c:pt idx="499">
                  <c:v>1.0001830232831761</c:v>
                </c:pt>
                <c:pt idx="500">
                  <c:v>1.0002015214872291</c:v>
                </c:pt>
                <c:pt idx="501">
                  <c:v>1.0002179847825867</c:v>
                </c:pt>
                <c:pt idx="502">
                  <c:v>1.0002361940061231</c:v>
                </c:pt>
                <c:pt idx="503">
                  <c:v>1.0002952375134888</c:v>
                </c:pt>
                <c:pt idx="504">
                  <c:v>1.0003218784146635</c:v>
                </c:pt>
                <c:pt idx="505">
                  <c:v>1.0003886513797122</c:v>
                </c:pt>
                <c:pt idx="506">
                  <c:v>1.0005559261730053</c:v>
                </c:pt>
                <c:pt idx="507">
                  <c:v>1.0006063493438433</c:v>
                </c:pt>
                <c:pt idx="508">
                  <c:v>1.0006067006718649</c:v>
                </c:pt>
                <c:pt idx="509">
                  <c:v>1.0006316924736149</c:v>
                </c:pt>
                <c:pt idx="510">
                  <c:v>1.0006472404633162</c:v>
                </c:pt>
                <c:pt idx="511">
                  <c:v>1.000709387562071</c:v>
                </c:pt>
                <c:pt idx="512">
                  <c:v>1.0007711922383229</c:v>
                </c:pt>
                <c:pt idx="513">
                  <c:v>1.0007726256394645</c:v>
                </c:pt>
                <c:pt idx="514">
                  <c:v>1.0009522661523627</c:v>
                </c:pt>
                <c:pt idx="515">
                  <c:v>1.0009801958283708</c:v>
                </c:pt>
                <c:pt idx="516">
                  <c:v>1.0010923377790302</c:v>
                </c:pt>
                <c:pt idx="517">
                  <c:v>1.0012083131947798</c:v>
                </c:pt>
                <c:pt idx="518">
                  <c:v>1.0012968210120532</c:v>
                </c:pt>
                <c:pt idx="519">
                  <c:v>1.0015042511445382</c:v>
                </c:pt>
                <c:pt idx="520">
                  <c:v>1.0015102502143576</c:v>
                </c:pt>
                <c:pt idx="521">
                  <c:v>1.0015576863165911</c:v>
                </c:pt>
                <c:pt idx="522">
                  <c:v>1.0016271532885979</c:v>
                </c:pt>
                <c:pt idx="523">
                  <c:v>1.0016370734164459</c:v>
                </c:pt>
                <c:pt idx="524">
                  <c:v>1.0016758439071101</c:v>
                </c:pt>
                <c:pt idx="525">
                  <c:v>1.0017411037423944</c:v>
                </c:pt>
                <c:pt idx="526">
                  <c:v>1.0017414486272656</c:v>
                </c:pt>
                <c:pt idx="527">
                  <c:v>1.0017420809327533</c:v>
                </c:pt>
                <c:pt idx="528">
                  <c:v>1.0017668176606576</c:v>
                </c:pt>
                <c:pt idx="529">
                  <c:v>1.0018980926932641</c:v>
                </c:pt>
                <c:pt idx="530">
                  <c:v>1.0019525228650703</c:v>
                </c:pt>
                <c:pt idx="531">
                  <c:v>1.0019904294377293</c:v>
                </c:pt>
                <c:pt idx="532">
                  <c:v>1.0020246302121674</c:v>
                </c:pt>
                <c:pt idx="533">
                  <c:v>1.0020920931186541</c:v>
                </c:pt>
                <c:pt idx="534">
                  <c:v>1.00210892602942</c:v>
                </c:pt>
                <c:pt idx="535">
                  <c:v>1.0022471394831585</c:v>
                </c:pt>
                <c:pt idx="536">
                  <c:v>1.0023663333042732</c:v>
                </c:pt>
                <c:pt idx="537">
                  <c:v>1.0023797167124462</c:v>
                </c:pt>
                <c:pt idx="538">
                  <c:v>1.0023891949875663</c:v>
                </c:pt>
                <c:pt idx="539">
                  <c:v>1.0024080613489996</c:v>
                </c:pt>
                <c:pt idx="540">
                  <c:v>1.002503933169359</c:v>
                </c:pt>
                <c:pt idx="541">
                  <c:v>1.0025576821811226</c:v>
                </c:pt>
                <c:pt idx="542">
                  <c:v>1.0026356589147283</c:v>
                </c:pt>
                <c:pt idx="543">
                  <c:v>1.0026372118875577</c:v>
                </c:pt>
                <c:pt idx="544">
                  <c:v>1.0026830300465515</c:v>
                </c:pt>
                <c:pt idx="545">
                  <c:v>1.0027954614860581</c:v>
                </c:pt>
                <c:pt idx="546">
                  <c:v>1.002826243220283</c:v>
                </c:pt>
                <c:pt idx="547">
                  <c:v>1.002883989208299</c:v>
                </c:pt>
                <c:pt idx="548">
                  <c:v>1.0030847755794789</c:v>
                </c:pt>
                <c:pt idx="549">
                  <c:v>1.0031278906764058</c:v>
                </c:pt>
                <c:pt idx="550">
                  <c:v>1.0031675970401137</c:v>
                </c:pt>
                <c:pt idx="551">
                  <c:v>1.0031906850143648</c:v>
                </c:pt>
                <c:pt idx="552">
                  <c:v>1.0032125082093035</c:v>
                </c:pt>
                <c:pt idx="553">
                  <c:v>1.0032180127502335</c:v>
                </c:pt>
                <c:pt idx="554">
                  <c:v>1.0032785938154454</c:v>
                </c:pt>
                <c:pt idx="555">
                  <c:v>1.0032854038655481</c:v>
                </c:pt>
                <c:pt idx="556">
                  <c:v>1.0034170444507009</c:v>
                </c:pt>
                <c:pt idx="557">
                  <c:v>1.003529252070041</c:v>
                </c:pt>
                <c:pt idx="558">
                  <c:v>1.0035357900526434</c:v>
                </c:pt>
                <c:pt idx="559">
                  <c:v>1.0035743642115225</c:v>
                </c:pt>
                <c:pt idx="560">
                  <c:v>1.0036281979623249</c:v>
                </c:pt>
                <c:pt idx="561">
                  <c:v>1.0036552585111285</c:v>
                </c:pt>
                <c:pt idx="562">
                  <c:v>1.0037605818133626</c:v>
                </c:pt>
                <c:pt idx="563">
                  <c:v>1.0039913593648906</c:v>
                </c:pt>
                <c:pt idx="564">
                  <c:v>1.0040809603982146</c:v>
                </c:pt>
                <c:pt idx="565">
                  <c:v>1.0041729893778457</c:v>
                </c:pt>
                <c:pt idx="566">
                  <c:v>1.0042444193745259</c:v>
                </c:pt>
                <c:pt idx="567">
                  <c:v>1.0042511991275025</c:v>
                </c:pt>
                <c:pt idx="568">
                  <c:v>1.0043089547425381</c:v>
                </c:pt>
                <c:pt idx="569">
                  <c:v>1.00437630033514</c:v>
                </c:pt>
                <c:pt idx="570">
                  <c:v>1.0044098573281448</c:v>
                </c:pt>
                <c:pt idx="571">
                  <c:v>1.0044226238268861</c:v>
                </c:pt>
                <c:pt idx="572">
                  <c:v>1.0044427100531319</c:v>
                </c:pt>
                <c:pt idx="573">
                  <c:v>1.0045414397173562</c:v>
                </c:pt>
                <c:pt idx="574">
                  <c:v>1.0045477715919204</c:v>
                </c:pt>
                <c:pt idx="575">
                  <c:v>1.0047720278888612</c:v>
                </c:pt>
                <c:pt idx="576">
                  <c:v>1.0048563190173094</c:v>
                </c:pt>
                <c:pt idx="577">
                  <c:v>1.0048793304057351</c:v>
                </c:pt>
                <c:pt idx="578">
                  <c:v>1.0049469550436663</c:v>
                </c:pt>
                <c:pt idx="579">
                  <c:v>1.0049943566591413</c:v>
                </c:pt>
                <c:pt idx="580">
                  <c:v>1.005080975094738</c:v>
                </c:pt>
                <c:pt idx="581">
                  <c:v>1.0051434085776536</c:v>
                </c:pt>
                <c:pt idx="582">
                  <c:v>1.0052799803886439</c:v>
                </c:pt>
                <c:pt idx="583">
                  <c:v>1.0052961192686058</c:v>
                </c:pt>
                <c:pt idx="584">
                  <c:v>1.0053070609309418</c:v>
                </c:pt>
                <c:pt idx="585">
                  <c:v>1.0053367086875458</c:v>
                </c:pt>
                <c:pt idx="586">
                  <c:v>1.0053512136939486</c:v>
                </c:pt>
                <c:pt idx="587">
                  <c:v>1.0053850821306285</c:v>
                </c:pt>
                <c:pt idx="588">
                  <c:v>1.0054799295161014</c:v>
                </c:pt>
                <c:pt idx="589">
                  <c:v>1.0055460806394914</c:v>
                </c:pt>
                <c:pt idx="590">
                  <c:v>1.0056942888278351</c:v>
                </c:pt>
                <c:pt idx="591">
                  <c:v>1.0057296932928874</c:v>
                </c:pt>
                <c:pt idx="592">
                  <c:v>1.0057572801026637</c:v>
                </c:pt>
                <c:pt idx="593">
                  <c:v>1.0057799605759914</c:v>
                </c:pt>
                <c:pt idx="594">
                  <c:v>1.0057969493881722</c:v>
                </c:pt>
                <c:pt idx="595">
                  <c:v>1.005886056628253</c:v>
                </c:pt>
                <c:pt idx="596">
                  <c:v>1.0060357527650119</c:v>
                </c:pt>
                <c:pt idx="597">
                  <c:v>1.0060889675857343</c:v>
                </c:pt>
                <c:pt idx="598">
                  <c:v>1.0061406202026404</c:v>
                </c:pt>
                <c:pt idx="599">
                  <c:v>1.0061725850662604</c:v>
                </c:pt>
                <c:pt idx="600">
                  <c:v>1.0062696340283392</c:v>
                </c:pt>
                <c:pt idx="601">
                  <c:v>1.006304868316042</c:v>
                </c:pt>
                <c:pt idx="602">
                  <c:v>1.0064028487540979</c:v>
                </c:pt>
                <c:pt idx="603">
                  <c:v>1.0066817503490102</c:v>
                </c:pt>
                <c:pt idx="604">
                  <c:v>1.0068012085224372</c:v>
                </c:pt>
                <c:pt idx="605">
                  <c:v>1.0068166650777004</c:v>
                </c:pt>
                <c:pt idx="606">
                  <c:v>1.0068363251444445</c:v>
                </c:pt>
                <c:pt idx="607">
                  <c:v>1.0070427055727242</c:v>
                </c:pt>
                <c:pt idx="608">
                  <c:v>1.0070586119561797</c:v>
                </c:pt>
                <c:pt idx="609">
                  <c:v>1.0070719327774946</c:v>
                </c:pt>
                <c:pt idx="610">
                  <c:v>1.0072103973416466</c:v>
                </c:pt>
                <c:pt idx="611">
                  <c:v>1.0073863636363638</c:v>
                </c:pt>
                <c:pt idx="612">
                  <c:v>1.0074584289988178</c:v>
                </c:pt>
                <c:pt idx="613">
                  <c:v>1.0074759926507191</c:v>
                </c:pt>
                <c:pt idx="614">
                  <c:v>1.007488069185541</c:v>
                </c:pt>
                <c:pt idx="615">
                  <c:v>1.0075249088417679</c:v>
                </c:pt>
                <c:pt idx="616">
                  <c:v>1.0075427802869892</c:v>
                </c:pt>
                <c:pt idx="617">
                  <c:v>1.0075443801962547</c:v>
                </c:pt>
                <c:pt idx="618">
                  <c:v>1.0075457567883439</c:v>
                </c:pt>
                <c:pt idx="619">
                  <c:v>1.0075474943823848</c:v>
                </c:pt>
                <c:pt idx="620">
                  <c:v>1.0076131011063643</c:v>
                </c:pt>
                <c:pt idx="621">
                  <c:v>1.007796361697874</c:v>
                </c:pt>
                <c:pt idx="622">
                  <c:v>1.0078483385855039</c:v>
                </c:pt>
                <c:pt idx="623">
                  <c:v>1.0078761282409978</c:v>
                </c:pt>
                <c:pt idx="624">
                  <c:v>1.0078821110349556</c:v>
                </c:pt>
                <c:pt idx="625">
                  <c:v>1.0079121699986244</c:v>
                </c:pt>
                <c:pt idx="626">
                  <c:v>1.0079184575253191</c:v>
                </c:pt>
                <c:pt idx="627">
                  <c:v>1.0079220717055188</c:v>
                </c:pt>
                <c:pt idx="628">
                  <c:v>1.0079951619931875</c:v>
                </c:pt>
                <c:pt idx="629">
                  <c:v>1.0082612030239944</c:v>
                </c:pt>
                <c:pt idx="630">
                  <c:v>1.0083055471354956</c:v>
                </c:pt>
                <c:pt idx="631">
                  <c:v>1.0083085815204302</c:v>
                </c:pt>
                <c:pt idx="632">
                  <c:v>1.0083713021298855</c:v>
                </c:pt>
                <c:pt idx="633">
                  <c:v>1.0084786562533434</c:v>
                </c:pt>
                <c:pt idx="634">
                  <c:v>1.0084990197386654</c:v>
                </c:pt>
                <c:pt idx="635">
                  <c:v>1.0085651546216658</c:v>
                </c:pt>
                <c:pt idx="636">
                  <c:v>1.0086010887783077</c:v>
                </c:pt>
                <c:pt idx="637">
                  <c:v>1.0086247905851198</c:v>
                </c:pt>
                <c:pt idx="638">
                  <c:v>1.0086720748213447</c:v>
                </c:pt>
                <c:pt idx="639">
                  <c:v>1.0087552951610013</c:v>
                </c:pt>
                <c:pt idx="640">
                  <c:v>1.0088819734837442</c:v>
                </c:pt>
                <c:pt idx="641">
                  <c:v>1.0089370653732268</c:v>
                </c:pt>
                <c:pt idx="642">
                  <c:v>1.0089638544574164</c:v>
                </c:pt>
                <c:pt idx="643">
                  <c:v>1.0090314218217553</c:v>
                </c:pt>
                <c:pt idx="644">
                  <c:v>1.009105329295676</c:v>
                </c:pt>
                <c:pt idx="645">
                  <c:v>1.0091323300262338</c:v>
                </c:pt>
                <c:pt idx="646">
                  <c:v>1.009401298996689</c:v>
                </c:pt>
                <c:pt idx="647">
                  <c:v>1.009570366290278</c:v>
                </c:pt>
                <c:pt idx="648">
                  <c:v>1.0096201765627224</c:v>
                </c:pt>
                <c:pt idx="649">
                  <c:v>1.0096757666691059</c:v>
                </c:pt>
                <c:pt idx="650">
                  <c:v>1.009702665697527</c:v>
                </c:pt>
                <c:pt idx="651">
                  <c:v>1.0097065438462449</c:v>
                </c:pt>
                <c:pt idx="652">
                  <c:v>1.009852074702756</c:v>
                </c:pt>
                <c:pt idx="653">
                  <c:v>1.0099532757665817</c:v>
                </c:pt>
                <c:pt idx="654">
                  <c:v>1.009973094170403</c:v>
                </c:pt>
                <c:pt idx="655">
                  <c:v>1.0100162665746539</c:v>
                </c:pt>
                <c:pt idx="656">
                  <c:v>1.0101694915254238</c:v>
                </c:pt>
                <c:pt idx="657">
                  <c:v>1.0102173004596742</c:v>
                </c:pt>
                <c:pt idx="658">
                  <c:v>1.010459911194542</c:v>
                </c:pt>
                <c:pt idx="659">
                  <c:v>1.0104865535321639</c:v>
                </c:pt>
                <c:pt idx="660">
                  <c:v>1.010550374663671</c:v>
                </c:pt>
                <c:pt idx="661">
                  <c:v>1.0105804488744079</c:v>
                </c:pt>
                <c:pt idx="662">
                  <c:v>1.0106280673829418</c:v>
                </c:pt>
                <c:pt idx="663">
                  <c:v>1.0106374820608888</c:v>
                </c:pt>
                <c:pt idx="664">
                  <c:v>1.0106448459393893</c:v>
                </c:pt>
                <c:pt idx="665">
                  <c:v>1.0107885019187612</c:v>
                </c:pt>
                <c:pt idx="666">
                  <c:v>1.0108244164522098</c:v>
                </c:pt>
                <c:pt idx="667">
                  <c:v>1.0109792199580376</c:v>
                </c:pt>
                <c:pt idx="668">
                  <c:v>1.0110432688888664</c:v>
                </c:pt>
                <c:pt idx="669">
                  <c:v>1.0112812675772336</c:v>
                </c:pt>
                <c:pt idx="670">
                  <c:v>1.0113089149647745</c:v>
                </c:pt>
                <c:pt idx="671">
                  <c:v>1.0113352123674602</c:v>
                </c:pt>
                <c:pt idx="672">
                  <c:v>1.0114489392768191</c:v>
                </c:pt>
                <c:pt idx="673">
                  <c:v>1.0114923244694238</c:v>
                </c:pt>
                <c:pt idx="674">
                  <c:v>1.011539786427833</c:v>
                </c:pt>
                <c:pt idx="675">
                  <c:v>1.011556888047078</c:v>
                </c:pt>
                <c:pt idx="676">
                  <c:v>1.0116076457335959</c:v>
                </c:pt>
                <c:pt idx="677">
                  <c:v>1.011617965095811</c:v>
                </c:pt>
                <c:pt idx="678">
                  <c:v>1.0117564072419465</c:v>
                </c:pt>
                <c:pt idx="679">
                  <c:v>1.0118507980903695</c:v>
                </c:pt>
                <c:pt idx="680">
                  <c:v>1.0118684058229084</c:v>
                </c:pt>
                <c:pt idx="681">
                  <c:v>1.0119589872203878</c:v>
                </c:pt>
                <c:pt idx="682">
                  <c:v>1.0120018355748526</c:v>
                </c:pt>
                <c:pt idx="683">
                  <c:v>1.0120207290794792</c:v>
                </c:pt>
                <c:pt idx="684">
                  <c:v>1.0120712294685437</c:v>
                </c:pt>
                <c:pt idx="685">
                  <c:v>1.0121738416374124</c:v>
                </c:pt>
                <c:pt idx="686">
                  <c:v>1.0122777621257733</c:v>
                </c:pt>
                <c:pt idx="687">
                  <c:v>1.0122922242965433</c:v>
                </c:pt>
                <c:pt idx="688">
                  <c:v>1.0123176661264184</c:v>
                </c:pt>
                <c:pt idx="689">
                  <c:v>1.0123301369618405</c:v>
                </c:pt>
                <c:pt idx="690">
                  <c:v>1.0123746850515078</c:v>
                </c:pt>
                <c:pt idx="691">
                  <c:v>1.0125160622799259</c:v>
                </c:pt>
                <c:pt idx="692">
                  <c:v>1.0125365722372224</c:v>
                </c:pt>
                <c:pt idx="693">
                  <c:v>1.0125387704070592</c:v>
                </c:pt>
                <c:pt idx="694">
                  <c:v>1.0125684924205276</c:v>
                </c:pt>
                <c:pt idx="695">
                  <c:v>1.0126077569224461</c:v>
                </c:pt>
                <c:pt idx="696">
                  <c:v>1.0128659024700222</c:v>
                </c:pt>
                <c:pt idx="697">
                  <c:v>1.0128712549202459</c:v>
                </c:pt>
                <c:pt idx="698">
                  <c:v>1.0128731973708589</c:v>
                </c:pt>
                <c:pt idx="699">
                  <c:v>1.0129062138170586</c:v>
                </c:pt>
                <c:pt idx="700">
                  <c:v>1.0129500711131076</c:v>
                </c:pt>
                <c:pt idx="701">
                  <c:v>1.0129822876187982</c:v>
                </c:pt>
                <c:pt idx="702">
                  <c:v>1.0131615258878719</c:v>
                </c:pt>
                <c:pt idx="703">
                  <c:v>1.013165085803811</c:v>
                </c:pt>
                <c:pt idx="704">
                  <c:v>1.0132008057167521</c:v>
                </c:pt>
                <c:pt idx="705">
                  <c:v>1.0132439422142419</c:v>
                </c:pt>
                <c:pt idx="706">
                  <c:v>1.0133428313104469</c:v>
                </c:pt>
                <c:pt idx="707">
                  <c:v>1.0137692789477797</c:v>
                </c:pt>
                <c:pt idx="708">
                  <c:v>1.0138445321964036</c:v>
                </c:pt>
                <c:pt idx="709">
                  <c:v>1.013873653545289</c:v>
                </c:pt>
                <c:pt idx="710">
                  <c:v>1.0139591880228036</c:v>
                </c:pt>
                <c:pt idx="711">
                  <c:v>1.0139787344783999</c:v>
                </c:pt>
                <c:pt idx="712">
                  <c:v>1.0140550662471561</c:v>
                </c:pt>
                <c:pt idx="713">
                  <c:v>1.0141181631380884</c:v>
                </c:pt>
                <c:pt idx="714">
                  <c:v>1.0141193525006038</c:v>
                </c:pt>
                <c:pt idx="715">
                  <c:v>1.01412540218159</c:v>
                </c:pt>
                <c:pt idx="716">
                  <c:v>1.0143109194275637</c:v>
                </c:pt>
                <c:pt idx="717">
                  <c:v>1.0143200552993485</c:v>
                </c:pt>
                <c:pt idx="718">
                  <c:v>1.0143222967147503</c:v>
                </c:pt>
                <c:pt idx="719">
                  <c:v>1.0143390378430619</c:v>
                </c:pt>
                <c:pt idx="720">
                  <c:v>1.0144128868164479</c:v>
                </c:pt>
                <c:pt idx="721">
                  <c:v>1.0145024760324934</c:v>
                </c:pt>
                <c:pt idx="722">
                  <c:v>1.0146205586362702</c:v>
                </c:pt>
                <c:pt idx="723">
                  <c:v>1.0147271643823961</c:v>
                </c:pt>
                <c:pt idx="724">
                  <c:v>1.0147416507191791</c:v>
                </c:pt>
                <c:pt idx="725">
                  <c:v>1.0147672411909905</c:v>
                </c:pt>
                <c:pt idx="726">
                  <c:v>1.0147813350073238</c:v>
                </c:pt>
                <c:pt idx="727">
                  <c:v>1.0147984240919641</c:v>
                </c:pt>
                <c:pt idx="728">
                  <c:v>1.0147986603318015</c:v>
                </c:pt>
                <c:pt idx="729">
                  <c:v>1.014851019832691</c:v>
                </c:pt>
                <c:pt idx="730">
                  <c:v>1.0149125596184421</c:v>
                </c:pt>
                <c:pt idx="731">
                  <c:v>1.0151730509558663</c:v>
                </c:pt>
                <c:pt idx="732">
                  <c:v>1.0152134734839129</c:v>
                </c:pt>
                <c:pt idx="733">
                  <c:v>1.0152627986348117</c:v>
                </c:pt>
                <c:pt idx="734">
                  <c:v>1.0152888446215145</c:v>
                </c:pt>
                <c:pt idx="735">
                  <c:v>1.0153685369563397</c:v>
                </c:pt>
                <c:pt idx="736">
                  <c:v>1.0154131940957927</c:v>
                </c:pt>
                <c:pt idx="737">
                  <c:v>1.0157021785472886</c:v>
                </c:pt>
                <c:pt idx="738">
                  <c:v>1.015744051755727</c:v>
                </c:pt>
                <c:pt idx="739">
                  <c:v>1.0157798413881918</c:v>
                </c:pt>
                <c:pt idx="740">
                  <c:v>1.0159992972857652</c:v>
                </c:pt>
                <c:pt idx="741">
                  <c:v>1.0160083398856801</c:v>
                </c:pt>
                <c:pt idx="742">
                  <c:v>1.0160566587415867</c:v>
                </c:pt>
                <c:pt idx="743">
                  <c:v>1.0161560502534714</c:v>
                </c:pt>
                <c:pt idx="744">
                  <c:v>1.0163327122762289</c:v>
                </c:pt>
                <c:pt idx="745">
                  <c:v>1.0164274924471295</c:v>
                </c:pt>
                <c:pt idx="746">
                  <c:v>1.0164289950518275</c:v>
                </c:pt>
                <c:pt idx="747">
                  <c:v>1.0164733775456565</c:v>
                </c:pt>
                <c:pt idx="748">
                  <c:v>1.0165660051768766</c:v>
                </c:pt>
                <c:pt idx="749">
                  <c:v>1.0167436554184792</c:v>
                </c:pt>
                <c:pt idx="750">
                  <c:v>1.0168556661266681</c:v>
                </c:pt>
                <c:pt idx="751">
                  <c:v>1.0169106566200217</c:v>
                </c:pt>
                <c:pt idx="752">
                  <c:v>1.0170232059684261</c:v>
                </c:pt>
                <c:pt idx="753">
                  <c:v>1.0170979608054243</c:v>
                </c:pt>
                <c:pt idx="754">
                  <c:v>1.0171706969282872</c:v>
                </c:pt>
                <c:pt idx="755">
                  <c:v>1.0172778464496637</c:v>
                </c:pt>
                <c:pt idx="756">
                  <c:v>1.0173790868701185</c:v>
                </c:pt>
                <c:pt idx="757">
                  <c:v>1.0174928904960854</c:v>
                </c:pt>
                <c:pt idx="758">
                  <c:v>1.0175520275618051</c:v>
                </c:pt>
                <c:pt idx="759">
                  <c:v>1.0175651272447579</c:v>
                </c:pt>
                <c:pt idx="760">
                  <c:v>1.0175715879509108</c:v>
                </c:pt>
                <c:pt idx="761">
                  <c:v>1.0175854574194816</c:v>
                </c:pt>
                <c:pt idx="762">
                  <c:v>1.017601358122207</c:v>
                </c:pt>
                <c:pt idx="763">
                  <c:v>1.0176635434653378</c:v>
                </c:pt>
                <c:pt idx="764">
                  <c:v>1.0177302645917794</c:v>
                </c:pt>
                <c:pt idx="765">
                  <c:v>1.0179221785575912</c:v>
                </c:pt>
                <c:pt idx="766">
                  <c:v>1.0179515056509316</c:v>
                </c:pt>
                <c:pt idx="767">
                  <c:v>1.0181673430122629</c:v>
                </c:pt>
                <c:pt idx="768">
                  <c:v>1.0185437416645384</c:v>
                </c:pt>
                <c:pt idx="769">
                  <c:v>1.018553059985652</c:v>
                </c:pt>
                <c:pt idx="770">
                  <c:v>1.0185759332006274</c:v>
                </c:pt>
                <c:pt idx="771">
                  <c:v>1.0187338152783774</c:v>
                </c:pt>
                <c:pt idx="772">
                  <c:v>1.0187450971209118</c:v>
                </c:pt>
                <c:pt idx="773">
                  <c:v>1.0188996796030565</c:v>
                </c:pt>
                <c:pt idx="774">
                  <c:v>1.0189355119867447</c:v>
                </c:pt>
                <c:pt idx="775">
                  <c:v>1.01895071123889</c:v>
                </c:pt>
                <c:pt idx="776">
                  <c:v>1.0190739367796724</c:v>
                </c:pt>
                <c:pt idx="777">
                  <c:v>1.0192121046213583</c:v>
                </c:pt>
                <c:pt idx="778">
                  <c:v>1.0192576573889376</c:v>
                </c:pt>
                <c:pt idx="779">
                  <c:v>1.019352507587802</c:v>
                </c:pt>
                <c:pt idx="780">
                  <c:v>1.01976094767173</c:v>
                </c:pt>
                <c:pt idx="781">
                  <c:v>1.0197764158438316</c:v>
                </c:pt>
                <c:pt idx="782">
                  <c:v>1.01994601079784</c:v>
                </c:pt>
                <c:pt idx="783">
                  <c:v>1.0199721816041938</c:v>
                </c:pt>
                <c:pt idx="784">
                  <c:v>1.0200003616701931</c:v>
                </c:pt>
                <c:pt idx="785">
                  <c:v>1.020100452434576</c:v>
                </c:pt>
                <c:pt idx="786">
                  <c:v>1.0201015628296919</c:v>
                </c:pt>
                <c:pt idx="787">
                  <c:v>1.0201044827923778</c:v>
                </c:pt>
                <c:pt idx="788">
                  <c:v>1.0204928748856061</c:v>
                </c:pt>
                <c:pt idx="789">
                  <c:v>1.0205239533517918</c:v>
                </c:pt>
                <c:pt idx="790">
                  <c:v>1.0205495704997389</c:v>
                </c:pt>
                <c:pt idx="791">
                  <c:v>1.0205614968701493</c:v>
                </c:pt>
                <c:pt idx="792">
                  <c:v>1.0207697404868719</c:v>
                </c:pt>
                <c:pt idx="793">
                  <c:v>1.0208133998221458</c:v>
                </c:pt>
                <c:pt idx="794">
                  <c:v>1.0210251711983107</c:v>
                </c:pt>
                <c:pt idx="795">
                  <c:v>1.0212267087189273</c:v>
                </c:pt>
                <c:pt idx="796">
                  <c:v>1.0212983434621743</c:v>
                </c:pt>
                <c:pt idx="797">
                  <c:v>1.02130318176277</c:v>
                </c:pt>
                <c:pt idx="798">
                  <c:v>1.0213180020096917</c:v>
                </c:pt>
                <c:pt idx="799">
                  <c:v>1.0213426386155688</c:v>
                </c:pt>
                <c:pt idx="800">
                  <c:v>1.0213567093088169</c:v>
                </c:pt>
                <c:pt idx="801">
                  <c:v>1.0213956692065951</c:v>
                </c:pt>
                <c:pt idx="802">
                  <c:v>1.021466556534167</c:v>
                </c:pt>
                <c:pt idx="803">
                  <c:v>1.021493097330695</c:v>
                </c:pt>
                <c:pt idx="804">
                  <c:v>1.0215470870572658</c:v>
                </c:pt>
                <c:pt idx="805">
                  <c:v>1.0215712198176876</c:v>
                </c:pt>
                <c:pt idx="806">
                  <c:v>1.0216560509554138</c:v>
                </c:pt>
                <c:pt idx="807">
                  <c:v>1.0216678742711245</c:v>
                </c:pt>
                <c:pt idx="808">
                  <c:v>1.0217047505119516</c:v>
                </c:pt>
                <c:pt idx="809">
                  <c:v>1.0217350984165257</c:v>
                </c:pt>
                <c:pt idx="810">
                  <c:v>1.0217903579052416</c:v>
                </c:pt>
                <c:pt idx="811">
                  <c:v>1.0218043535752388</c:v>
                </c:pt>
                <c:pt idx="812">
                  <c:v>1.0218941250354017</c:v>
                </c:pt>
                <c:pt idx="813">
                  <c:v>1.0221118244329441</c:v>
                </c:pt>
                <c:pt idx="814">
                  <c:v>1.0221145000353833</c:v>
                </c:pt>
                <c:pt idx="815">
                  <c:v>1.0221657776648883</c:v>
                </c:pt>
                <c:pt idx="816">
                  <c:v>1.0221663523989102</c:v>
                </c:pt>
                <c:pt idx="817">
                  <c:v>1.0222117794486221</c:v>
                </c:pt>
                <c:pt idx="818">
                  <c:v>1.0222611685006995</c:v>
                </c:pt>
                <c:pt idx="819">
                  <c:v>1.0223276060885609</c:v>
                </c:pt>
                <c:pt idx="820">
                  <c:v>1.0223906637717126</c:v>
                </c:pt>
                <c:pt idx="821">
                  <c:v>1.0227462800268281</c:v>
                </c:pt>
                <c:pt idx="822">
                  <c:v>1.0227770658509363</c:v>
                </c:pt>
                <c:pt idx="823">
                  <c:v>1.022954480538028</c:v>
                </c:pt>
                <c:pt idx="824">
                  <c:v>1.0232149073785659</c:v>
                </c:pt>
                <c:pt idx="825">
                  <c:v>1.0233206620827719</c:v>
                </c:pt>
                <c:pt idx="826">
                  <c:v>1.023324035284551</c:v>
                </c:pt>
                <c:pt idx="827">
                  <c:v>1.0233241829580439</c:v>
                </c:pt>
                <c:pt idx="828">
                  <c:v>1.0234507585497559</c:v>
                </c:pt>
                <c:pt idx="829">
                  <c:v>1.0239780190323009</c:v>
                </c:pt>
                <c:pt idx="830">
                  <c:v>1.0240851718537807</c:v>
                </c:pt>
                <c:pt idx="831">
                  <c:v>1.0241338566636335</c:v>
                </c:pt>
                <c:pt idx="832">
                  <c:v>1.0243085846320705</c:v>
                </c:pt>
                <c:pt idx="833">
                  <c:v>1.0243583055647234</c:v>
                </c:pt>
                <c:pt idx="834">
                  <c:v>1.0243783793896986</c:v>
                </c:pt>
                <c:pt idx="835">
                  <c:v>1.0246464251691538</c:v>
                </c:pt>
                <c:pt idx="836">
                  <c:v>1.0248156892979328</c:v>
                </c:pt>
                <c:pt idx="837">
                  <c:v>1.0248178765856357</c:v>
                </c:pt>
                <c:pt idx="838">
                  <c:v>1.0248961861568786</c:v>
                </c:pt>
                <c:pt idx="839">
                  <c:v>1.0249047249475842</c:v>
                </c:pt>
                <c:pt idx="840">
                  <c:v>1.0250972228245938</c:v>
                </c:pt>
                <c:pt idx="841">
                  <c:v>1.025140210385334</c:v>
                </c:pt>
                <c:pt idx="842">
                  <c:v>1.0253050518873299</c:v>
                </c:pt>
                <c:pt idx="843">
                  <c:v>1.025400450270916</c:v>
                </c:pt>
                <c:pt idx="844">
                  <c:v>1.0254885301614278</c:v>
                </c:pt>
                <c:pt idx="845">
                  <c:v>1.025662488059951</c:v>
                </c:pt>
                <c:pt idx="846">
                  <c:v>1.0256724321381736</c:v>
                </c:pt>
                <c:pt idx="847">
                  <c:v>1.0257507668164638</c:v>
                </c:pt>
                <c:pt idx="848">
                  <c:v>1.0258052497582699</c:v>
                </c:pt>
                <c:pt idx="849">
                  <c:v>1.0259335489561894</c:v>
                </c:pt>
                <c:pt idx="850">
                  <c:v>1.0260942143302638</c:v>
                </c:pt>
                <c:pt idx="851">
                  <c:v>1.0262936874992994</c:v>
                </c:pt>
                <c:pt idx="852">
                  <c:v>1.0263241013088023</c:v>
                </c:pt>
                <c:pt idx="853">
                  <c:v>1.0263686985203504</c:v>
                </c:pt>
                <c:pt idx="854">
                  <c:v>1.0264442410627617</c:v>
                </c:pt>
                <c:pt idx="855">
                  <c:v>1.0265130834276579</c:v>
                </c:pt>
                <c:pt idx="856">
                  <c:v>1.026522365181848</c:v>
                </c:pt>
                <c:pt idx="857">
                  <c:v>1.0265447197702859</c:v>
                </c:pt>
                <c:pt idx="858">
                  <c:v>1.0267862864466517</c:v>
                </c:pt>
                <c:pt idx="859">
                  <c:v>1.0268485980209079</c:v>
                </c:pt>
                <c:pt idx="860">
                  <c:v>1.0269944215157156</c:v>
                </c:pt>
                <c:pt idx="861">
                  <c:v>1.027444822044191</c:v>
                </c:pt>
                <c:pt idx="862">
                  <c:v>1.0277178964855722</c:v>
                </c:pt>
                <c:pt idx="863">
                  <c:v>1.0279140161817086</c:v>
                </c:pt>
                <c:pt idx="864">
                  <c:v>1.0279638187974194</c:v>
                </c:pt>
                <c:pt idx="865">
                  <c:v>1.0280072897217165</c:v>
                </c:pt>
                <c:pt idx="866">
                  <c:v>1.0280414680452925</c:v>
                </c:pt>
                <c:pt idx="867">
                  <c:v>1.0280882420953639</c:v>
                </c:pt>
                <c:pt idx="868">
                  <c:v>1.0282101639026289</c:v>
                </c:pt>
                <c:pt idx="869">
                  <c:v>1.0282181020451489</c:v>
                </c:pt>
                <c:pt idx="870">
                  <c:v>1.0284250908052077</c:v>
                </c:pt>
                <c:pt idx="871">
                  <c:v>1.0285626487227573</c:v>
                </c:pt>
                <c:pt idx="872">
                  <c:v>1.0287205663275323</c:v>
                </c:pt>
                <c:pt idx="873">
                  <c:v>1.0287451100713358</c:v>
                </c:pt>
                <c:pt idx="874">
                  <c:v>1.0288354309383463</c:v>
                </c:pt>
                <c:pt idx="875">
                  <c:v>1.0289121824577574</c:v>
                </c:pt>
                <c:pt idx="876">
                  <c:v>1.0290846087207624</c:v>
                </c:pt>
                <c:pt idx="877">
                  <c:v>1.0292031931706132</c:v>
                </c:pt>
                <c:pt idx="878">
                  <c:v>1.0292149822434118</c:v>
                </c:pt>
                <c:pt idx="879">
                  <c:v>1.0292886439555173</c:v>
                </c:pt>
                <c:pt idx="880">
                  <c:v>1.0292985695535144</c:v>
                </c:pt>
                <c:pt idx="881">
                  <c:v>1.029370570009762</c:v>
                </c:pt>
                <c:pt idx="882">
                  <c:v>1.0295763238701656</c:v>
                </c:pt>
                <c:pt idx="883">
                  <c:v>1.0296059514122979</c:v>
                </c:pt>
                <c:pt idx="884">
                  <c:v>1.0296250634563782</c:v>
                </c:pt>
                <c:pt idx="885">
                  <c:v>1.0296307878740492</c:v>
                </c:pt>
                <c:pt idx="886">
                  <c:v>1.0297940180912875</c:v>
                </c:pt>
                <c:pt idx="887">
                  <c:v>1.0298360301466809</c:v>
                </c:pt>
                <c:pt idx="888">
                  <c:v>1.0298619767977271</c:v>
                </c:pt>
                <c:pt idx="889">
                  <c:v>1.0300628038084019</c:v>
                </c:pt>
                <c:pt idx="890">
                  <c:v>1.0300644098987843</c:v>
                </c:pt>
                <c:pt idx="891">
                  <c:v>1.0301025304308304</c:v>
                </c:pt>
                <c:pt idx="892">
                  <c:v>1.0301082306739289</c:v>
                </c:pt>
                <c:pt idx="893">
                  <c:v>1.0301722957241073</c:v>
                </c:pt>
                <c:pt idx="894">
                  <c:v>1.0303817165086311</c:v>
                </c:pt>
                <c:pt idx="895">
                  <c:v>1.0305488504610032</c:v>
                </c:pt>
                <c:pt idx="896">
                  <c:v>1.0306316039103054</c:v>
                </c:pt>
                <c:pt idx="897">
                  <c:v>1.0309517516812032</c:v>
                </c:pt>
                <c:pt idx="898">
                  <c:v>1.031071922311765</c:v>
                </c:pt>
                <c:pt idx="899">
                  <c:v>1.0313744281297419</c:v>
                </c:pt>
                <c:pt idx="900">
                  <c:v>1.0315460421744194</c:v>
                </c:pt>
                <c:pt idx="901">
                  <c:v>1.0318195193722413</c:v>
                </c:pt>
                <c:pt idx="902">
                  <c:v>1.0320071535314441</c:v>
                </c:pt>
                <c:pt idx="903">
                  <c:v>1.0321647739296038</c:v>
                </c:pt>
                <c:pt idx="904">
                  <c:v>1.0322054993135481</c:v>
                </c:pt>
                <c:pt idx="905">
                  <c:v>1.0323109633349172</c:v>
                </c:pt>
                <c:pt idx="906">
                  <c:v>1.0323711691905317</c:v>
                </c:pt>
                <c:pt idx="907">
                  <c:v>1.0323942779949713</c:v>
                </c:pt>
                <c:pt idx="908">
                  <c:v>1.0324128350886181</c:v>
                </c:pt>
                <c:pt idx="909">
                  <c:v>1.0324318794120655</c:v>
                </c:pt>
                <c:pt idx="910">
                  <c:v>1.0325898016061841</c:v>
                </c:pt>
                <c:pt idx="911">
                  <c:v>1.0327508448386333</c:v>
                </c:pt>
                <c:pt idx="912">
                  <c:v>1.0328083858113994</c:v>
                </c:pt>
                <c:pt idx="913">
                  <c:v>1.0328382309951696</c:v>
                </c:pt>
                <c:pt idx="914">
                  <c:v>1.0329281979034834</c:v>
                </c:pt>
                <c:pt idx="915">
                  <c:v>1.0329892753678798</c:v>
                </c:pt>
                <c:pt idx="916">
                  <c:v>1.0331436915405068</c:v>
                </c:pt>
                <c:pt idx="917">
                  <c:v>1.0331557134399054</c:v>
                </c:pt>
                <c:pt idx="918">
                  <c:v>1.0332173953640369</c:v>
                </c:pt>
                <c:pt idx="919">
                  <c:v>1.0332362817781826</c:v>
                </c:pt>
                <c:pt idx="920">
                  <c:v>1.0333346421139415</c:v>
                </c:pt>
                <c:pt idx="921">
                  <c:v>1.0336089326605467</c:v>
                </c:pt>
                <c:pt idx="922">
                  <c:v>1.0337943721468956</c:v>
                </c:pt>
                <c:pt idx="923">
                  <c:v>1.0338305980167151</c:v>
                </c:pt>
                <c:pt idx="924">
                  <c:v>1.0339565634362247</c:v>
                </c:pt>
                <c:pt idx="925">
                  <c:v>1.0339708848297153</c:v>
                </c:pt>
                <c:pt idx="926">
                  <c:v>1.0340182337733028</c:v>
                </c:pt>
                <c:pt idx="927">
                  <c:v>1.034230661082417</c:v>
                </c:pt>
                <c:pt idx="928">
                  <c:v>1.0343020811949519</c:v>
                </c:pt>
                <c:pt idx="929">
                  <c:v>1.034493734199087</c:v>
                </c:pt>
                <c:pt idx="930">
                  <c:v>1.0349019892200226</c:v>
                </c:pt>
                <c:pt idx="931">
                  <c:v>1.0350569862955172</c:v>
                </c:pt>
                <c:pt idx="932">
                  <c:v>1.035061626821512</c:v>
                </c:pt>
                <c:pt idx="933">
                  <c:v>1.035084351954743</c:v>
                </c:pt>
                <c:pt idx="934">
                  <c:v>1.0352810416005083</c:v>
                </c:pt>
                <c:pt idx="935">
                  <c:v>1.0355524144606449</c:v>
                </c:pt>
                <c:pt idx="936">
                  <c:v>1.0355785764323775</c:v>
                </c:pt>
                <c:pt idx="937">
                  <c:v>1.0356231886346936</c:v>
                </c:pt>
                <c:pt idx="938">
                  <c:v>1.0357097924093093</c:v>
                </c:pt>
                <c:pt idx="939">
                  <c:v>1.0357542934631543</c:v>
                </c:pt>
                <c:pt idx="940">
                  <c:v>1.0358150900114691</c:v>
                </c:pt>
                <c:pt idx="941">
                  <c:v>1.0358693737109923</c:v>
                </c:pt>
                <c:pt idx="942">
                  <c:v>1.0359297591602488</c:v>
                </c:pt>
                <c:pt idx="943">
                  <c:v>1.0359406998050105</c:v>
                </c:pt>
                <c:pt idx="944">
                  <c:v>1.0363625522780897</c:v>
                </c:pt>
                <c:pt idx="945">
                  <c:v>1.0364390161913832</c:v>
                </c:pt>
                <c:pt idx="946">
                  <c:v>1.0364796519125741</c:v>
                </c:pt>
                <c:pt idx="947">
                  <c:v>1.036643588252911</c:v>
                </c:pt>
                <c:pt idx="948">
                  <c:v>1.0367672692863197</c:v>
                </c:pt>
                <c:pt idx="949">
                  <c:v>1.0368289513146056</c:v>
                </c:pt>
                <c:pt idx="950">
                  <c:v>1.0368878907560861</c:v>
                </c:pt>
                <c:pt idx="951">
                  <c:v>1.0369290921971814</c:v>
                </c:pt>
                <c:pt idx="952">
                  <c:v>1.0369456261704499</c:v>
                </c:pt>
                <c:pt idx="953">
                  <c:v>1.03707347483465</c:v>
                </c:pt>
                <c:pt idx="954">
                  <c:v>1.0370955686065144</c:v>
                </c:pt>
                <c:pt idx="955">
                  <c:v>1.0371628736293819</c:v>
                </c:pt>
                <c:pt idx="956">
                  <c:v>1.0374242556952542</c:v>
                </c:pt>
                <c:pt idx="957">
                  <c:v>1.0375636202699707</c:v>
                </c:pt>
                <c:pt idx="958">
                  <c:v>1.0376068376068377</c:v>
                </c:pt>
                <c:pt idx="959">
                  <c:v>1.0376293847038525</c:v>
                </c:pt>
                <c:pt idx="960">
                  <c:v>1.0376533668244614</c:v>
                </c:pt>
                <c:pt idx="961">
                  <c:v>1.0376548255916227</c:v>
                </c:pt>
                <c:pt idx="962">
                  <c:v>1.0378266646980658</c:v>
                </c:pt>
                <c:pt idx="963">
                  <c:v>1.037835588570724</c:v>
                </c:pt>
                <c:pt idx="964">
                  <c:v>1.0378706380689835</c:v>
                </c:pt>
                <c:pt idx="965">
                  <c:v>1.0378718796306845</c:v>
                </c:pt>
                <c:pt idx="966">
                  <c:v>1.0380914278494866</c:v>
                </c:pt>
                <c:pt idx="967">
                  <c:v>1.0381466172611467</c:v>
                </c:pt>
                <c:pt idx="968">
                  <c:v>1.0381822631965412</c:v>
                </c:pt>
                <c:pt idx="969">
                  <c:v>1.0383006579458327</c:v>
                </c:pt>
                <c:pt idx="970">
                  <c:v>1.0383457218816134</c:v>
                </c:pt>
                <c:pt idx="971">
                  <c:v>1.0384923306464819</c:v>
                </c:pt>
                <c:pt idx="972">
                  <c:v>1.0384957438699018</c:v>
                </c:pt>
                <c:pt idx="973">
                  <c:v>1.0385867501039947</c:v>
                </c:pt>
                <c:pt idx="974">
                  <c:v>1.0387338743573991</c:v>
                </c:pt>
                <c:pt idx="975">
                  <c:v>1.0388701634044899</c:v>
                </c:pt>
                <c:pt idx="976">
                  <c:v>1.0389019021848871</c:v>
                </c:pt>
                <c:pt idx="977">
                  <c:v>1.0389246127795717</c:v>
                </c:pt>
                <c:pt idx="978">
                  <c:v>1.0392854757292671</c:v>
                </c:pt>
                <c:pt idx="979">
                  <c:v>1.0393582502103107</c:v>
                </c:pt>
                <c:pt idx="980">
                  <c:v>1.0394115559922488</c:v>
                </c:pt>
                <c:pt idx="981">
                  <c:v>1.0394642938487932</c:v>
                </c:pt>
                <c:pt idx="982">
                  <c:v>1.0397045459841086</c:v>
                </c:pt>
                <c:pt idx="983">
                  <c:v>1.0398479019812779</c:v>
                </c:pt>
                <c:pt idx="984">
                  <c:v>1.0400511392828555</c:v>
                </c:pt>
                <c:pt idx="985">
                  <c:v>1.0405358159606031</c:v>
                </c:pt>
                <c:pt idx="986">
                  <c:v>1.0405707969617961</c:v>
                </c:pt>
                <c:pt idx="987">
                  <c:v>1.0407122185706579</c:v>
                </c:pt>
                <c:pt idx="988">
                  <c:v>1.0407249193492694</c:v>
                </c:pt>
                <c:pt idx="989">
                  <c:v>1.040768348623853</c:v>
                </c:pt>
                <c:pt idx="990">
                  <c:v>1.0409392547217968</c:v>
                </c:pt>
                <c:pt idx="991">
                  <c:v>1.0409635856622359</c:v>
                </c:pt>
                <c:pt idx="992">
                  <c:v>1.0409717155962532</c:v>
                </c:pt>
                <c:pt idx="993">
                  <c:v>1.0409929373171596</c:v>
                </c:pt>
                <c:pt idx="994">
                  <c:v>1.0410142438630159</c:v>
                </c:pt>
                <c:pt idx="995">
                  <c:v>1.0411865395465376</c:v>
                </c:pt>
                <c:pt idx="996">
                  <c:v>1.041188102149859</c:v>
                </c:pt>
                <c:pt idx="997">
                  <c:v>1.0413569147365884</c:v>
                </c:pt>
                <c:pt idx="998">
                  <c:v>1.0413640528279953</c:v>
                </c:pt>
                <c:pt idx="999">
                  <c:v>1.0413999625678456</c:v>
                </c:pt>
                <c:pt idx="1000">
                  <c:v>1.0414299242424239</c:v>
                </c:pt>
                <c:pt idx="1001">
                  <c:v>1.0414789594967722</c:v>
                </c:pt>
                <c:pt idx="1002">
                  <c:v>1.0416060752948775</c:v>
                </c:pt>
                <c:pt idx="1003">
                  <c:v>1.0416635331277733</c:v>
                </c:pt>
                <c:pt idx="1004">
                  <c:v>1.0424744133208512</c:v>
                </c:pt>
                <c:pt idx="1005">
                  <c:v>1.0425355261057005</c:v>
                </c:pt>
                <c:pt idx="1006">
                  <c:v>1.0427108153260483</c:v>
                </c:pt>
                <c:pt idx="1007">
                  <c:v>1.0431054461181919</c:v>
                </c:pt>
                <c:pt idx="1008">
                  <c:v>1.0433184945366247</c:v>
                </c:pt>
                <c:pt idx="1009">
                  <c:v>1.0433437711174769</c:v>
                </c:pt>
                <c:pt idx="1010">
                  <c:v>1.0434432823813351</c:v>
                </c:pt>
                <c:pt idx="1011">
                  <c:v>1.0435814605115381</c:v>
                </c:pt>
                <c:pt idx="1012">
                  <c:v>1.043586867273421</c:v>
                </c:pt>
                <c:pt idx="1013">
                  <c:v>1.0436567002413331</c:v>
                </c:pt>
                <c:pt idx="1014">
                  <c:v>1.0439440418641313</c:v>
                </c:pt>
                <c:pt idx="1015">
                  <c:v>1.0439454872524176</c:v>
                </c:pt>
                <c:pt idx="1016">
                  <c:v>1.0440701830390988</c:v>
                </c:pt>
                <c:pt idx="1017">
                  <c:v>1.0440943971002192</c:v>
                </c:pt>
                <c:pt idx="1018">
                  <c:v>1.0443056023643478</c:v>
                </c:pt>
                <c:pt idx="1019">
                  <c:v>1.0443235882521056</c:v>
                </c:pt>
                <c:pt idx="1020">
                  <c:v>1.044338883746478</c:v>
                </c:pt>
                <c:pt idx="1021">
                  <c:v>1.0444182137770877</c:v>
                </c:pt>
                <c:pt idx="1022">
                  <c:v>1.0444800458476606</c:v>
                </c:pt>
                <c:pt idx="1023">
                  <c:v>1.0444897084048028</c:v>
                </c:pt>
                <c:pt idx="1024">
                  <c:v>1.0445250519706419</c:v>
                </c:pt>
                <c:pt idx="1025">
                  <c:v>1.0445400318916476</c:v>
                </c:pt>
                <c:pt idx="1026">
                  <c:v>1.0445506647794509</c:v>
                </c:pt>
                <c:pt idx="1027">
                  <c:v>1.0445545257121769</c:v>
                </c:pt>
                <c:pt idx="1028">
                  <c:v>1.04459988955216</c:v>
                </c:pt>
                <c:pt idx="1029">
                  <c:v>1.0447709452776899</c:v>
                </c:pt>
                <c:pt idx="1030">
                  <c:v>1.0448349613739385</c:v>
                </c:pt>
                <c:pt idx="1031">
                  <c:v>1.044852226604928</c:v>
                </c:pt>
                <c:pt idx="1032">
                  <c:v>1.0449519798115507</c:v>
                </c:pt>
                <c:pt idx="1033">
                  <c:v>1.0450288796398539</c:v>
                </c:pt>
                <c:pt idx="1034">
                  <c:v>1.0453808140631482</c:v>
                </c:pt>
                <c:pt idx="1035">
                  <c:v>1.0454026239034724</c:v>
                </c:pt>
                <c:pt idx="1036">
                  <c:v>1.0454388865922559</c:v>
                </c:pt>
                <c:pt idx="1037">
                  <c:v>1.045510439979342</c:v>
                </c:pt>
                <c:pt idx="1038">
                  <c:v>1.0455437354519748</c:v>
                </c:pt>
                <c:pt idx="1039">
                  <c:v>1.0455561360733781</c:v>
                </c:pt>
                <c:pt idx="1040">
                  <c:v>1.0455821538819965</c:v>
                </c:pt>
                <c:pt idx="1041">
                  <c:v>1.0457046838899382</c:v>
                </c:pt>
                <c:pt idx="1042">
                  <c:v>1.0459700850102225</c:v>
                </c:pt>
                <c:pt idx="1043">
                  <c:v>1.0461482281697427</c:v>
                </c:pt>
                <c:pt idx="1044">
                  <c:v>1.0462014187837265</c:v>
                </c:pt>
                <c:pt idx="1045">
                  <c:v>1.0462941711507241</c:v>
                </c:pt>
                <c:pt idx="1046">
                  <c:v>1.0464010133257506</c:v>
                </c:pt>
                <c:pt idx="1047">
                  <c:v>1.046570106618387</c:v>
                </c:pt>
                <c:pt idx="1048">
                  <c:v>1.0472668210401554</c:v>
                </c:pt>
                <c:pt idx="1049">
                  <c:v>1.0473055799542483</c:v>
                </c:pt>
                <c:pt idx="1050">
                  <c:v>1.0473274429183799</c:v>
                </c:pt>
                <c:pt idx="1051">
                  <c:v>1.0473802571682476</c:v>
                </c:pt>
                <c:pt idx="1052">
                  <c:v>1.0475766809760001</c:v>
                </c:pt>
                <c:pt idx="1053">
                  <c:v>1.0476270390011413</c:v>
                </c:pt>
                <c:pt idx="1054">
                  <c:v>1.0476744058520957</c:v>
                </c:pt>
                <c:pt idx="1055">
                  <c:v>1.047675923161143</c:v>
                </c:pt>
                <c:pt idx="1056">
                  <c:v>1.0477725089391219</c:v>
                </c:pt>
                <c:pt idx="1057">
                  <c:v>1.0478568684484935</c:v>
                </c:pt>
                <c:pt idx="1058">
                  <c:v>1.0481164228232283</c:v>
                </c:pt>
                <c:pt idx="1059">
                  <c:v>1.0482824450539496</c:v>
                </c:pt>
                <c:pt idx="1060">
                  <c:v>1.0484416815053159</c:v>
                </c:pt>
                <c:pt idx="1061">
                  <c:v>1.0484754242444736</c:v>
                </c:pt>
                <c:pt idx="1062">
                  <c:v>1.0485162723947961</c:v>
                </c:pt>
                <c:pt idx="1063">
                  <c:v>1.0485751017784448</c:v>
                </c:pt>
                <c:pt idx="1064">
                  <c:v>1.0486322188449844</c:v>
                </c:pt>
                <c:pt idx="1065">
                  <c:v>1.0486372180451122</c:v>
                </c:pt>
                <c:pt idx="1066">
                  <c:v>1.0486615268205897</c:v>
                </c:pt>
                <c:pt idx="1067">
                  <c:v>1.0486889281017846</c:v>
                </c:pt>
                <c:pt idx="1068">
                  <c:v>1.049077907414377</c:v>
                </c:pt>
                <c:pt idx="1069">
                  <c:v>1.0492176046435095</c:v>
                </c:pt>
                <c:pt idx="1070">
                  <c:v>1.0493969473796556</c:v>
                </c:pt>
                <c:pt idx="1071">
                  <c:v>1.0494100144694201</c:v>
                </c:pt>
                <c:pt idx="1072">
                  <c:v>1.0497074448024308</c:v>
                </c:pt>
                <c:pt idx="1073">
                  <c:v>1.0498090171202505</c:v>
                </c:pt>
                <c:pt idx="1074">
                  <c:v>1.0498488701242619</c:v>
                </c:pt>
                <c:pt idx="1075">
                  <c:v>1.0501199778502435</c:v>
                </c:pt>
                <c:pt idx="1076">
                  <c:v>1.0503558323728155</c:v>
                </c:pt>
                <c:pt idx="1077">
                  <c:v>1.0503784295175027</c:v>
                </c:pt>
                <c:pt idx="1078">
                  <c:v>1.0504042026878835</c:v>
                </c:pt>
                <c:pt idx="1079">
                  <c:v>1.0508020659689017</c:v>
                </c:pt>
                <c:pt idx="1080">
                  <c:v>1.0508767025573298</c:v>
                </c:pt>
                <c:pt idx="1081">
                  <c:v>1.0512464305008875</c:v>
                </c:pt>
                <c:pt idx="1082">
                  <c:v>1.0512859837737532</c:v>
                </c:pt>
                <c:pt idx="1083">
                  <c:v>1.0513549143108247</c:v>
                </c:pt>
                <c:pt idx="1084">
                  <c:v>1.0514223435642256</c:v>
                </c:pt>
                <c:pt idx="1085">
                  <c:v>1.0515162422388189</c:v>
                </c:pt>
                <c:pt idx="1086">
                  <c:v>1.0515529901898033</c:v>
                </c:pt>
                <c:pt idx="1087">
                  <c:v>1.0523183858184046</c:v>
                </c:pt>
                <c:pt idx="1088">
                  <c:v>1.0525008141063523</c:v>
                </c:pt>
                <c:pt idx="1089">
                  <c:v>1.0525195250974899</c:v>
                </c:pt>
                <c:pt idx="1090">
                  <c:v>1.0526334792616334</c:v>
                </c:pt>
                <c:pt idx="1091">
                  <c:v>1.0528215403194814</c:v>
                </c:pt>
                <c:pt idx="1092">
                  <c:v>1.0530010530010532</c:v>
                </c:pt>
                <c:pt idx="1093">
                  <c:v>1.0530208264753</c:v>
                </c:pt>
                <c:pt idx="1094">
                  <c:v>1.0532192871432651</c:v>
                </c:pt>
                <c:pt idx="1095">
                  <c:v>1.0533126544855329</c:v>
                </c:pt>
                <c:pt idx="1096">
                  <c:v>1.0533421483002197</c:v>
                </c:pt>
                <c:pt idx="1097">
                  <c:v>1.0533877333987776</c:v>
                </c:pt>
                <c:pt idx="1098">
                  <c:v>1.0534745421375598</c:v>
                </c:pt>
                <c:pt idx="1099">
                  <c:v>1.0535060681949524</c:v>
                </c:pt>
                <c:pt idx="1100">
                  <c:v>1.0537895183304147</c:v>
                </c:pt>
                <c:pt idx="1101">
                  <c:v>1.0538105293468361</c:v>
                </c:pt>
                <c:pt idx="1102">
                  <c:v>1.053823653420469</c:v>
                </c:pt>
                <c:pt idx="1103">
                  <c:v>1.0538287746959567</c:v>
                </c:pt>
                <c:pt idx="1104">
                  <c:v>1.0541763958870998</c:v>
                </c:pt>
                <c:pt idx="1105">
                  <c:v>1.0542213361769206</c:v>
                </c:pt>
                <c:pt idx="1106">
                  <c:v>1.0546023855254445</c:v>
                </c:pt>
                <c:pt idx="1107">
                  <c:v>1.054622956079339</c:v>
                </c:pt>
                <c:pt idx="1108">
                  <c:v>1.054715012390766</c:v>
                </c:pt>
                <c:pt idx="1109">
                  <c:v>1.0548205452958392</c:v>
                </c:pt>
                <c:pt idx="1110">
                  <c:v>1.0550460867321805</c:v>
                </c:pt>
                <c:pt idx="1111">
                  <c:v>1.0552254731285451</c:v>
                </c:pt>
                <c:pt idx="1112">
                  <c:v>1.0556343899107792</c:v>
                </c:pt>
                <c:pt idx="1113">
                  <c:v>1.0557238547241572</c:v>
                </c:pt>
                <c:pt idx="1114">
                  <c:v>1.0557487735473798</c:v>
                </c:pt>
                <c:pt idx="1115">
                  <c:v>1.0557717377454097</c:v>
                </c:pt>
                <c:pt idx="1116">
                  <c:v>1.0558323984450411</c:v>
                </c:pt>
                <c:pt idx="1117">
                  <c:v>1.0559514702527144</c:v>
                </c:pt>
                <c:pt idx="1118">
                  <c:v>1.0561057294104941</c:v>
                </c:pt>
                <c:pt idx="1119">
                  <c:v>1.0562020249337278</c:v>
                </c:pt>
                <c:pt idx="1120">
                  <c:v>1.0564381976421799</c:v>
                </c:pt>
                <c:pt idx="1121">
                  <c:v>1.0564924568965521</c:v>
                </c:pt>
                <c:pt idx="1122">
                  <c:v>1.0565346202009709</c:v>
                </c:pt>
                <c:pt idx="1123">
                  <c:v>1.0575540854639724</c:v>
                </c:pt>
                <c:pt idx="1124">
                  <c:v>1.0575591633898631</c:v>
                </c:pt>
                <c:pt idx="1125">
                  <c:v>1.057584836900882</c:v>
                </c:pt>
                <c:pt idx="1126">
                  <c:v>1.0576141902870551</c:v>
                </c:pt>
                <c:pt idx="1127">
                  <c:v>1.0576470208716415</c:v>
                </c:pt>
                <c:pt idx="1128">
                  <c:v>1.057795439172867</c:v>
                </c:pt>
                <c:pt idx="1129">
                  <c:v>1.0580782206672501</c:v>
                </c:pt>
                <c:pt idx="1130">
                  <c:v>1.0581965497653003</c:v>
                </c:pt>
                <c:pt idx="1131">
                  <c:v>1.058222739300092</c:v>
                </c:pt>
                <c:pt idx="1132">
                  <c:v>1.0584943652727252</c:v>
                </c:pt>
                <c:pt idx="1133">
                  <c:v>1.0585901321882629</c:v>
                </c:pt>
                <c:pt idx="1134">
                  <c:v>1.0587416113425454</c:v>
                </c:pt>
                <c:pt idx="1135">
                  <c:v>1.058773769655956</c:v>
                </c:pt>
                <c:pt idx="1136">
                  <c:v>1.0589057857018003</c:v>
                </c:pt>
                <c:pt idx="1137">
                  <c:v>1.0589550552443479</c:v>
                </c:pt>
                <c:pt idx="1138">
                  <c:v>1.0590821105213863</c:v>
                </c:pt>
                <c:pt idx="1139">
                  <c:v>1.059131681300264</c:v>
                </c:pt>
                <c:pt idx="1140">
                  <c:v>1.0592555518078062</c:v>
                </c:pt>
                <c:pt idx="1141">
                  <c:v>1.0592891510166078</c:v>
                </c:pt>
                <c:pt idx="1142">
                  <c:v>1.0596610447868442</c:v>
                </c:pt>
                <c:pt idx="1143">
                  <c:v>1.0596653479608769</c:v>
                </c:pt>
                <c:pt idx="1144">
                  <c:v>1.0598781692459665</c:v>
                </c:pt>
                <c:pt idx="1145">
                  <c:v>1.0600002505229664</c:v>
                </c:pt>
                <c:pt idx="1146">
                  <c:v>1.0601313696210195</c:v>
                </c:pt>
                <c:pt idx="1147">
                  <c:v>1.0603552586999658</c:v>
                </c:pt>
                <c:pt idx="1148">
                  <c:v>1.0603953262537986</c:v>
                </c:pt>
                <c:pt idx="1149">
                  <c:v>1.0604099097871413</c:v>
                </c:pt>
                <c:pt idx="1150">
                  <c:v>1.060698535002788</c:v>
                </c:pt>
                <c:pt idx="1151">
                  <c:v>1.06093740008952</c:v>
                </c:pt>
                <c:pt idx="1152">
                  <c:v>1.0609376420325418</c:v>
                </c:pt>
                <c:pt idx="1153">
                  <c:v>1.0611834775455804</c:v>
                </c:pt>
                <c:pt idx="1154">
                  <c:v>1.0613043854124204</c:v>
                </c:pt>
                <c:pt idx="1155">
                  <c:v>1.06136700564384</c:v>
                </c:pt>
                <c:pt idx="1156">
                  <c:v>1.0613863301177437</c:v>
                </c:pt>
                <c:pt idx="1157">
                  <c:v>1.0613895672623432</c:v>
                </c:pt>
                <c:pt idx="1158">
                  <c:v>1.061588308660051</c:v>
                </c:pt>
                <c:pt idx="1159">
                  <c:v>1.0617197589324145</c:v>
                </c:pt>
                <c:pt idx="1160">
                  <c:v>1.062045074150481</c:v>
                </c:pt>
                <c:pt idx="1161">
                  <c:v>1.0622169975618256</c:v>
                </c:pt>
                <c:pt idx="1162">
                  <c:v>1.062326154335214</c:v>
                </c:pt>
                <c:pt idx="1163">
                  <c:v>1.0624085455077557</c:v>
                </c:pt>
                <c:pt idx="1164">
                  <c:v>1.0624287172099158</c:v>
                </c:pt>
                <c:pt idx="1165">
                  <c:v>1.0629028846260899</c:v>
                </c:pt>
                <c:pt idx="1166">
                  <c:v>1.0629672481310075</c:v>
                </c:pt>
                <c:pt idx="1167">
                  <c:v>1.0629783352337518</c:v>
                </c:pt>
                <c:pt idx="1168">
                  <c:v>1.0630489879526439</c:v>
                </c:pt>
                <c:pt idx="1169">
                  <c:v>1.0630963901172257</c:v>
                </c:pt>
                <c:pt idx="1170">
                  <c:v>1.0631108752377163</c:v>
                </c:pt>
                <c:pt idx="1171">
                  <c:v>1.0633522229362626</c:v>
                </c:pt>
                <c:pt idx="1172">
                  <c:v>1.0634750824641166</c:v>
                </c:pt>
                <c:pt idx="1173">
                  <c:v>1.0638783199734032</c:v>
                </c:pt>
                <c:pt idx="1174">
                  <c:v>1.0639288636473019</c:v>
                </c:pt>
                <c:pt idx="1175">
                  <c:v>1.0639579731347257</c:v>
                </c:pt>
                <c:pt idx="1176">
                  <c:v>1.0641452069745083</c:v>
                </c:pt>
                <c:pt idx="1177">
                  <c:v>1.0644185571224198</c:v>
                </c:pt>
                <c:pt idx="1178">
                  <c:v>1.0647497187851518</c:v>
                </c:pt>
                <c:pt idx="1179">
                  <c:v>1.064818430300664</c:v>
                </c:pt>
                <c:pt idx="1180">
                  <c:v>1.064974007938946</c:v>
                </c:pt>
                <c:pt idx="1181">
                  <c:v>1.0650101385792552</c:v>
                </c:pt>
                <c:pt idx="1182">
                  <c:v>1.0650392035759519</c:v>
                </c:pt>
                <c:pt idx="1183">
                  <c:v>1.0653096146304937</c:v>
                </c:pt>
                <c:pt idx="1184">
                  <c:v>1.0654061354427937</c:v>
                </c:pt>
                <c:pt idx="1185">
                  <c:v>1.0655129372870491</c:v>
                </c:pt>
                <c:pt idx="1186">
                  <c:v>1.0657922173347494</c:v>
                </c:pt>
                <c:pt idx="1187">
                  <c:v>1.0658918234442836</c:v>
                </c:pt>
                <c:pt idx="1188">
                  <c:v>1.0661606388487641</c:v>
                </c:pt>
                <c:pt idx="1189">
                  <c:v>1.0663010377553737</c:v>
                </c:pt>
                <c:pt idx="1190">
                  <c:v>1.0670170263342551</c:v>
                </c:pt>
                <c:pt idx="1191">
                  <c:v>1.067019400352734</c:v>
                </c:pt>
                <c:pt idx="1192">
                  <c:v>1.0670739270652443</c:v>
                </c:pt>
                <c:pt idx="1193">
                  <c:v>1.0671124293376606</c:v>
                </c:pt>
                <c:pt idx="1194">
                  <c:v>1.0673239119841058</c:v>
                </c:pt>
                <c:pt idx="1195">
                  <c:v>1.0673314275121222</c:v>
                </c:pt>
                <c:pt idx="1196">
                  <c:v>1.0673549102309825</c:v>
                </c:pt>
                <c:pt idx="1197">
                  <c:v>1.0674692049272114</c:v>
                </c:pt>
                <c:pt idx="1198">
                  <c:v>1.0674949879959403</c:v>
                </c:pt>
                <c:pt idx="1199">
                  <c:v>1.067668225476744</c:v>
                </c:pt>
                <c:pt idx="1200">
                  <c:v>1.067893772665528</c:v>
                </c:pt>
                <c:pt idx="1201">
                  <c:v>1.0679289776668053</c:v>
                </c:pt>
                <c:pt idx="1202">
                  <c:v>1.06797774472539</c:v>
                </c:pt>
                <c:pt idx="1203">
                  <c:v>1.0681243680485337</c:v>
                </c:pt>
                <c:pt idx="1204">
                  <c:v>1.0682899833978976</c:v>
                </c:pt>
                <c:pt idx="1205">
                  <c:v>1.0684609099667093</c:v>
                </c:pt>
                <c:pt idx="1206">
                  <c:v>1.069333680929978</c:v>
                </c:pt>
                <c:pt idx="1207">
                  <c:v>1.069364871501064</c:v>
                </c:pt>
                <c:pt idx="1208">
                  <c:v>1.0698753646247681</c:v>
                </c:pt>
                <c:pt idx="1209">
                  <c:v>1.0699856186238819</c:v>
                </c:pt>
                <c:pt idx="1210">
                  <c:v>1.0701723780760388</c:v>
                </c:pt>
                <c:pt idx="1211">
                  <c:v>1.0702562625971779</c:v>
                </c:pt>
                <c:pt idx="1212">
                  <c:v>1.0703359780382049</c:v>
                </c:pt>
                <c:pt idx="1213">
                  <c:v>1.0705490291949202</c:v>
                </c:pt>
                <c:pt idx="1214">
                  <c:v>1.0705571866156507</c:v>
                </c:pt>
                <c:pt idx="1215">
                  <c:v>1.0707204143559694</c:v>
                </c:pt>
                <c:pt idx="1216">
                  <c:v>1.070791807625491</c:v>
                </c:pt>
                <c:pt idx="1217">
                  <c:v>1.0708900855242318</c:v>
                </c:pt>
                <c:pt idx="1218">
                  <c:v>1.0709312620734059</c:v>
                </c:pt>
                <c:pt idx="1219">
                  <c:v>1.0715322662672104</c:v>
                </c:pt>
                <c:pt idx="1220">
                  <c:v>1.0715559065779081</c:v>
                </c:pt>
                <c:pt idx="1221">
                  <c:v>1.0716120745022484</c:v>
                </c:pt>
                <c:pt idx="1222">
                  <c:v>1.0716403774818755</c:v>
                </c:pt>
                <c:pt idx="1223">
                  <c:v>1.0717467230384186</c:v>
                </c:pt>
                <c:pt idx="1224">
                  <c:v>1.072370826653166</c:v>
                </c:pt>
                <c:pt idx="1225">
                  <c:v>1.0724140994884679</c:v>
                </c:pt>
                <c:pt idx="1226">
                  <c:v>1.072516908087378</c:v>
                </c:pt>
                <c:pt idx="1227">
                  <c:v>1.0725475330097187</c:v>
                </c:pt>
                <c:pt idx="1228">
                  <c:v>1.0725660863958737</c:v>
                </c:pt>
                <c:pt idx="1229">
                  <c:v>1.0726778948780142</c:v>
                </c:pt>
                <c:pt idx="1230">
                  <c:v>1.072706756773331</c:v>
                </c:pt>
                <c:pt idx="1231">
                  <c:v>1.0731448410220541</c:v>
                </c:pt>
                <c:pt idx="1232">
                  <c:v>1.0733510899278058</c:v>
                </c:pt>
                <c:pt idx="1233">
                  <c:v>1.0735469765370367</c:v>
                </c:pt>
                <c:pt idx="1234">
                  <c:v>1.0736874152933551</c:v>
                </c:pt>
                <c:pt idx="1235">
                  <c:v>1.074058045140392</c:v>
                </c:pt>
                <c:pt idx="1236">
                  <c:v>1.074760431037697</c:v>
                </c:pt>
                <c:pt idx="1237">
                  <c:v>1.0752063983488132</c:v>
                </c:pt>
                <c:pt idx="1238">
                  <c:v>1.075315142811553</c:v>
                </c:pt>
                <c:pt idx="1239">
                  <c:v>1.0758571836902089</c:v>
                </c:pt>
                <c:pt idx="1240">
                  <c:v>1.07588877155931</c:v>
                </c:pt>
                <c:pt idx="1241">
                  <c:v>1.0761727085390982</c:v>
                </c:pt>
                <c:pt idx="1242">
                  <c:v>1.0763161056889947</c:v>
                </c:pt>
                <c:pt idx="1243">
                  <c:v>1.0765966168722338</c:v>
                </c:pt>
                <c:pt idx="1244">
                  <c:v>1.0768389547599859</c:v>
                </c:pt>
                <c:pt idx="1245">
                  <c:v>1.0769837247282767</c:v>
                </c:pt>
                <c:pt idx="1246">
                  <c:v>1.0773883785112099</c:v>
                </c:pt>
                <c:pt idx="1247">
                  <c:v>1.0775388009138895</c:v>
                </c:pt>
                <c:pt idx="1248">
                  <c:v>1.0776886471787899</c:v>
                </c:pt>
                <c:pt idx="1249">
                  <c:v>1.0781037597866301</c:v>
                </c:pt>
                <c:pt idx="1250">
                  <c:v>1.0782702377671436</c:v>
                </c:pt>
                <c:pt idx="1251">
                  <c:v>1.0783158677993427</c:v>
                </c:pt>
                <c:pt idx="1252">
                  <c:v>1.0784732124161174</c:v>
                </c:pt>
                <c:pt idx="1253">
                  <c:v>1.0787186704854153</c:v>
                </c:pt>
                <c:pt idx="1254">
                  <c:v>1.0788381742738593</c:v>
                </c:pt>
                <c:pt idx="1255">
                  <c:v>1.0796633902586346</c:v>
                </c:pt>
                <c:pt idx="1256">
                  <c:v>1.0804829160557532</c:v>
                </c:pt>
                <c:pt idx="1257">
                  <c:v>1.0807778423780601</c:v>
                </c:pt>
                <c:pt idx="1258">
                  <c:v>1.0811235671420865</c:v>
                </c:pt>
                <c:pt idx="1259">
                  <c:v>1.0811975934435549</c:v>
                </c:pt>
                <c:pt idx="1260">
                  <c:v>1.0816416356238796</c:v>
                </c:pt>
                <c:pt idx="1261">
                  <c:v>1.0818524423829539</c:v>
                </c:pt>
                <c:pt idx="1262">
                  <c:v>1.0820449870612439</c:v>
                </c:pt>
                <c:pt idx="1263">
                  <c:v>1.0831159236257022</c:v>
                </c:pt>
                <c:pt idx="1264">
                  <c:v>1.0833218977282646</c:v>
                </c:pt>
                <c:pt idx="1265">
                  <c:v>1.083701801471298</c:v>
                </c:pt>
                <c:pt idx="1266">
                  <c:v>1.0844795402073</c:v>
                </c:pt>
                <c:pt idx="1267">
                  <c:v>1.0846582058095851</c:v>
                </c:pt>
                <c:pt idx="1268">
                  <c:v>1.0851507934384117</c:v>
                </c:pt>
                <c:pt idx="1269">
                  <c:v>1.0852553381821011</c:v>
                </c:pt>
                <c:pt idx="1270">
                  <c:v>1.0852781756396213</c:v>
                </c:pt>
                <c:pt idx="1271">
                  <c:v>1.0853342452932067</c:v>
                </c:pt>
                <c:pt idx="1272">
                  <c:v>1.0858808784262441</c:v>
                </c:pt>
                <c:pt idx="1273">
                  <c:v>1.086654927698629</c:v>
                </c:pt>
                <c:pt idx="1274">
                  <c:v>1.0866896241952393</c:v>
                </c:pt>
                <c:pt idx="1275">
                  <c:v>1.0868621949628083</c:v>
                </c:pt>
                <c:pt idx="1276">
                  <c:v>1.0873036958318574</c:v>
                </c:pt>
                <c:pt idx="1277">
                  <c:v>1.0875549048316258</c:v>
                </c:pt>
                <c:pt idx="1278">
                  <c:v>1.087706442703342</c:v>
                </c:pt>
                <c:pt idx="1279">
                  <c:v>1.0877515479876159</c:v>
                </c:pt>
                <c:pt idx="1280">
                  <c:v>1.0881611243737606</c:v>
                </c:pt>
                <c:pt idx="1281">
                  <c:v>1.0884523564270052</c:v>
                </c:pt>
                <c:pt idx="1282">
                  <c:v>1.0886356984993586</c:v>
                </c:pt>
                <c:pt idx="1283">
                  <c:v>1.0890403929330694</c:v>
                </c:pt>
                <c:pt idx="1284">
                  <c:v>1.089868881830768</c:v>
                </c:pt>
                <c:pt idx="1285">
                  <c:v>1.0900308721378955</c:v>
                </c:pt>
                <c:pt idx="1286">
                  <c:v>1.0906216664310409</c:v>
                </c:pt>
                <c:pt idx="1287">
                  <c:v>1.0917479567624573</c:v>
                </c:pt>
                <c:pt idx="1288">
                  <c:v>1.0931502931502932</c:v>
                </c:pt>
                <c:pt idx="1289">
                  <c:v>1.0940147506374578</c:v>
                </c:pt>
                <c:pt idx="1290">
                  <c:v>1.0948141844900101</c:v>
                </c:pt>
                <c:pt idx="1291">
                  <c:v>1.0949640498469739</c:v>
                </c:pt>
                <c:pt idx="1292">
                  <c:v>1.0954376304722719</c:v>
                </c:pt>
                <c:pt idx="1293">
                  <c:v>1.0960344593510485</c:v>
                </c:pt>
                <c:pt idx="1294">
                  <c:v>1.09633350801424</c:v>
                </c:pt>
                <c:pt idx="1295">
                  <c:v>1.0968458917630548</c:v>
                </c:pt>
                <c:pt idx="1296">
                  <c:v>1.0969929911824552</c:v>
                </c:pt>
                <c:pt idx="1297">
                  <c:v>1.0978624815525968</c:v>
                </c:pt>
                <c:pt idx="1298">
                  <c:v>1.0982678260869569</c:v>
                </c:pt>
                <c:pt idx="1299">
                  <c:v>1.098465079339352</c:v>
                </c:pt>
                <c:pt idx="1300">
                  <c:v>1.0997692810370345</c:v>
                </c:pt>
                <c:pt idx="1301">
                  <c:v>1.0999931313963873</c:v>
                </c:pt>
                <c:pt idx="1302">
                  <c:v>1.100354155677794</c:v>
                </c:pt>
                <c:pt idx="1303">
                  <c:v>1.1010043678898398</c:v>
                </c:pt>
                <c:pt idx="1304">
                  <c:v>1.1019581159748997</c:v>
                </c:pt>
                <c:pt idx="1305">
                  <c:v>1.1022802452255989</c:v>
                </c:pt>
                <c:pt idx="1306">
                  <c:v>1.1029547686442145</c:v>
                </c:pt>
                <c:pt idx="1307">
                  <c:v>1.1033665676321018</c:v>
                </c:pt>
                <c:pt idx="1308">
                  <c:v>1.1038497719245308</c:v>
                </c:pt>
                <c:pt idx="1309">
                  <c:v>1.1043695595966561</c:v>
                </c:pt>
                <c:pt idx="1310">
                  <c:v>1.1052788828959159</c:v>
                </c:pt>
                <c:pt idx="1311">
                  <c:v>1.1053415864282441</c:v>
                </c:pt>
                <c:pt idx="1312">
                  <c:v>1.105375876839034</c:v>
                </c:pt>
                <c:pt idx="1313">
                  <c:v>1.1060053188199639</c:v>
                </c:pt>
                <c:pt idx="1314">
                  <c:v>1.1060765232776737</c:v>
                </c:pt>
                <c:pt idx="1315">
                  <c:v>1.1063421290639932</c:v>
                </c:pt>
                <c:pt idx="1316">
                  <c:v>1.1071650046090673</c:v>
                </c:pt>
                <c:pt idx="1317">
                  <c:v>1.1075390862294971</c:v>
                </c:pt>
                <c:pt idx="1318">
                  <c:v>1.1080766751674462</c:v>
                </c:pt>
                <c:pt idx="1319">
                  <c:v>1.1081667202999734</c:v>
                </c:pt>
                <c:pt idx="1320">
                  <c:v>1.1081862756174159</c:v>
                </c:pt>
                <c:pt idx="1321">
                  <c:v>1.109263154462</c:v>
                </c:pt>
                <c:pt idx="1322">
                  <c:v>1.1095973973159814</c:v>
                </c:pt>
                <c:pt idx="1323">
                  <c:v>1.1096200053395029</c:v>
                </c:pt>
                <c:pt idx="1324">
                  <c:v>1.115284944387112</c:v>
                </c:pt>
                <c:pt idx="1325">
                  <c:v>1.1158344493335879</c:v>
                </c:pt>
                <c:pt idx="1326">
                  <c:v>1.1181616602570761</c:v>
                </c:pt>
                <c:pt idx="1327">
                  <c:v>1.1188686221345818</c:v>
                </c:pt>
                <c:pt idx="1328">
                  <c:v>1.120143093010457</c:v>
                </c:pt>
                <c:pt idx="1329">
                  <c:v>1.120781586908921</c:v>
                </c:pt>
                <c:pt idx="1330">
                  <c:v>1.1232098161356494</c:v>
                </c:pt>
                <c:pt idx="1331">
                  <c:v>1.1234873155630605</c:v>
                </c:pt>
                <c:pt idx="1332">
                  <c:v>1.1250018526478038</c:v>
                </c:pt>
                <c:pt idx="1333">
                  <c:v>1.1256234188651966</c:v>
                </c:pt>
                <c:pt idx="1334">
                  <c:v>1.125983547925608</c:v>
                </c:pt>
                <c:pt idx="1335">
                  <c:v>1.128410041027436</c:v>
                </c:pt>
                <c:pt idx="1336">
                  <c:v>1.1293940795559663</c:v>
                </c:pt>
                <c:pt idx="1337">
                  <c:v>1.1310626652613671</c:v>
                </c:pt>
                <c:pt idx="1338">
                  <c:v>1.1317332770499455</c:v>
                </c:pt>
                <c:pt idx="1339">
                  <c:v>1.1317780745162731</c:v>
                </c:pt>
                <c:pt idx="1340">
                  <c:v>1.1318265199161426</c:v>
                </c:pt>
                <c:pt idx="1341">
                  <c:v>1.1320329167936609</c:v>
                </c:pt>
                <c:pt idx="1342">
                  <c:v>1.1359648261919251</c:v>
                </c:pt>
                <c:pt idx="1343">
                  <c:v>1.1364065065263211</c:v>
                </c:pt>
                <c:pt idx="1344">
                  <c:v>1.137577381502356</c:v>
                </c:pt>
                <c:pt idx="1345">
                  <c:v>1.1412067906321635</c:v>
                </c:pt>
                <c:pt idx="1346">
                  <c:v>1.1413489817435223</c:v>
                </c:pt>
                <c:pt idx="1347">
                  <c:v>1.1415805881592369</c:v>
                </c:pt>
                <c:pt idx="1348">
                  <c:v>1.1438926005294334</c:v>
                </c:pt>
                <c:pt idx="1349">
                  <c:v>1.1451752442446879</c:v>
                </c:pt>
                <c:pt idx="1350">
                  <c:v>1.1544854068459591</c:v>
                </c:pt>
                <c:pt idx="1351">
                  <c:v>1.155503202324859</c:v>
                </c:pt>
                <c:pt idx="1352">
                  <c:v>1.1569692170393544</c:v>
                </c:pt>
                <c:pt idx="1353">
                  <c:v>1.1636135398268845</c:v>
                </c:pt>
                <c:pt idx="1354">
                  <c:v>1.1654442514315126</c:v>
                </c:pt>
                <c:pt idx="1355">
                  <c:v>1.1665570896340132</c:v>
                </c:pt>
                <c:pt idx="1356">
                  <c:v>1.1687670999844062</c:v>
                </c:pt>
                <c:pt idx="1357">
                  <c:v>1.1699982767534034</c:v>
                </c:pt>
                <c:pt idx="1358">
                  <c:v>1.1751955445162687</c:v>
                </c:pt>
                <c:pt idx="1359">
                  <c:v>1.1952823805252641</c:v>
                </c:pt>
                <c:pt idx="1360">
                  <c:v>1.203303888340316</c:v>
                </c:pt>
                <c:pt idx="1361">
                  <c:v>1.2107823822657737</c:v>
                </c:pt>
                <c:pt idx="1362">
                  <c:v>1.2205382141286989</c:v>
                </c:pt>
                <c:pt idx="1363">
                  <c:v>1.2228597484515713</c:v>
                </c:pt>
                <c:pt idx="1364">
                  <c:v>1.2476998190978228</c:v>
                </c:pt>
              </c:numCache>
            </c:numRef>
          </c:val>
          <c:smooth val="0"/>
        </c:ser>
        <c:ser>
          <c:idx val="1"/>
          <c:order val="1"/>
          <c:tx>
            <c:strRef>
              <c:f>dynamic_lru!$V$1</c:f>
              <c:strCache>
                <c:ptCount val="1"/>
                <c:pt idx="0">
                  <c:v>Distributed Intensity</c:v>
                </c:pt>
              </c:strCache>
            </c:strRef>
          </c:tx>
          <c:spPr>
            <a:ln>
              <a:solidFill>
                <a:srgbClr val="FF00FF"/>
              </a:solidFill>
            </a:ln>
          </c:spPr>
          <c:marker>
            <c:spPr>
              <a:solidFill>
                <a:srgbClr val="FF00FF"/>
              </a:solidFill>
              <a:ln>
                <a:solidFill>
                  <a:srgbClr val="FF00FF"/>
                </a:solidFill>
              </a:ln>
            </c:spPr>
          </c:marker>
          <c:val>
            <c:numRef>
              <c:f>dynamic_lru!$V$2:$V$1366</c:f>
              <c:numCache>
                <c:formatCode>General</c:formatCode>
                <c:ptCount val="1365"/>
                <c:pt idx="0">
                  <c:v>0.93954424385912994</c:v>
                </c:pt>
                <c:pt idx="1">
                  <c:v>0.94592889003628666</c:v>
                </c:pt>
                <c:pt idx="2">
                  <c:v>0.95250053813589752</c:v>
                </c:pt>
                <c:pt idx="3">
                  <c:v>0.9544749985647859</c:v>
                </c:pt>
                <c:pt idx="4">
                  <c:v>0.95475918627920409</c:v>
                </c:pt>
                <c:pt idx="5">
                  <c:v>0.9551543580233447</c:v>
                </c:pt>
                <c:pt idx="6">
                  <c:v>0.95563177847828829</c:v>
                </c:pt>
                <c:pt idx="7">
                  <c:v>0.95646751331243829</c:v>
                </c:pt>
                <c:pt idx="8">
                  <c:v>0.95684772955581143</c:v>
                </c:pt>
                <c:pt idx="9">
                  <c:v>0.95708689458689489</c:v>
                </c:pt>
                <c:pt idx="10">
                  <c:v>0.95754084330731781</c:v>
                </c:pt>
                <c:pt idx="11">
                  <c:v>0.9580840209107514</c:v>
                </c:pt>
                <c:pt idx="12">
                  <c:v>0.9589941458222454</c:v>
                </c:pt>
                <c:pt idx="13">
                  <c:v>0.9591709772928888</c:v>
                </c:pt>
                <c:pt idx="14">
                  <c:v>0.95976258588883223</c:v>
                </c:pt>
                <c:pt idx="15">
                  <c:v>0.9599972600863077</c:v>
                </c:pt>
                <c:pt idx="16">
                  <c:v>0.96120012785058162</c:v>
                </c:pt>
                <c:pt idx="17">
                  <c:v>0.96223049480378464</c:v>
                </c:pt>
                <c:pt idx="18">
                  <c:v>0.9628304255493898</c:v>
                </c:pt>
                <c:pt idx="19">
                  <c:v>0.96327355722204111</c:v>
                </c:pt>
                <c:pt idx="20">
                  <c:v>0.96328965668691913</c:v>
                </c:pt>
                <c:pt idx="21">
                  <c:v>0.96352879989598228</c:v>
                </c:pt>
                <c:pt idx="22">
                  <c:v>0.96362344021481616</c:v>
                </c:pt>
                <c:pt idx="23">
                  <c:v>0.96423517982724727</c:v>
                </c:pt>
                <c:pt idx="24">
                  <c:v>0.96430325680726081</c:v>
                </c:pt>
                <c:pt idx="25">
                  <c:v>0.96463828998579093</c:v>
                </c:pt>
                <c:pt idx="26">
                  <c:v>0.96470630778317545</c:v>
                </c:pt>
                <c:pt idx="27">
                  <c:v>0.96497554797171314</c:v>
                </c:pt>
                <c:pt idx="28">
                  <c:v>0.96500242365487199</c:v>
                </c:pt>
                <c:pt idx="29">
                  <c:v>0.96557321683426112</c:v>
                </c:pt>
                <c:pt idx="30">
                  <c:v>0.96559335692512549</c:v>
                </c:pt>
                <c:pt idx="31">
                  <c:v>0.96567434457144841</c:v>
                </c:pt>
                <c:pt idx="32">
                  <c:v>0.96568194539461405</c:v>
                </c:pt>
                <c:pt idx="33">
                  <c:v>0.96582439556444299</c:v>
                </c:pt>
                <c:pt idx="34">
                  <c:v>0.96616747994839869</c:v>
                </c:pt>
                <c:pt idx="35">
                  <c:v>0.96625329847991193</c:v>
                </c:pt>
                <c:pt idx="36">
                  <c:v>0.96629759773696633</c:v>
                </c:pt>
                <c:pt idx="37">
                  <c:v>0.9664825567672185</c:v>
                </c:pt>
                <c:pt idx="38">
                  <c:v>0.96655997190821541</c:v>
                </c:pt>
                <c:pt idx="39">
                  <c:v>0.96663615941426051</c:v>
                </c:pt>
                <c:pt idx="40">
                  <c:v>0.96706958670978671</c:v>
                </c:pt>
                <c:pt idx="41">
                  <c:v>0.96708728623622242</c:v>
                </c:pt>
                <c:pt idx="42">
                  <c:v>0.96723719055393653</c:v>
                </c:pt>
                <c:pt idx="43">
                  <c:v>0.96750435209570163</c:v>
                </c:pt>
                <c:pt idx="44">
                  <c:v>0.96784670047003962</c:v>
                </c:pt>
                <c:pt idx="45">
                  <c:v>0.96814402976446989</c:v>
                </c:pt>
                <c:pt idx="46">
                  <c:v>0.96828797943004052</c:v>
                </c:pt>
                <c:pt idx="47">
                  <c:v>0.96831728235350512</c:v>
                </c:pt>
                <c:pt idx="48">
                  <c:v>0.9684647937592411</c:v>
                </c:pt>
                <c:pt idx="49">
                  <c:v>0.96847219471274237</c:v>
                </c:pt>
                <c:pt idx="50">
                  <c:v>0.9685820040539348</c:v>
                </c:pt>
                <c:pt idx="51">
                  <c:v>0.96861101498314583</c:v>
                </c:pt>
                <c:pt idx="52">
                  <c:v>0.96870497649920895</c:v>
                </c:pt>
                <c:pt idx="53">
                  <c:v>0.96885541696085387</c:v>
                </c:pt>
                <c:pt idx="54">
                  <c:v>0.96895206483317553</c:v>
                </c:pt>
                <c:pt idx="55">
                  <c:v>0.96917120575086269</c:v>
                </c:pt>
                <c:pt idx="56">
                  <c:v>0.96961238468543376</c:v>
                </c:pt>
                <c:pt idx="57">
                  <c:v>0.96971453617430425</c:v>
                </c:pt>
                <c:pt idx="58">
                  <c:v>0.96983984251585809</c:v>
                </c:pt>
                <c:pt idx="59">
                  <c:v>0.96985764090644966</c:v>
                </c:pt>
                <c:pt idx="60">
                  <c:v>0.96989527602832803</c:v>
                </c:pt>
                <c:pt idx="61">
                  <c:v>0.9702323945038408</c:v>
                </c:pt>
                <c:pt idx="62">
                  <c:v>0.97028110704234527</c:v>
                </c:pt>
                <c:pt idx="63">
                  <c:v>0.97051730660109703</c:v>
                </c:pt>
                <c:pt idx="64">
                  <c:v>0.97059853605575608</c:v>
                </c:pt>
                <c:pt idx="65">
                  <c:v>0.97077516316132428</c:v>
                </c:pt>
                <c:pt idx="66">
                  <c:v>0.9708569628229361</c:v>
                </c:pt>
                <c:pt idx="67">
                  <c:v>0.97095378833845503</c:v>
                </c:pt>
                <c:pt idx="68">
                  <c:v>0.97098728107861543</c:v>
                </c:pt>
                <c:pt idx="69">
                  <c:v>0.97103611225133402</c:v>
                </c:pt>
                <c:pt idx="70">
                  <c:v>0.97112340571867839</c:v>
                </c:pt>
                <c:pt idx="71">
                  <c:v>0.97113063236696362</c:v>
                </c:pt>
                <c:pt idx="72">
                  <c:v>0.97144796659329835</c:v>
                </c:pt>
                <c:pt idx="73">
                  <c:v>0.97151681922839361</c:v>
                </c:pt>
                <c:pt idx="74">
                  <c:v>0.97159048302606343</c:v>
                </c:pt>
                <c:pt idx="75">
                  <c:v>0.97164813413285234</c:v>
                </c:pt>
                <c:pt idx="76">
                  <c:v>0.97167281789218041</c:v>
                </c:pt>
                <c:pt idx="77">
                  <c:v>0.9716894977168955</c:v>
                </c:pt>
                <c:pt idx="78">
                  <c:v>0.97182932810201073</c:v>
                </c:pt>
                <c:pt idx="79">
                  <c:v>0.97199743767403612</c:v>
                </c:pt>
                <c:pt idx="80">
                  <c:v>0.97204129285977692</c:v>
                </c:pt>
                <c:pt idx="81">
                  <c:v>0.97231302765854655</c:v>
                </c:pt>
                <c:pt idx="82">
                  <c:v>0.97233528709432349</c:v>
                </c:pt>
                <c:pt idx="83">
                  <c:v>0.97256220825522821</c:v>
                </c:pt>
                <c:pt idx="84">
                  <c:v>0.97277184685467932</c:v>
                </c:pt>
                <c:pt idx="85">
                  <c:v>0.97296611888821249</c:v>
                </c:pt>
                <c:pt idx="86">
                  <c:v>0.97296970220858414</c:v>
                </c:pt>
                <c:pt idx="87">
                  <c:v>0.9731584933431463</c:v>
                </c:pt>
                <c:pt idx="88">
                  <c:v>0.97323674309352071</c:v>
                </c:pt>
                <c:pt idx="89">
                  <c:v>0.97332771515853811</c:v>
                </c:pt>
                <c:pt idx="90">
                  <c:v>0.97332947270212034</c:v>
                </c:pt>
                <c:pt idx="91">
                  <c:v>0.97336616497901929</c:v>
                </c:pt>
                <c:pt idx="92">
                  <c:v>0.97342236475058752</c:v>
                </c:pt>
                <c:pt idx="93">
                  <c:v>0.97347318969706753</c:v>
                </c:pt>
                <c:pt idx="94">
                  <c:v>0.9738006453233381</c:v>
                </c:pt>
                <c:pt idx="95">
                  <c:v>0.97384512789212541</c:v>
                </c:pt>
                <c:pt idx="96">
                  <c:v>0.97386168744922563</c:v>
                </c:pt>
                <c:pt idx="97">
                  <c:v>0.97391061655887168</c:v>
                </c:pt>
                <c:pt idx="98">
                  <c:v>0.97400101899701574</c:v>
                </c:pt>
                <c:pt idx="99">
                  <c:v>0.9741608436575645</c:v>
                </c:pt>
                <c:pt idx="100">
                  <c:v>0.97449286369821853</c:v>
                </c:pt>
                <c:pt idx="101">
                  <c:v>0.97467436929334872</c:v>
                </c:pt>
                <c:pt idx="102">
                  <c:v>0.97475055307237368</c:v>
                </c:pt>
                <c:pt idx="103">
                  <c:v>0.97477105084987403</c:v>
                </c:pt>
                <c:pt idx="104">
                  <c:v>0.97484699884844805</c:v>
                </c:pt>
                <c:pt idx="105">
                  <c:v>0.9749140583501209</c:v>
                </c:pt>
                <c:pt idx="106">
                  <c:v>0.97495377889457535</c:v>
                </c:pt>
                <c:pt idx="107">
                  <c:v>0.97507916838771869</c:v>
                </c:pt>
                <c:pt idx="108">
                  <c:v>0.97510918250472611</c:v>
                </c:pt>
                <c:pt idx="109">
                  <c:v>0.97527545618847589</c:v>
                </c:pt>
                <c:pt idx="110">
                  <c:v>0.97542649368910184</c:v>
                </c:pt>
                <c:pt idx="111">
                  <c:v>0.97546738110137643</c:v>
                </c:pt>
                <c:pt idx="112">
                  <c:v>0.97550420079148403</c:v>
                </c:pt>
                <c:pt idx="113">
                  <c:v>0.97556250765411212</c:v>
                </c:pt>
                <c:pt idx="114">
                  <c:v>0.97569976913095502</c:v>
                </c:pt>
                <c:pt idx="115">
                  <c:v>0.97573349213256699</c:v>
                </c:pt>
                <c:pt idx="116">
                  <c:v>0.97576240168755168</c:v>
                </c:pt>
                <c:pt idx="117">
                  <c:v>0.97579773824101435</c:v>
                </c:pt>
                <c:pt idx="118">
                  <c:v>0.97589282989695958</c:v>
                </c:pt>
                <c:pt idx="119">
                  <c:v>0.97592793741702621</c:v>
                </c:pt>
                <c:pt idx="120">
                  <c:v>0.97594497055870666</c:v>
                </c:pt>
                <c:pt idx="121">
                  <c:v>0.9759472361229623</c:v>
                </c:pt>
                <c:pt idx="122">
                  <c:v>0.97610512401138172</c:v>
                </c:pt>
                <c:pt idx="123">
                  <c:v>0.97614057964265188</c:v>
                </c:pt>
                <c:pt idx="124">
                  <c:v>0.97617042055789571</c:v>
                </c:pt>
                <c:pt idx="125">
                  <c:v>0.97625543639752599</c:v>
                </c:pt>
                <c:pt idx="126">
                  <c:v>0.97629843363561453</c:v>
                </c:pt>
                <c:pt idx="127">
                  <c:v>0.97636870396177589</c:v>
                </c:pt>
                <c:pt idx="128">
                  <c:v>0.97637085137085156</c:v>
                </c:pt>
                <c:pt idx="129">
                  <c:v>0.97643794935917472</c:v>
                </c:pt>
                <c:pt idx="130">
                  <c:v>0.97662929680684019</c:v>
                </c:pt>
                <c:pt idx="131">
                  <c:v>0.97667721484336534</c:v>
                </c:pt>
                <c:pt idx="132">
                  <c:v>0.97677863251947117</c:v>
                </c:pt>
                <c:pt idx="133">
                  <c:v>0.97679251818496704</c:v>
                </c:pt>
                <c:pt idx="134">
                  <c:v>0.97680447537181092</c:v>
                </c:pt>
                <c:pt idx="135">
                  <c:v>0.9768175177081988</c:v>
                </c:pt>
                <c:pt idx="136">
                  <c:v>0.97688765875992667</c:v>
                </c:pt>
                <c:pt idx="137">
                  <c:v>0.97690886699507429</c:v>
                </c:pt>
                <c:pt idx="138">
                  <c:v>0.97705103856976683</c:v>
                </c:pt>
                <c:pt idx="139">
                  <c:v>0.97708494945390523</c:v>
                </c:pt>
                <c:pt idx="140">
                  <c:v>0.97717347206643934</c:v>
                </c:pt>
                <c:pt idx="141">
                  <c:v>0.97717694966617763</c:v>
                </c:pt>
                <c:pt idx="142">
                  <c:v>0.9772225892787153</c:v>
                </c:pt>
                <c:pt idx="143">
                  <c:v>0.97722897302668366</c:v>
                </c:pt>
                <c:pt idx="144">
                  <c:v>0.97732442222908689</c:v>
                </c:pt>
                <c:pt idx="145">
                  <c:v>0.97735212624984935</c:v>
                </c:pt>
                <c:pt idx="146">
                  <c:v>0.97737918650948585</c:v>
                </c:pt>
                <c:pt idx="147">
                  <c:v>0.97756262807912686</c:v>
                </c:pt>
                <c:pt idx="148">
                  <c:v>0.97773915921880206</c:v>
                </c:pt>
                <c:pt idx="149">
                  <c:v>0.97776622907110744</c:v>
                </c:pt>
                <c:pt idx="150">
                  <c:v>0.97779883579260873</c:v>
                </c:pt>
                <c:pt idx="151">
                  <c:v>0.97780919001607203</c:v>
                </c:pt>
                <c:pt idx="152">
                  <c:v>0.9778122899751146</c:v>
                </c:pt>
                <c:pt idx="153">
                  <c:v>0.97801119639868461</c:v>
                </c:pt>
                <c:pt idx="154">
                  <c:v>0.97804683707767448</c:v>
                </c:pt>
                <c:pt idx="155">
                  <c:v>0.97806162246489914</c:v>
                </c:pt>
                <c:pt idx="156">
                  <c:v>0.97807942874365361</c:v>
                </c:pt>
                <c:pt idx="157">
                  <c:v>0.97813339848521852</c:v>
                </c:pt>
                <c:pt idx="158">
                  <c:v>0.97844918359610844</c:v>
                </c:pt>
                <c:pt idx="159">
                  <c:v>0.97846016722549967</c:v>
                </c:pt>
                <c:pt idx="160">
                  <c:v>0.97863503287307696</c:v>
                </c:pt>
                <c:pt idx="161">
                  <c:v>0.97866165926937565</c:v>
                </c:pt>
                <c:pt idx="162">
                  <c:v>0.97875651508040429</c:v>
                </c:pt>
                <c:pt idx="163">
                  <c:v>0.97878502795894451</c:v>
                </c:pt>
                <c:pt idx="164">
                  <c:v>0.97881107150346014</c:v>
                </c:pt>
                <c:pt idx="165">
                  <c:v>0.97893747728421143</c:v>
                </c:pt>
                <c:pt idx="166">
                  <c:v>0.97894717655207653</c:v>
                </c:pt>
                <c:pt idx="167">
                  <c:v>0.97894861332860317</c:v>
                </c:pt>
                <c:pt idx="168">
                  <c:v>0.97904375383613318</c:v>
                </c:pt>
                <c:pt idx="169">
                  <c:v>0.97913899138991389</c:v>
                </c:pt>
                <c:pt idx="170">
                  <c:v>0.97915837926919391</c:v>
                </c:pt>
                <c:pt idx="171">
                  <c:v>0.97928990319174669</c:v>
                </c:pt>
                <c:pt idx="172">
                  <c:v>0.97934072780268577</c:v>
                </c:pt>
                <c:pt idx="173">
                  <c:v>0.97937657114127707</c:v>
                </c:pt>
                <c:pt idx="174">
                  <c:v>0.97944683814249045</c:v>
                </c:pt>
                <c:pt idx="175">
                  <c:v>0.97945244681865851</c:v>
                </c:pt>
                <c:pt idx="176">
                  <c:v>0.97948269398975363</c:v>
                </c:pt>
                <c:pt idx="177">
                  <c:v>0.97963311430210243</c:v>
                </c:pt>
                <c:pt idx="178">
                  <c:v>0.97965443761282411</c:v>
                </c:pt>
                <c:pt idx="179">
                  <c:v>0.97972222851575774</c:v>
                </c:pt>
                <c:pt idx="180">
                  <c:v>0.9797769596072784</c:v>
                </c:pt>
                <c:pt idx="181">
                  <c:v>0.9799687715399007</c:v>
                </c:pt>
                <c:pt idx="182">
                  <c:v>0.97998620603172615</c:v>
                </c:pt>
                <c:pt idx="183">
                  <c:v>0.9800086428799577</c:v>
                </c:pt>
                <c:pt idx="184">
                  <c:v>0.98001468159295246</c:v>
                </c:pt>
                <c:pt idx="185">
                  <c:v>0.980060245781462</c:v>
                </c:pt>
                <c:pt idx="186">
                  <c:v>0.98008498616369688</c:v>
                </c:pt>
                <c:pt idx="187">
                  <c:v>0.9801425755705786</c:v>
                </c:pt>
                <c:pt idx="188">
                  <c:v>0.98017945376299731</c:v>
                </c:pt>
                <c:pt idx="189">
                  <c:v>0.98018971900110208</c:v>
                </c:pt>
                <c:pt idx="190">
                  <c:v>0.98025857782197889</c:v>
                </c:pt>
                <c:pt idx="191">
                  <c:v>0.98035204410944188</c:v>
                </c:pt>
                <c:pt idx="192">
                  <c:v>0.98039077503127259</c:v>
                </c:pt>
                <c:pt idx="193">
                  <c:v>0.98040106716702347</c:v>
                </c:pt>
                <c:pt idx="194">
                  <c:v>0.98044789149899492</c:v>
                </c:pt>
                <c:pt idx="195">
                  <c:v>0.98051934868234025</c:v>
                </c:pt>
                <c:pt idx="196">
                  <c:v>0.98052529875962147</c:v>
                </c:pt>
                <c:pt idx="197">
                  <c:v>0.98057531887944416</c:v>
                </c:pt>
                <c:pt idx="198">
                  <c:v>0.9806276263541388</c:v>
                </c:pt>
                <c:pt idx="199">
                  <c:v>0.98067119796091751</c:v>
                </c:pt>
                <c:pt idx="200">
                  <c:v>0.98068084443405779</c:v>
                </c:pt>
                <c:pt idx="201">
                  <c:v>0.98068622430316776</c:v>
                </c:pt>
                <c:pt idx="202">
                  <c:v>0.98071445121369472</c:v>
                </c:pt>
                <c:pt idx="203">
                  <c:v>0.98082986259779703</c:v>
                </c:pt>
                <c:pt idx="204">
                  <c:v>0.98085357227069092</c:v>
                </c:pt>
                <c:pt idx="205">
                  <c:v>0.98087733301632041</c:v>
                </c:pt>
                <c:pt idx="206">
                  <c:v>0.98089259983024368</c:v>
                </c:pt>
                <c:pt idx="207">
                  <c:v>0.98101408632305054</c:v>
                </c:pt>
                <c:pt idx="208">
                  <c:v>0.98101790665733757</c:v>
                </c:pt>
                <c:pt idx="209">
                  <c:v>0.98110707254278362</c:v>
                </c:pt>
                <c:pt idx="210">
                  <c:v>0.98113505406898749</c:v>
                </c:pt>
                <c:pt idx="211">
                  <c:v>0.98114276994179306</c:v>
                </c:pt>
                <c:pt idx="212">
                  <c:v>0.98115688853121841</c:v>
                </c:pt>
                <c:pt idx="213">
                  <c:v>0.98117040311546166</c:v>
                </c:pt>
                <c:pt idx="214">
                  <c:v>0.98117275241266411</c:v>
                </c:pt>
                <c:pt idx="215">
                  <c:v>0.98122185752692603</c:v>
                </c:pt>
                <c:pt idx="216">
                  <c:v>0.98122301435887171</c:v>
                </c:pt>
                <c:pt idx="217">
                  <c:v>0.9813895781637717</c:v>
                </c:pt>
                <c:pt idx="218">
                  <c:v>0.98139061945188688</c:v>
                </c:pt>
                <c:pt idx="219">
                  <c:v>0.98153414945797746</c:v>
                </c:pt>
                <c:pt idx="220">
                  <c:v>0.98156503303039311</c:v>
                </c:pt>
                <c:pt idx="221">
                  <c:v>0.98159235668789813</c:v>
                </c:pt>
                <c:pt idx="222">
                  <c:v>0.98161697358921562</c:v>
                </c:pt>
                <c:pt idx="223">
                  <c:v>0.98164000351387537</c:v>
                </c:pt>
                <c:pt idx="224">
                  <c:v>0.98165571367784055</c:v>
                </c:pt>
                <c:pt idx="225">
                  <c:v>0.9816673151574925</c:v>
                </c:pt>
                <c:pt idx="226">
                  <c:v>0.9817096433941519</c:v>
                </c:pt>
                <c:pt idx="227">
                  <c:v>0.98178185422336894</c:v>
                </c:pt>
                <c:pt idx="228">
                  <c:v>0.98179071992795053</c:v>
                </c:pt>
                <c:pt idx="229">
                  <c:v>0.98181393128841521</c:v>
                </c:pt>
                <c:pt idx="230">
                  <c:v>0.98187378858272678</c:v>
                </c:pt>
                <c:pt idx="231">
                  <c:v>0.98187422029793769</c:v>
                </c:pt>
                <c:pt idx="232">
                  <c:v>0.98190999389601019</c:v>
                </c:pt>
                <c:pt idx="233">
                  <c:v>0.98198052954672266</c:v>
                </c:pt>
                <c:pt idx="234">
                  <c:v>0.98206089852867884</c:v>
                </c:pt>
                <c:pt idx="235">
                  <c:v>0.98209377056796598</c:v>
                </c:pt>
                <c:pt idx="236">
                  <c:v>0.98216430557612222</c:v>
                </c:pt>
                <c:pt idx="237">
                  <c:v>0.98221179545049597</c:v>
                </c:pt>
                <c:pt idx="238">
                  <c:v>0.98239253273677518</c:v>
                </c:pt>
                <c:pt idx="239">
                  <c:v>0.98240797931965318</c:v>
                </c:pt>
                <c:pt idx="240">
                  <c:v>0.98243678312350247</c:v>
                </c:pt>
                <c:pt idx="241">
                  <c:v>0.9824527470638168</c:v>
                </c:pt>
                <c:pt idx="242">
                  <c:v>0.98250791822631711</c:v>
                </c:pt>
                <c:pt idx="243">
                  <c:v>0.98252803337927963</c:v>
                </c:pt>
                <c:pt idx="244">
                  <c:v>0.9825347398745975</c:v>
                </c:pt>
                <c:pt idx="245">
                  <c:v>0.9825499147992155</c:v>
                </c:pt>
                <c:pt idx="246">
                  <c:v>0.98255497825036231</c:v>
                </c:pt>
                <c:pt idx="247">
                  <c:v>0.98257722727951069</c:v>
                </c:pt>
                <c:pt idx="248">
                  <c:v>0.98265825236779614</c:v>
                </c:pt>
                <c:pt idx="249">
                  <c:v>0.98273853648205012</c:v>
                </c:pt>
                <c:pt idx="250">
                  <c:v>0.98278685508206332</c:v>
                </c:pt>
                <c:pt idx="251">
                  <c:v>0.98287587720486658</c:v>
                </c:pt>
                <c:pt idx="252">
                  <c:v>0.98291385169439893</c:v>
                </c:pt>
                <c:pt idx="253">
                  <c:v>0.98293787990364312</c:v>
                </c:pt>
                <c:pt idx="254">
                  <c:v>0.9829438371654734</c:v>
                </c:pt>
                <c:pt idx="255">
                  <c:v>0.98297645036926939</c:v>
                </c:pt>
                <c:pt idx="256">
                  <c:v>0.98305658279554275</c:v>
                </c:pt>
                <c:pt idx="257">
                  <c:v>0.98308468010231975</c:v>
                </c:pt>
                <c:pt idx="258">
                  <c:v>0.98313560612271189</c:v>
                </c:pt>
                <c:pt idx="259">
                  <c:v>0.98313688376494845</c:v>
                </c:pt>
                <c:pt idx="260">
                  <c:v>0.98322177688046353</c:v>
                </c:pt>
                <c:pt idx="261">
                  <c:v>0.98341569569751097</c:v>
                </c:pt>
                <c:pt idx="262">
                  <c:v>0.98342462829906807</c:v>
                </c:pt>
                <c:pt idx="263">
                  <c:v>0.98342590491599469</c:v>
                </c:pt>
                <c:pt idx="264">
                  <c:v>0.98344780566638068</c:v>
                </c:pt>
                <c:pt idx="265">
                  <c:v>0.98346852859636469</c:v>
                </c:pt>
                <c:pt idx="266">
                  <c:v>0.98354320809546358</c:v>
                </c:pt>
                <c:pt idx="267">
                  <c:v>0.98356510745891257</c:v>
                </c:pt>
                <c:pt idx="268">
                  <c:v>0.98358176955800547</c:v>
                </c:pt>
                <c:pt idx="269">
                  <c:v>0.98361541803999719</c:v>
                </c:pt>
                <c:pt idx="270">
                  <c:v>0.9836793627084891</c:v>
                </c:pt>
                <c:pt idx="271">
                  <c:v>0.98371531966224357</c:v>
                </c:pt>
                <c:pt idx="272">
                  <c:v>0.98375264454559641</c:v>
                </c:pt>
                <c:pt idx="273">
                  <c:v>0.98380236555380751</c:v>
                </c:pt>
                <c:pt idx="274">
                  <c:v>0.98381170130241269</c:v>
                </c:pt>
                <c:pt idx="275">
                  <c:v>0.98382884086579492</c:v>
                </c:pt>
                <c:pt idx="276">
                  <c:v>0.9838327078999044</c:v>
                </c:pt>
                <c:pt idx="277">
                  <c:v>0.98391882213975468</c:v>
                </c:pt>
                <c:pt idx="278">
                  <c:v>0.98397793297728742</c:v>
                </c:pt>
                <c:pt idx="279">
                  <c:v>0.98400782988467539</c:v>
                </c:pt>
                <c:pt idx="280">
                  <c:v>0.98402700284968603</c:v>
                </c:pt>
                <c:pt idx="281">
                  <c:v>0.98416408512922549</c:v>
                </c:pt>
                <c:pt idx="282">
                  <c:v>0.98421883219358275</c:v>
                </c:pt>
                <c:pt idx="283">
                  <c:v>0.98431956048987068</c:v>
                </c:pt>
                <c:pt idx="284">
                  <c:v>0.98440972099749557</c:v>
                </c:pt>
                <c:pt idx="285">
                  <c:v>0.9844380858757853</c:v>
                </c:pt>
                <c:pt idx="286">
                  <c:v>0.98444688039102912</c:v>
                </c:pt>
                <c:pt idx="287">
                  <c:v>0.9844508932246645</c:v>
                </c:pt>
                <c:pt idx="288">
                  <c:v>0.98445431472081191</c:v>
                </c:pt>
                <c:pt idx="289">
                  <c:v>0.98450756178531862</c:v>
                </c:pt>
                <c:pt idx="290">
                  <c:v>0.98451336807762324</c:v>
                </c:pt>
                <c:pt idx="291">
                  <c:v>0.98453824112849897</c:v>
                </c:pt>
                <c:pt idx="292">
                  <c:v>0.98461555550618751</c:v>
                </c:pt>
                <c:pt idx="293">
                  <c:v>0.98466802373424556</c:v>
                </c:pt>
                <c:pt idx="294">
                  <c:v>0.98467674029110497</c:v>
                </c:pt>
                <c:pt idx="295">
                  <c:v>0.98469609842149908</c:v>
                </c:pt>
                <c:pt idx="296">
                  <c:v>0.98472915685350948</c:v>
                </c:pt>
                <c:pt idx="297">
                  <c:v>0.98474129560271884</c:v>
                </c:pt>
                <c:pt idx="298">
                  <c:v>0.98482315824431277</c:v>
                </c:pt>
                <c:pt idx="299">
                  <c:v>0.9848659755731537</c:v>
                </c:pt>
                <c:pt idx="300">
                  <c:v>0.98488597155600444</c:v>
                </c:pt>
                <c:pt idx="301">
                  <c:v>0.98497305775506561</c:v>
                </c:pt>
                <c:pt idx="302">
                  <c:v>0.98501549967579483</c:v>
                </c:pt>
                <c:pt idx="303">
                  <c:v>0.9850315894575562</c:v>
                </c:pt>
                <c:pt idx="304">
                  <c:v>0.9850668305423258</c:v>
                </c:pt>
                <c:pt idx="305">
                  <c:v>0.9850956191805319</c:v>
                </c:pt>
                <c:pt idx="306">
                  <c:v>0.98513648706588541</c:v>
                </c:pt>
                <c:pt idx="307">
                  <c:v>0.98513711044845931</c:v>
                </c:pt>
                <c:pt idx="308">
                  <c:v>0.98521997034107767</c:v>
                </c:pt>
                <c:pt idx="309">
                  <c:v>0.98538699915484484</c:v>
                </c:pt>
                <c:pt idx="310">
                  <c:v>0.98542528080097569</c:v>
                </c:pt>
                <c:pt idx="311">
                  <c:v>0.98542790989920859</c:v>
                </c:pt>
                <c:pt idx="312">
                  <c:v>0.98553425942207351</c:v>
                </c:pt>
                <c:pt idx="313">
                  <c:v>0.98555126836877138</c:v>
                </c:pt>
                <c:pt idx="314">
                  <c:v>0.98558375423930955</c:v>
                </c:pt>
                <c:pt idx="315">
                  <c:v>0.98562086274823502</c:v>
                </c:pt>
                <c:pt idx="316">
                  <c:v>0.98565795745049634</c:v>
                </c:pt>
                <c:pt idx="317">
                  <c:v>0.98567371410539628</c:v>
                </c:pt>
                <c:pt idx="318">
                  <c:v>0.98575735276663401</c:v>
                </c:pt>
                <c:pt idx="319">
                  <c:v>0.98576448865328492</c:v>
                </c:pt>
                <c:pt idx="320">
                  <c:v>0.98576777361760748</c:v>
                </c:pt>
                <c:pt idx="321">
                  <c:v>0.9857752939315656</c:v>
                </c:pt>
                <c:pt idx="322">
                  <c:v>0.98578026821719966</c:v>
                </c:pt>
                <c:pt idx="323">
                  <c:v>0.98578424998916458</c:v>
                </c:pt>
                <c:pt idx="324">
                  <c:v>0.98581167995883723</c:v>
                </c:pt>
                <c:pt idx="325">
                  <c:v>0.98581553625909435</c:v>
                </c:pt>
                <c:pt idx="326">
                  <c:v>0.985836999790488</c:v>
                </c:pt>
                <c:pt idx="327">
                  <c:v>0.98584994182336816</c:v>
                </c:pt>
                <c:pt idx="328">
                  <c:v>0.98585698485547801</c:v>
                </c:pt>
                <c:pt idx="329">
                  <c:v>0.98595152740754355</c:v>
                </c:pt>
                <c:pt idx="330">
                  <c:v>0.98598137758500748</c:v>
                </c:pt>
                <c:pt idx="331">
                  <c:v>0.98598363249988719</c:v>
                </c:pt>
                <c:pt idx="332">
                  <c:v>0.98598534831869677</c:v>
                </c:pt>
                <c:pt idx="333">
                  <c:v>0.98599813077642018</c:v>
                </c:pt>
                <c:pt idx="334">
                  <c:v>0.98600312561047077</c:v>
                </c:pt>
                <c:pt idx="335">
                  <c:v>0.98602792000772865</c:v>
                </c:pt>
                <c:pt idx="336">
                  <c:v>0.98603382710403054</c:v>
                </c:pt>
                <c:pt idx="337">
                  <c:v>0.98603617507253483</c:v>
                </c:pt>
                <c:pt idx="338">
                  <c:v>0.98607571330888344</c:v>
                </c:pt>
                <c:pt idx="339">
                  <c:v>0.98611111111111072</c:v>
                </c:pt>
                <c:pt idx="340">
                  <c:v>0.98614302543944554</c:v>
                </c:pt>
                <c:pt idx="341">
                  <c:v>0.98620845835928228</c:v>
                </c:pt>
                <c:pt idx="342">
                  <c:v>0.98623293700879278</c:v>
                </c:pt>
                <c:pt idx="343">
                  <c:v>0.98624807276414783</c:v>
                </c:pt>
                <c:pt idx="344">
                  <c:v>0.98629100733307651</c:v>
                </c:pt>
                <c:pt idx="345">
                  <c:v>0.98629123419997966</c:v>
                </c:pt>
                <c:pt idx="346">
                  <c:v>0.98630552444942121</c:v>
                </c:pt>
                <c:pt idx="347">
                  <c:v>0.98636104184816853</c:v>
                </c:pt>
                <c:pt idx="348">
                  <c:v>0.98641607156870437</c:v>
                </c:pt>
                <c:pt idx="349">
                  <c:v>0.98642137959552645</c:v>
                </c:pt>
                <c:pt idx="350">
                  <c:v>0.98643458363978098</c:v>
                </c:pt>
                <c:pt idx="351">
                  <c:v>0.98643586723562016</c:v>
                </c:pt>
                <c:pt idx="352">
                  <c:v>0.98647480100219487</c:v>
                </c:pt>
                <c:pt idx="353">
                  <c:v>0.98651067546861781</c:v>
                </c:pt>
                <c:pt idx="354">
                  <c:v>0.98654517254749885</c:v>
                </c:pt>
                <c:pt idx="355">
                  <c:v>0.98658431228463883</c:v>
                </c:pt>
                <c:pt idx="356">
                  <c:v>0.98660894660894671</c:v>
                </c:pt>
                <c:pt idx="357">
                  <c:v>0.98664316102861149</c:v>
                </c:pt>
                <c:pt idx="358">
                  <c:v>0.98665584518250715</c:v>
                </c:pt>
                <c:pt idx="359">
                  <c:v>0.98666654243226071</c:v>
                </c:pt>
                <c:pt idx="360">
                  <c:v>0.98672059833625858</c:v>
                </c:pt>
                <c:pt idx="361">
                  <c:v>0.98672922651768979</c:v>
                </c:pt>
                <c:pt idx="362">
                  <c:v>0.98672997159280362</c:v>
                </c:pt>
                <c:pt idx="363">
                  <c:v>0.98677801641481977</c:v>
                </c:pt>
                <c:pt idx="364">
                  <c:v>0.98682511271722129</c:v>
                </c:pt>
                <c:pt idx="365">
                  <c:v>0.98685183663407083</c:v>
                </c:pt>
                <c:pt idx="366">
                  <c:v>0.98688475539819465</c:v>
                </c:pt>
                <c:pt idx="367">
                  <c:v>0.98690021074034451</c:v>
                </c:pt>
                <c:pt idx="368">
                  <c:v>0.98697258627853968</c:v>
                </c:pt>
                <c:pt idx="369">
                  <c:v>0.98697800433805538</c:v>
                </c:pt>
                <c:pt idx="370">
                  <c:v>0.98697883258499075</c:v>
                </c:pt>
                <c:pt idx="371">
                  <c:v>0.98700277174320139</c:v>
                </c:pt>
                <c:pt idx="372">
                  <c:v>0.98707974275779453</c:v>
                </c:pt>
                <c:pt idx="373">
                  <c:v>0.9871210888780434</c:v>
                </c:pt>
                <c:pt idx="374">
                  <c:v>0.98713926596279511</c:v>
                </c:pt>
                <c:pt idx="375">
                  <c:v>0.9871682865567325</c:v>
                </c:pt>
                <c:pt idx="376">
                  <c:v>0.98718192651638814</c:v>
                </c:pt>
                <c:pt idx="377">
                  <c:v>0.98719682909182427</c:v>
                </c:pt>
                <c:pt idx="378">
                  <c:v>0.9872792331429322</c:v>
                </c:pt>
                <c:pt idx="379">
                  <c:v>0.98729522246345969</c:v>
                </c:pt>
                <c:pt idx="380">
                  <c:v>0.98731083433775257</c:v>
                </c:pt>
                <c:pt idx="381">
                  <c:v>0.987324354751282</c:v>
                </c:pt>
                <c:pt idx="382">
                  <c:v>0.98733382410254178</c:v>
                </c:pt>
                <c:pt idx="383">
                  <c:v>0.98735947353989628</c:v>
                </c:pt>
                <c:pt idx="384">
                  <c:v>0.98740804260504578</c:v>
                </c:pt>
                <c:pt idx="385">
                  <c:v>0.9874950948332244</c:v>
                </c:pt>
                <c:pt idx="386">
                  <c:v>0.98756826296996381</c:v>
                </c:pt>
                <c:pt idx="387">
                  <c:v>0.9875849113110714</c:v>
                </c:pt>
                <c:pt idx="388">
                  <c:v>0.98767032835104152</c:v>
                </c:pt>
                <c:pt idx="389">
                  <c:v>0.98771343212709983</c:v>
                </c:pt>
                <c:pt idx="390">
                  <c:v>0.98774993999593819</c:v>
                </c:pt>
                <c:pt idx="391">
                  <c:v>0.98783270631976816</c:v>
                </c:pt>
                <c:pt idx="392">
                  <c:v>0.98790889589128261</c:v>
                </c:pt>
                <c:pt idx="393">
                  <c:v>0.9879176705196574</c:v>
                </c:pt>
                <c:pt idx="394">
                  <c:v>0.987992659072089</c:v>
                </c:pt>
                <c:pt idx="395">
                  <c:v>0.98799585997426986</c:v>
                </c:pt>
                <c:pt idx="396">
                  <c:v>0.9880014235599166</c:v>
                </c:pt>
                <c:pt idx="397">
                  <c:v>0.98804614501226651</c:v>
                </c:pt>
                <c:pt idx="398">
                  <c:v>0.98806273809647382</c:v>
                </c:pt>
                <c:pt idx="399">
                  <c:v>0.98807178813744778</c:v>
                </c:pt>
                <c:pt idx="400">
                  <c:v>0.98807893339296171</c:v>
                </c:pt>
                <c:pt idx="401">
                  <c:v>0.98809371581205663</c:v>
                </c:pt>
                <c:pt idx="402">
                  <c:v>0.98813151835297308</c:v>
                </c:pt>
                <c:pt idx="403">
                  <c:v>0.98816140083745696</c:v>
                </c:pt>
                <c:pt idx="404">
                  <c:v>0.98816645992732965</c:v>
                </c:pt>
                <c:pt idx="405">
                  <c:v>0.98819027117529235</c:v>
                </c:pt>
                <c:pt idx="406">
                  <c:v>0.98825566044785407</c:v>
                </c:pt>
                <c:pt idx="407">
                  <c:v>0.9882768430862805</c:v>
                </c:pt>
                <c:pt idx="408">
                  <c:v>0.98828173800064956</c:v>
                </c:pt>
                <c:pt idx="409">
                  <c:v>0.98829260134216956</c:v>
                </c:pt>
                <c:pt idx="410">
                  <c:v>0.98832441576111951</c:v>
                </c:pt>
                <c:pt idx="411">
                  <c:v>0.98833739049112246</c:v>
                </c:pt>
                <c:pt idx="412">
                  <c:v>0.98834448318100443</c:v>
                </c:pt>
                <c:pt idx="413">
                  <c:v>0.98838500227085402</c:v>
                </c:pt>
                <c:pt idx="414">
                  <c:v>0.98841728098377346</c:v>
                </c:pt>
                <c:pt idx="415">
                  <c:v>0.98844940880110144</c:v>
                </c:pt>
                <c:pt idx="416">
                  <c:v>0.98848549836601296</c:v>
                </c:pt>
                <c:pt idx="417">
                  <c:v>0.98849391388602903</c:v>
                </c:pt>
                <c:pt idx="418">
                  <c:v>0.98849978383052317</c:v>
                </c:pt>
                <c:pt idx="419">
                  <c:v>0.98850016196954937</c:v>
                </c:pt>
                <c:pt idx="420">
                  <c:v>0.98852445247044529</c:v>
                </c:pt>
                <c:pt idx="421">
                  <c:v>0.98854294504312157</c:v>
                </c:pt>
                <c:pt idx="422">
                  <c:v>0.98857463360927333</c:v>
                </c:pt>
                <c:pt idx="423">
                  <c:v>0.98860343358090852</c:v>
                </c:pt>
                <c:pt idx="424">
                  <c:v>0.98866047075462149</c:v>
                </c:pt>
                <c:pt idx="425">
                  <c:v>0.98871331828442433</c:v>
                </c:pt>
                <c:pt idx="426">
                  <c:v>0.9887582414243612</c:v>
                </c:pt>
                <c:pt idx="427">
                  <c:v>0.9887972594035338</c:v>
                </c:pt>
                <c:pt idx="428">
                  <c:v>0.98881598734557952</c:v>
                </c:pt>
                <c:pt idx="429">
                  <c:v>0.98883870749755043</c:v>
                </c:pt>
                <c:pt idx="430">
                  <c:v>0.98884521804229863</c:v>
                </c:pt>
                <c:pt idx="431">
                  <c:v>0.98884826745763499</c:v>
                </c:pt>
                <c:pt idx="432">
                  <c:v>0.9888554164417438</c:v>
                </c:pt>
                <c:pt idx="433">
                  <c:v>0.98892105319171575</c:v>
                </c:pt>
                <c:pt idx="434">
                  <c:v>0.98896222854354821</c:v>
                </c:pt>
                <c:pt idx="435">
                  <c:v>0.98896234659371551</c:v>
                </c:pt>
                <c:pt idx="436">
                  <c:v>0.9889704017985429</c:v>
                </c:pt>
                <c:pt idx="437">
                  <c:v>0.98899912727940864</c:v>
                </c:pt>
                <c:pt idx="438">
                  <c:v>0.9890618223871247</c:v>
                </c:pt>
                <c:pt idx="439">
                  <c:v>0.9890890762282204</c:v>
                </c:pt>
                <c:pt idx="440">
                  <c:v>0.98910716534441478</c:v>
                </c:pt>
                <c:pt idx="441">
                  <c:v>0.98912045010908289</c:v>
                </c:pt>
                <c:pt idx="442">
                  <c:v>0.98919385363653312</c:v>
                </c:pt>
                <c:pt idx="443">
                  <c:v>0.98919530248104115</c:v>
                </c:pt>
                <c:pt idx="444">
                  <c:v>0.98920066285586616</c:v>
                </c:pt>
                <c:pt idx="445">
                  <c:v>0.98923352986413726</c:v>
                </c:pt>
                <c:pt idx="446">
                  <c:v>0.98929338596668759</c:v>
                </c:pt>
                <c:pt idx="447">
                  <c:v>0.98929409593122897</c:v>
                </c:pt>
                <c:pt idx="448">
                  <c:v>0.98930372287160018</c:v>
                </c:pt>
                <c:pt idx="449">
                  <c:v>0.98936454254182971</c:v>
                </c:pt>
                <c:pt idx="450">
                  <c:v>0.9893932746651527</c:v>
                </c:pt>
                <c:pt idx="451">
                  <c:v>0.98939593057506681</c:v>
                </c:pt>
                <c:pt idx="452">
                  <c:v>0.98940382324578813</c:v>
                </c:pt>
                <c:pt idx="453">
                  <c:v>0.98951715760704506</c:v>
                </c:pt>
                <c:pt idx="454">
                  <c:v>0.98952704365372324</c:v>
                </c:pt>
                <c:pt idx="455">
                  <c:v>0.98954720387703687</c:v>
                </c:pt>
                <c:pt idx="456">
                  <c:v>0.98955632607586486</c:v>
                </c:pt>
                <c:pt idx="457">
                  <c:v>0.98955664358135231</c:v>
                </c:pt>
                <c:pt idx="458">
                  <c:v>0.98957224202583216</c:v>
                </c:pt>
                <c:pt idx="459">
                  <c:v>0.98960078168620869</c:v>
                </c:pt>
                <c:pt idx="460">
                  <c:v>0.98960524089249879</c:v>
                </c:pt>
                <c:pt idx="461">
                  <c:v>0.98966006198943401</c:v>
                </c:pt>
                <c:pt idx="462">
                  <c:v>0.98968386590730795</c:v>
                </c:pt>
                <c:pt idx="463">
                  <c:v>0.98970121965331315</c:v>
                </c:pt>
                <c:pt idx="464">
                  <c:v>0.98970219019819972</c:v>
                </c:pt>
                <c:pt idx="465">
                  <c:v>0.98973292920957834</c:v>
                </c:pt>
                <c:pt idx="466">
                  <c:v>0.98976051375819485</c:v>
                </c:pt>
                <c:pt idx="467">
                  <c:v>0.98977427098647119</c:v>
                </c:pt>
                <c:pt idx="468">
                  <c:v>0.98985801217038571</c:v>
                </c:pt>
                <c:pt idx="469">
                  <c:v>0.9898903474208004</c:v>
                </c:pt>
                <c:pt idx="470">
                  <c:v>0.98997723570218688</c:v>
                </c:pt>
                <c:pt idx="471">
                  <c:v>0.98997730397760186</c:v>
                </c:pt>
                <c:pt idx="472">
                  <c:v>0.99001339056653348</c:v>
                </c:pt>
                <c:pt idx="473">
                  <c:v>0.99001782531194238</c:v>
                </c:pt>
                <c:pt idx="474">
                  <c:v>0.99002981844138216</c:v>
                </c:pt>
                <c:pt idx="475">
                  <c:v>0.99004938297714851</c:v>
                </c:pt>
                <c:pt idx="476">
                  <c:v>0.99014957454889285</c:v>
                </c:pt>
                <c:pt idx="477">
                  <c:v>0.99015205384712768</c:v>
                </c:pt>
                <c:pt idx="478">
                  <c:v>0.99018618352493226</c:v>
                </c:pt>
                <c:pt idx="479">
                  <c:v>0.9902008983440973</c:v>
                </c:pt>
                <c:pt idx="480">
                  <c:v>0.99021621098579748</c:v>
                </c:pt>
                <c:pt idx="481">
                  <c:v>0.99024421347956393</c:v>
                </c:pt>
                <c:pt idx="482">
                  <c:v>0.99027745345702345</c:v>
                </c:pt>
                <c:pt idx="483">
                  <c:v>0.99041297082258739</c:v>
                </c:pt>
                <c:pt idx="484">
                  <c:v>0.99042337976102079</c:v>
                </c:pt>
                <c:pt idx="485">
                  <c:v>0.99044562215421372</c:v>
                </c:pt>
                <c:pt idx="486">
                  <c:v>0.99046448126492137</c:v>
                </c:pt>
                <c:pt idx="487">
                  <c:v>0.99047810096957534</c:v>
                </c:pt>
                <c:pt idx="488">
                  <c:v>0.99049275782505186</c:v>
                </c:pt>
                <c:pt idx="489">
                  <c:v>0.99054158200798681</c:v>
                </c:pt>
                <c:pt idx="490">
                  <c:v>0.99056095194220861</c:v>
                </c:pt>
                <c:pt idx="491">
                  <c:v>0.99057324426674431</c:v>
                </c:pt>
                <c:pt idx="492">
                  <c:v>0.99057379906574616</c:v>
                </c:pt>
                <c:pt idx="493">
                  <c:v>0.99065480898042191</c:v>
                </c:pt>
                <c:pt idx="494">
                  <c:v>0.99065921064102769</c:v>
                </c:pt>
                <c:pt idx="495">
                  <c:v>0.9906619009300669</c:v>
                </c:pt>
                <c:pt idx="496">
                  <c:v>0.990674127364775</c:v>
                </c:pt>
                <c:pt idx="497">
                  <c:v>0.99069811063365421</c:v>
                </c:pt>
                <c:pt idx="498">
                  <c:v>0.99071289163783083</c:v>
                </c:pt>
                <c:pt idx="499">
                  <c:v>0.9908006054703542</c:v>
                </c:pt>
                <c:pt idx="500">
                  <c:v>0.9908624149191485</c:v>
                </c:pt>
                <c:pt idx="501">
                  <c:v>0.99093165330278754</c:v>
                </c:pt>
                <c:pt idx="502">
                  <c:v>0.9909406467282087</c:v>
                </c:pt>
                <c:pt idx="503">
                  <c:v>0.99096461350022669</c:v>
                </c:pt>
                <c:pt idx="504">
                  <c:v>0.99098497792965956</c:v>
                </c:pt>
                <c:pt idx="505">
                  <c:v>0.99109127378521478</c:v>
                </c:pt>
                <c:pt idx="506">
                  <c:v>0.99113491839739376</c:v>
                </c:pt>
                <c:pt idx="507">
                  <c:v>0.9911609955031222</c:v>
                </c:pt>
                <c:pt idx="508">
                  <c:v>0.99121636646653299</c:v>
                </c:pt>
                <c:pt idx="509">
                  <c:v>0.99123479785252522</c:v>
                </c:pt>
                <c:pt idx="510">
                  <c:v>0.99126082177345332</c:v>
                </c:pt>
                <c:pt idx="511">
                  <c:v>0.99127591297875728</c:v>
                </c:pt>
                <c:pt idx="512">
                  <c:v>0.99127837628939763</c:v>
                </c:pt>
                <c:pt idx="513">
                  <c:v>0.99130394702475122</c:v>
                </c:pt>
                <c:pt idx="514">
                  <c:v>0.99130643979572841</c:v>
                </c:pt>
                <c:pt idx="515">
                  <c:v>0.99132613723978413</c:v>
                </c:pt>
                <c:pt idx="516">
                  <c:v>0.99132766450864818</c:v>
                </c:pt>
                <c:pt idx="517">
                  <c:v>0.99135729719112153</c:v>
                </c:pt>
                <c:pt idx="518">
                  <c:v>0.99136344499909768</c:v>
                </c:pt>
                <c:pt idx="519">
                  <c:v>0.99136637047912246</c:v>
                </c:pt>
                <c:pt idx="520">
                  <c:v>0.9913740749904405</c:v>
                </c:pt>
                <c:pt idx="521">
                  <c:v>0.99141087017741458</c:v>
                </c:pt>
                <c:pt idx="522">
                  <c:v>0.99141353899446039</c:v>
                </c:pt>
                <c:pt idx="523">
                  <c:v>0.99145221112696136</c:v>
                </c:pt>
                <c:pt idx="524">
                  <c:v>0.99147247254294546</c:v>
                </c:pt>
                <c:pt idx="525">
                  <c:v>0.99148298470184137</c:v>
                </c:pt>
                <c:pt idx="526">
                  <c:v>0.99148956746693728</c:v>
                </c:pt>
                <c:pt idx="527">
                  <c:v>0.99149445208447184</c:v>
                </c:pt>
                <c:pt idx="528">
                  <c:v>0.99154792142006376</c:v>
                </c:pt>
                <c:pt idx="529">
                  <c:v>0.99154933078156249</c:v>
                </c:pt>
                <c:pt idx="530">
                  <c:v>0.9915826426911607</c:v>
                </c:pt>
                <c:pt idx="531">
                  <c:v>0.99160207880019413</c:v>
                </c:pt>
                <c:pt idx="532">
                  <c:v>0.99161614728006298</c:v>
                </c:pt>
                <c:pt idx="533">
                  <c:v>0.99164054336468144</c:v>
                </c:pt>
                <c:pt idx="534">
                  <c:v>0.99165721890866054</c:v>
                </c:pt>
                <c:pt idx="535">
                  <c:v>0.99171297756413745</c:v>
                </c:pt>
                <c:pt idx="536">
                  <c:v>0.9917719597600676</c:v>
                </c:pt>
                <c:pt idx="537">
                  <c:v>0.99178151019236271</c:v>
                </c:pt>
                <c:pt idx="538">
                  <c:v>0.99184860329869395</c:v>
                </c:pt>
                <c:pt idx="539">
                  <c:v>0.99185649606498605</c:v>
                </c:pt>
                <c:pt idx="540">
                  <c:v>0.99186586985391756</c:v>
                </c:pt>
                <c:pt idx="541">
                  <c:v>0.99191859494044921</c:v>
                </c:pt>
                <c:pt idx="542">
                  <c:v>0.99192137379846634</c:v>
                </c:pt>
                <c:pt idx="543">
                  <c:v>0.99195058978383011</c:v>
                </c:pt>
                <c:pt idx="544">
                  <c:v>0.99195914509139549</c:v>
                </c:pt>
                <c:pt idx="545">
                  <c:v>0.99200595939605529</c:v>
                </c:pt>
                <c:pt idx="546">
                  <c:v>0.99207330233288205</c:v>
                </c:pt>
                <c:pt idx="547">
                  <c:v>0.99208895773401196</c:v>
                </c:pt>
                <c:pt idx="548">
                  <c:v>0.99211278714384277</c:v>
                </c:pt>
                <c:pt idx="549">
                  <c:v>0.9921174567488279</c:v>
                </c:pt>
                <c:pt idx="550">
                  <c:v>0.99213789927300244</c:v>
                </c:pt>
                <c:pt idx="551">
                  <c:v>0.99215665631415484</c:v>
                </c:pt>
                <c:pt idx="552">
                  <c:v>0.99221205723668759</c:v>
                </c:pt>
                <c:pt idx="553">
                  <c:v>0.9922431395985859</c:v>
                </c:pt>
                <c:pt idx="554">
                  <c:v>0.99226855976776895</c:v>
                </c:pt>
                <c:pt idx="555">
                  <c:v>0.99227179542511879</c:v>
                </c:pt>
                <c:pt idx="556">
                  <c:v>0.992272796007863</c:v>
                </c:pt>
                <c:pt idx="557">
                  <c:v>0.99227357087386281</c:v>
                </c:pt>
                <c:pt idx="558">
                  <c:v>0.99227958916385173</c:v>
                </c:pt>
                <c:pt idx="559">
                  <c:v>0.99234313093153959</c:v>
                </c:pt>
                <c:pt idx="560">
                  <c:v>0.99241731362331154</c:v>
                </c:pt>
                <c:pt idx="561">
                  <c:v>0.99247646311089988</c:v>
                </c:pt>
                <c:pt idx="562">
                  <c:v>0.99249809734352923</c:v>
                </c:pt>
                <c:pt idx="563">
                  <c:v>0.9925405457432982</c:v>
                </c:pt>
                <c:pt idx="564">
                  <c:v>0.99255516826777068</c:v>
                </c:pt>
                <c:pt idx="565">
                  <c:v>0.9925605329291155</c:v>
                </c:pt>
                <c:pt idx="566">
                  <c:v>0.99261276758409778</c:v>
                </c:pt>
                <c:pt idx="567">
                  <c:v>0.99261370601936971</c:v>
                </c:pt>
                <c:pt idx="568">
                  <c:v>0.99272006397014734</c:v>
                </c:pt>
                <c:pt idx="569">
                  <c:v>0.99278038354212428</c:v>
                </c:pt>
                <c:pt idx="570">
                  <c:v>0.9927987144013628</c:v>
                </c:pt>
                <c:pt idx="571">
                  <c:v>0.99281999040053293</c:v>
                </c:pt>
                <c:pt idx="572">
                  <c:v>0.99283184146283077</c:v>
                </c:pt>
                <c:pt idx="573">
                  <c:v>0.99285090957910982</c:v>
                </c:pt>
                <c:pt idx="574">
                  <c:v>0.99286573918066701</c:v>
                </c:pt>
                <c:pt idx="575">
                  <c:v>0.99289529440123825</c:v>
                </c:pt>
                <c:pt idx="576">
                  <c:v>0.99291485769416321</c:v>
                </c:pt>
                <c:pt idx="577">
                  <c:v>0.99302056852322629</c:v>
                </c:pt>
                <c:pt idx="578">
                  <c:v>0.99303262448817864</c:v>
                </c:pt>
                <c:pt idx="579">
                  <c:v>0.99307966650133461</c:v>
                </c:pt>
                <c:pt idx="580">
                  <c:v>0.99312847543222971</c:v>
                </c:pt>
                <c:pt idx="581">
                  <c:v>0.99313351364034919</c:v>
                </c:pt>
                <c:pt idx="582">
                  <c:v>0.99322012175584728</c:v>
                </c:pt>
                <c:pt idx="583">
                  <c:v>0.99324599021652171</c:v>
                </c:pt>
                <c:pt idx="584">
                  <c:v>0.99326676701405237</c:v>
                </c:pt>
                <c:pt idx="585">
                  <c:v>0.99327373761778215</c:v>
                </c:pt>
                <c:pt idx="586">
                  <c:v>0.99327889447236162</c:v>
                </c:pt>
                <c:pt idx="587">
                  <c:v>0.99329413522468601</c:v>
                </c:pt>
                <c:pt idx="588">
                  <c:v>0.9933047072371648</c:v>
                </c:pt>
                <c:pt idx="589">
                  <c:v>0.99334873965898962</c:v>
                </c:pt>
                <c:pt idx="590">
                  <c:v>0.993416601333863</c:v>
                </c:pt>
                <c:pt idx="591">
                  <c:v>0.99343122994158517</c:v>
                </c:pt>
                <c:pt idx="592">
                  <c:v>0.99344807121661682</c:v>
                </c:pt>
                <c:pt idx="593">
                  <c:v>0.99346012358442937</c:v>
                </c:pt>
                <c:pt idx="594">
                  <c:v>0.99347230079637905</c:v>
                </c:pt>
                <c:pt idx="595">
                  <c:v>0.99349923241665561</c:v>
                </c:pt>
                <c:pt idx="596">
                  <c:v>0.99355229564239012</c:v>
                </c:pt>
                <c:pt idx="597">
                  <c:v>0.99356313954153086</c:v>
                </c:pt>
                <c:pt idx="598">
                  <c:v>0.99360647467813068</c:v>
                </c:pt>
                <c:pt idx="599">
                  <c:v>0.99366932398746166</c:v>
                </c:pt>
                <c:pt idx="600">
                  <c:v>0.99367957983570487</c:v>
                </c:pt>
                <c:pt idx="601">
                  <c:v>0.99372830287548342</c:v>
                </c:pt>
                <c:pt idx="602">
                  <c:v>0.99373081159624088</c:v>
                </c:pt>
                <c:pt idx="603">
                  <c:v>0.99373101220041504</c:v>
                </c:pt>
                <c:pt idx="604">
                  <c:v>0.99376986797224831</c:v>
                </c:pt>
                <c:pt idx="605">
                  <c:v>0.99377255679003618</c:v>
                </c:pt>
                <c:pt idx="606">
                  <c:v>0.99378242023733365</c:v>
                </c:pt>
                <c:pt idx="607">
                  <c:v>0.99380129301953901</c:v>
                </c:pt>
                <c:pt idx="608">
                  <c:v>0.99380667776016351</c:v>
                </c:pt>
                <c:pt idx="609">
                  <c:v>0.99381412931415369</c:v>
                </c:pt>
                <c:pt idx="610">
                  <c:v>0.99383396383783595</c:v>
                </c:pt>
                <c:pt idx="611">
                  <c:v>0.99387514243854813</c:v>
                </c:pt>
                <c:pt idx="612">
                  <c:v>0.99388173074430297</c:v>
                </c:pt>
                <c:pt idx="613">
                  <c:v>0.99390294985525274</c:v>
                </c:pt>
                <c:pt idx="614">
                  <c:v>0.99394698392819869</c:v>
                </c:pt>
                <c:pt idx="615">
                  <c:v>0.99399444180844576</c:v>
                </c:pt>
                <c:pt idx="616">
                  <c:v>0.99400501621092563</c:v>
                </c:pt>
                <c:pt idx="617">
                  <c:v>0.99404970993666475</c:v>
                </c:pt>
                <c:pt idx="618">
                  <c:v>0.99406887076330619</c:v>
                </c:pt>
                <c:pt idx="619">
                  <c:v>0.99409561101947086</c:v>
                </c:pt>
                <c:pt idx="620">
                  <c:v>0.99410191962989325</c:v>
                </c:pt>
                <c:pt idx="621">
                  <c:v>0.9941308349889727</c:v>
                </c:pt>
                <c:pt idx="622">
                  <c:v>0.99419245349554775</c:v>
                </c:pt>
                <c:pt idx="623">
                  <c:v>0.99421902387510452</c:v>
                </c:pt>
                <c:pt idx="624">
                  <c:v>0.99423376680001296</c:v>
                </c:pt>
                <c:pt idx="625">
                  <c:v>0.99425168817426068</c:v>
                </c:pt>
                <c:pt idx="626">
                  <c:v>0.9943374401463384</c:v>
                </c:pt>
                <c:pt idx="627">
                  <c:v>0.99439112059090728</c:v>
                </c:pt>
                <c:pt idx="628">
                  <c:v>0.99440609735388452</c:v>
                </c:pt>
                <c:pt idx="629">
                  <c:v>0.99445614571169727</c:v>
                </c:pt>
                <c:pt idx="630">
                  <c:v>0.99446775255018094</c:v>
                </c:pt>
                <c:pt idx="631">
                  <c:v>0.99447792241212918</c:v>
                </c:pt>
                <c:pt idx="632">
                  <c:v>0.99451404241382135</c:v>
                </c:pt>
                <c:pt idx="633">
                  <c:v>0.99451437928564057</c:v>
                </c:pt>
                <c:pt idx="634">
                  <c:v>0.99453863077520355</c:v>
                </c:pt>
                <c:pt idx="635">
                  <c:v>0.99457613271454337</c:v>
                </c:pt>
                <c:pt idx="636">
                  <c:v>0.99461179366885777</c:v>
                </c:pt>
                <c:pt idx="637">
                  <c:v>0.99464263569095945</c:v>
                </c:pt>
                <c:pt idx="638">
                  <c:v>0.99465138032763278</c:v>
                </c:pt>
                <c:pt idx="639">
                  <c:v>0.99473618895944038</c:v>
                </c:pt>
                <c:pt idx="640">
                  <c:v>0.99473863691723097</c:v>
                </c:pt>
                <c:pt idx="641">
                  <c:v>0.99477361207402293</c:v>
                </c:pt>
                <c:pt idx="642">
                  <c:v>0.99479702519180468</c:v>
                </c:pt>
                <c:pt idx="643">
                  <c:v>0.9948643593177563</c:v>
                </c:pt>
                <c:pt idx="644">
                  <c:v>0.99492385786802051</c:v>
                </c:pt>
                <c:pt idx="645">
                  <c:v>0.99495426379462959</c:v>
                </c:pt>
                <c:pt idx="646">
                  <c:v>0.99501742341498933</c:v>
                </c:pt>
                <c:pt idx="647">
                  <c:v>0.9950198462842107</c:v>
                </c:pt>
                <c:pt idx="648">
                  <c:v>0.99515254237288131</c:v>
                </c:pt>
                <c:pt idx="649">
                  <c:v>0.99515967136324768</c:v>
                </c:pt>
                <c:pt idx="650">
                  <c:v>0.99518364441280482</c:v>
                </c:pt>
                <c:pt idx="651">
                  <c:v>0.99521152323762796</c:v>
                </c:pt>
                <c:pt idx="652">
                  <c:v>0.99522227384698991</c:v>
                </c:pt>
                <c:pt idx="653">
                  <c:v>0.99522677395757142</c:v>
                </c:pt>
                <c:pt idx="654">
                  <c:v>0.99523005871474313</c:v>
                </c:pt>
                <c:pt idx="655">
                  <c:v>0.99524656734255923</c:v>
                </c:pt>
                <c:pt idx="656">
                  <c:v>0.99525494924351443</c:v>
                </c:pt>
                <c:pt idx="657">
                  <c:v>0.995264425708967</c:v>
                </c:pt>
                <c:pt idx="658">
                  <c:v>0.99528834099456731</c:v>
                </c:pt>
                <c:pt idx="659">
                  <c:v>0.995333431473576</c:v>
                </c:pt>
                <c:pt idx="660">
                  <c:v>0.99534809791247225</c:v>
                </c:pt>
                <c:pt idx="661">
                  <c:v>0.9953841213775384</c:v>
                </c:pt>
                <c:pt idx="662">
                  <c:v>0.99538493302080422</c:v>
                </c:pt>
                <c:pt idx="663">
                  <c:v>0.99541289826801438</c:v>
                </c:pt>
                <c:pt idx="664">
                  <c:v>0.99544344995931633</c:v>
                </c:pt>
                <c:pt idx="665">
                  <c:v>0.99544642725353882</c:v>
                </c:pt>
                <c:pt idx="666">
                  <c:v>0.9954631199407814</c:v>
                </c:pt>
                <c:pt idx="667">
                  <c:v>0.99548870306444159</c:v>
                </c:pt>
                <c:pt idx="668">
                  <c:v>0.99549195793853973</c:v>
                </c:pt>
                <c:pt idx="669">
                  <c:v>0.99550545933734946</c:v>
                </c:pt>
                <c:pt idx="670">
                  <c:v>0.99555401126106557</c:v>
                </c:pt>
                <c:pt idx="671">
                  <c:v>0.99557522123893782</c:v>
                </c:pt>
                <c:pt idx="672">
                  <c:v>0.99563630375716938</c:v>
                </c:pt>
                <c:pt idx="673">
                  <c:v>0.995656175225474</c:v>
                </c:pt>
                <c:pt idx="674">
                  <c:v>0.99566651222370639</c:v>
                </c:pt>
                <c:pt idx="675">
                  <c:v>0.99569090005891803</c:v>
                </c:pt>
                <c:pt idx="676">
                  <c:v>0.99571898355754851</c:v>
                </c:pt>
                <c:pt idx="677">
                  <c:v>0.99577265464505815</c:v>
                </c:pt>
                <c:pt idx="678">
                  <c:v>0.99578098196485687</c:v>
                </c:pt>
                <c:pt idx="679">
                  <c:v>0.99579473691816378</c:v>
                </c:pt>
                <c:pt idx="680">
                  <c:v>0.99581644659432589</c:v>
                </c:pt>
                <c:pt idx="681">
                  <c:v>0.9958243314391535</c:v>
                </c:pt>
                <c:pt idx="682">
                  <c:v>0.99582714797784122</c:v>
                </c:pt>
                <c:pt idx="683">
                  <c:v>0.99582963832897964</c:v>
                </c:pt>
                <c:pt idx="684">
                  <c:v>0.99591095974815969</c:v>
                </c:pt>
                <c:pt idx="685">
                  <c:v>0.99591355849449115</c:v>
                </c:pt>
                <c:pt idx="686">
                  <c:v>0.99591713671938797</c:v>
                </c:pt>
                <c:pt idx="687">
                  <c:v>0.99593693974588837</c:v>
                </c:pt>
                <c:pt idx="688">
                  <c:v>0.99594698214481314</c:v>
                </c:pt>
                <c:pt idx="689">
                  <c:v>0.99606731967072959</c:v>
                </c:pt>
                <c:pt idx="690">
                  <c:v>0.99606818883927273</c:v>
                </c:pt>
                <c:pt idx="691">
                  <c:v>0.99612238544054776</c:v>
                </c:pt>
                <c:pt idx="692">
                  <c:v>0.99613008201587561</c:v>
                </c:pt>
                <c:pt idx="693">
                  <c:v>0.99614428926398768</c:v>
                </c:pt>
                <c:pt idx="694">
                  <c:v>0.99616845322366787</c:v>
                </c:pt>
                <c:pt idx="695">
                  <c:v>0.99618082942421859</c:v>
                </c:pt>
                <c:pt idx="696">
                  <c:v>0.9961818353652776</c:v>
                </c:pt>
                <c:pt idx="697">
                  <c:v>0.99619245413637958</c:v>
                </c:pt>
                <c:pt idx="698">
                  <c:v>0.9962191786792185</c:v>
                </c:pt>
                <c:pt idx="699">
                  <c:v>0.99622396236342814</c:v>
                </c:pt>
                <c:pt idx="700">
                  <c:v>0.99627796046688111</c:v>
                </c:pt>
                <c:pt idx="701">
                  <c:v>0.99631734182066556</c:v>
                </c:pt>
                <c:pt idx="702">
                  <c:v>0.99632897917765118</c:v>
                </c:pt>
                <c:pt idx="703">
                  <c:v>0.99633179741926459</c:v>
                </c:pt>
                <c:pt idx="704">
                  <c:v>0.9963429500203167</c:v>
                </c:pt>
                <c:pt idx="705">
                  <c:v>0.99638989169675063</c:v>
                </c:pt>
                <c:pt idx="706">
                  <c:v>0.99639172351581462</c:v>
                </c:pt>
                <c:pt idx="707">
                  <c:v>0.99656011410353218</c:v>
                </c:pt>
                <c:pt idx="708">
                  <c:v>0.99658221667661251</c:v>
                </c:pt>
                <c:pt idx="709">
                  <c:v>0.99661916695087405</c:v>
                </c:pt>
                <c:pt idx="710">
                  <c:v>0.99666089147897319</c:v>
                </c:pt>
                <c:pt idx="711">
                  <c:v>0.99666259044125116</c:v>
                </c:pt>
                <c:pt idx="712">
                  <c:v>0.99668683533028468</c:v>
                </c:pt>
                <c:pt idx="713">
                  <c:v>0.99671320953888964</c:v>
                </c:pt>
                <c:pt idx="714">
                  <c:v>0.99672369257177784</c:v>
                </c:pt>
                <c:pt idx="715">
                  <c:v>0.99674002350010182</c:v>
                </c:pt>
                <c:pt idx="716">
                  <c:v>0.99674534101593559</c:v>
                </c:pt>
                <c:pt idx="717">
                  <c:v>0.99675022843748773</c:v>
                </c:pt>
                <c:pt idx="718">
                  <c:v>0.9967718794835011</c:v>
                </c:pt>
                <c:pt idx="719">
                  <c:v>0.99684887028647551</c:v>
                </c:pt>
                <c:pt idx="720">
                  <c:v>0.99685233517384286</c:v>
                </c:pt>
                <c:pt idx="721">
                  <c:v>0.99685680195180992</c:v>
                </c:pt>
                <c:pt idx="722">
                  <c:v>0.99688219137406253</c:v>
                </c:pt>
                <c:pt idx="723">
                  <c:v>0.9968956763084863</c:v>
                </c:pt>
                <c:pt idx="724">
                  <c:v>0.99689937196462752</c:v>
                </c:pt>
                <c:pt idx="725">
                  <c:v>0.99690735511631012</c:v>
                </c:pt>
                <c:pt idx="726">
                  <c:v>0.99690873638655064</c:v>
                </c:pt>
                <c:pt idx="727">
                  <c:v>0.99691831798306818</c:v>
                </c:pt>
                <c:pt idx="728">
                  <c:v>0.99694225383973345</c:v>
                </c:pt>
                <c:pt idx="729">
                  <c:v>0.9969604863221887</c:v>
                </c:pt>
                <c:pt idx="730">
                  <c:v>0.99697348011954767</c:v>
                </c:pt>
                <c:pt idx="731">
                  <c:v>0.99697681199453669</c:v>
                </c:pt>
                <c:pt idx="732">
                  <c:v>0.9969982305358952</c:v>
                </c:pt>
                <c:pt idx="733">
                  <c:v>0.99705963996010993</c:v>
                </c:pt>
                <c:pt idx="734">
                  <c:v>0.99712743345517296</c:v>
                </c:pt>
                <c:pt idx="735">
                  <c:v>0.99717426780039498</c:v>
                </c:pt>
                <c:pt idx="736">
                  <c:v>0.9972128660131071</c:v>
                </c:pt>
                <c:pt idx="737">
                  <c:v>0.99724564173188679</c:v>
                </c:pt>
                <c:pt idx="738">
                  <c:v>0.99725531097326658</c:v>
                </c:pt>
                <c:pt idx="739">
                  <c:v>0.99726736976108632</c:v>
                </c:pt>
                <c:pt idx="740">
                  <c:v>0.99726911005115759</c:v>
                </c:pt>
                <c:pt idx="741">
                  <c:v>0.997303319212416</c:v>
                </c:pt>
                <c:pt idx="742">
                  <c:v>0.99734184806392534</c:v>
                </c:pt>
                <c:pt idx="743">
                  <c:v>0.99735805259460641</c:v>
                </c:pt>
                <c:pt idx="744">
                  <c:v>0.99736514674668797</c:v>
                </c:pt>
                <c:pt idx="745">
                  <c:v>0.99744362987226787</c:v>
                </c:pt>
                <c:pt idx="746">
                  <c:v>0.99751414742568001</c:v>
                </c:pt>
                <c:pt idx="747">
                  <c:v>0.9975484390544318</c:v>
                </c:pt>
                <c:pt idx="748">
                  <c:v>0.99758258642765629</c:v>
                </c:pt>
                <c:pt idx="749">
                  <c:v>0.99759207103390457</c:v>
                </c:pt>
                <c:pt idx="750">
                  <c:v>0.99760784786716528</c:v>
                </c:pt>
                <c:pt idx="751">
                  <c:v>0.99762923019709981</c:v>
                </c:pt>
                <c:pt idx="752">
                  <c:v>0.99772598067083562</c:v>
                </c:pt>
                <c:pt idx="753">
                  <c:v>0.99775345261217097</c:v>
                </c:pt>
                <c:pt idx="754">
                  <c:v>0.99777543086982923</c:v>
                </c:pt>
                <c:pt idx="755">
                  <c:v>0.99779083195260321</c:v>
                </c:pt>
                <c:pt idx="756">
                  <c:v>0.99784534019839677</c:v>
                </c:pt>
                <c:pt idx="757">
                  <c:v>0.997852705039038</c:v>
                </c:pt>
                <c:pt idx="758">
                  <c:v>0.99785487397384609</c:v>
                </c:pt>
                <c:pt idx="759">
                  <c:v>0.99786614479563274</c:v>
                </c:pt>
                <c:pt idx="760">
                  <c:v>0.99789424120747638</c:v>
                </c:pt>
                <c:pt idx="761">
                  <c:v>0.99790705008744518</c:v>
                </c:pt>
                <c:pt idx="762">
                  <c:v>0.99793792055567609</c:v>
                </c:pt>
                <c:pt idx="763">
                  <c:v>0.99794231156146551</c:v>
                </c:pt>
                <c:pt idx="764">
                  <c:v>0.99794530027360495</c:v>
                </c:pt>
                <c:pt idx="765">
                  <c:v>0.99796410523636947</c:v>
                </c:pt>
                <c:pt idx="766">
                  <c:v>0.99809207035873171</c:v>
                </c:pt>
                <c:pt idx="767">
                  <c:v>0.99810913019989211</c:v>
                </c:pt>
                <c:pt idx="768">
                  <c:v>0.99816474529159149</c:v>
                </c:pt>
                <c:pt idx="769">
                  <c:v>0.99820065018522719</c:v>
                </c:pt>
                <c:pt idx="770">
                  <c:v>0.99822234377136565</c:v>
                </c:pt>
                <c:pt idx="771">
                  <c:v>0.9982695754279709</c:v>
                </c:pt>
                <c:pt idx="772">
                  <c:v>0.99827148262523868</c:v>
                </c:pt>
                <c:pt idx="773">
                  <c:v>0.9982817702620056</c:v>
                </c:pt>
                <c:pt idx="774">
                  <c:v>0.99832711630178428</c:v>
                </c:pt>
                <c:pt idx="775">
                  <c:v>0.99833587208227303</c:v>
                </c:pt>
                <c:pt idx="776">
                  <c:v>0.99837643169205337</c:v>
                </c:pt>
                <c:pt idx="777">
                  <c:v>0.99837983974077449</c:v>
                </c:pt>
                <c:pt idx="778">
                  <c:v>0.99840973161639424</c:v>
                </c:pt>
                <c:pt idx="779">
                  <c:v>0.99841478239727655</c:v>
                </c:pt>
                <c:pt idx="780">
                  <c:v>0.99842884173536939</c:v>
                </c:pt>
                <c:pt idx="781">
                  <c:v>0.99849178739706701</c:v>
                </c:pt>
                <c:pt idx="782">
                  <c:v>0.99851567591050616</c:v>
                </c:pt>
                <c:pt idx="783">
                  <c:v>0.99855771950000949</c:v>
                </c:pt>
                <c:pt idx="784">
                  <c:v>0.99857301411130461</c:v>
                </c:pt>
                <c:pt idx="785">
                  <c:v>0.99863936620800164</c:v>
                </c:pt>
                <c:pt idx="786">
                  <c:v>0.99864636209813873</c:v>
                </c:pt>
                <c:pt idx="787">
                  <c:v>0.99865613976146439</c:v>
                </c:pt>
                <c:pt idx="788">
                  <c:v>0.99871346910132863</c:v>
                </c:pt>
                <c:pt idx="789">
                  <c:v>0.99872206566616428</c:v>
                </c:pt>
                <c:pt idx="790">
                  <c:v>0.99872227579556416</c:v>
                </c:pt>
                <c:pt idx="791">
                  <c:v>0.99875017854592218</c:v>
                </c:pt>
                <c:pt idx="792">
                  <c:v>0.99875286070611202</c:v>
                </c:pt>
                <c:pt idx="793">
                  <c:v>0.99877212100747459</c:v>
                </c:pt>
                <c:pt idx="794">
                  <c:v>0.9987827715355807</c:v>
                </c:pt>
                <c:pt idx="795">
                  <c:v>0.9988006742155765</c:v>
                </c:pt>
                <c:pt idx="796">
                  <c:v>0.99887431231485424</c:v>
                </c:pt>
                <c:pt idx="797">
                  <c:v>0.99889178965315162</c:v>
                </c:pt>
                <c:pt idx="798">
                  <c:v>0.99891427492447149</c:v>
                </c:pt>
                <c:pt idx="799">
                  <c:v>0.99897103605545312</c:v>
                </c:pt>
                <c:pt idx="800">
                  <c:v>0.99900378394668965</c:v>
                </c:pt>
                <c:pt idx="801">
                  <c:v>0.99915098731958485</c:v>
                </c:pt>
                <c:pt idx="802">
                  <c:v>0.99915500396091883</c:v>
                </c:pt>
                <c:pt idx="803">
                  <c:v>0.9993012883095006</c:v>
                </c:pt>
                <c:pt idx="804">
                  <c:v>0.99935659044408132</c:v>
                </c:pt>
                <c:pt idx="805">
                  <c:v>0.99936847703250653</c:v>
                </c:pt>
                <c:pt idx="806">
                  <c:v>0.9993933761842072</c:v>
                </c:pt>
                <c:pt idx="807">
                  <c:v>0.99939718182503157</c:v>
                </c:pt>
                <c:pt idx="808">
                  <c:v>0.99940465803762957</c:v>
                </c:pt>
                <c:pt idx="809">
                  <c:v>0.99941079300947977</c:v>
                </c:pt>
                <c:pt idx="810">
                  <c:v>0.99944932542364373</c:v>
                </c:pt>
                <c:pt idx="811">
                  <c:v>0.99945264526281541</c:v>
                </c:pt>
                <c:pt idx="812">
                  <c:v>0.99946844136376667</c:v>
                </c:pt>
                <c:pt idx="813">
                  <c:v>0.99948219773292601</c:v>
                </c:pt>
                <c:pt idx="814">
                  <c:v>0.99948470286529167</c:v>
                </c:pt>
                <c:pt idx="815">
                  <c:v>0.9994896887101129</c:v>
                </c:pt>
                <c:pt idx="816">
                  <c:v>0.99951730241003978</c:v>
                </c:pt>
                <c:pt idx="817">
                  <c:v>0.99956595993621455</c:v>
                </c:pt>
                <c:pt idx="818">
                  <c:v>0.99958539555854986</c:v>
                </c:pt>
                <c:pt idx="819">
                  <c:v>0.99959821069831001</c:v>
                </c:pt>
                <c:pt idx="820">
                  <c:v>0.99961799469686752</c:v>
                </c:pt>
                <c:pt idx="821">
                  <c:v>0.99964425002635182</c:v>
                </c:pt>
                <c:pt idx="822">
                  <c:v>0.99966759423703366</c:v>
                </c:pt>
                <c:pt idx="823">
                  <c:v>0.99967373146794747</c:v>
                </c:pt>
                <c:pt idx="824">
                  <c:v>0.99971541389491669</c:v>
                </c:pt>
                <c:pt idx="825">
                  <c:v>0.99972987574284167</c:v>
                </c:pt>
                <c:pt idx="826">
                  <c:v>0.99974449659104692</c:v>
                </c:pt>
                <c:pt idx="827">
                  <c:v>0.9997471086084232</c:v>
                </c:pt>
                <c:pt idx="828">
                  <c:v>0.99974960437491278</c:v>
                </c:pt>
                <c:pt idx="829">
                  <c:v>0.99978675558312669</c:v>
                </c:pt>
                <c:pt idx="830">
                  <c:v>0.99981794837399141</c:v>
                </c:pt>
                <c:pt idx="831">
                  <c:v>0.9998292437204378</c:v>
                </c:pt>
                <c:pt idx="832">
                  <c:v>0.99984034975684033</c:v>
                </c:pt>
                <c:pt idx="833">
                  <c:v>0.99984489911980279</c:v>
                </c:pt>
                <c:pt idx="834">
                  <c:v>0.99984548314110744</c:v>
                </c:pt>
                <c:pt idx="835">
                  <c:v>0.99986821948045512</c:v>
                </c:pt>
                <c:pt idx="836">
                  <c:v>0.99987329743427333</c:v>
                </c:pt>
                <c:pt idx="837">
                  <c:v>0.9998799476571788</c:v>
                </c:pt>
                <c:pt idx="838">
                  <c:v>0.99988003838771589</c:v>
                </c:pt>
                <c:pt idx="839">
                  <c:v>0.99990770177417709</c:v>
                </c:pt>
                <c:pt idx="840">
                  <c:v>0.99990864546134028</c:v>
                </c:pt>
                <c:pt idx="841">
                  <c:v>0.99991351476014756</c:v>
                </c:pt>
                <c:pt idx="842">
                  <c:v>0.99994264904080521</c:v>
                </c:pt>
                <c:pt idx="843">
                  <c:v>1</c:v>
                </c:pt>
                <c:pt idx="844">
                  <c:v>1.0000153367176361</c:v>
                </c:pt>
                <c:pt idx="845">
                  <c:v>1.0000533454249625</c:v>
                </c:pt>
                <c:pt idx="846">
                  <c:v>1.0000576319050232</c:v>
                </c:pt>
                <c:pt idx="847">
                  <c:v>1.000060071605354</c:v>
                </c:pt>
                <c:pt idx="848">
                  <c:v>1.000105753977792</c:v>
                </c:pt>
                <c:pt idx="849">
                  <c:v>1.0001119876564717</c:v>
                </c:pt>
                <c:pt idx="850">
                  <c:v>1.0001128638774821</c:v>
                </c:pt>
                <c:pt idx="851">
                  <c:v>1.0001176239952954</c:v>
                </c:pt>
                <c:pt idx="852">
                  <c:v>1.0001317990571295</c:v>
                </c:pt>
                <c:pt idx="853">
                  <c:v>1.0001511411154218</c:v>
                </c:pt>
                <c:pt idx="854">
                  <c:v>1.0002659928181938</c:v>
                </c:pt>
                <c:pt idx="855">
                  <c:v>1.0002858916552315</c:v>
                </c:pt>
                <c:pt idx="856">
                  <c:v>1.0003468047720341</c:v>
                </c:pt>
                <c:pt idx="857">
                  <c:v>1.0003472898684533</c:v>
                </c:pt>
                <c:pt idx="858">
                  <c:v>1.0003535745243857</c:v>
                </c:pt>
                <c:pt idx="859">
                  <c:v>1.0003547004909055</c:v>
                </c:pt>
                <c:pt idx="860">
                  <c:v>1.0003563894855469</c:v>
                </c:pt>
                <c:pt idx="861">
                  <c:v>1.0003687242142187</c:v>
                </c:pt>
                <c:pt idx="862">
                  <c:v>1.0004128088694932</c:v>
                </c:pt>
                <c:pt idx="863">
                  <c:v>1.0004629049212586</c:v>
                </c:pt>
                <c:pt idx="864">
                  <c:v>1.0004663816556545</c:v>
                </c:pt>
                <c:pt idx="865">
                  <c:v>1.0004691738142364</c:v>
                </c:pt>
                <c:pt idx="866">
                  <c:v>1.0004971691795697</c:v>
                </c:pt>
                <c:pt idx="867">
                  <c:v>1.000538496657809</c:v>
                </c:pt>
                <c:pt idx="868">
                  <c:v>1.0005482456140347</c:v>
                </c:pt>
                <c:pt idx="869">
                  <c:v>1.0005862463870858</c:v>
                </c:pt>
                <c:pt idx="870">
                  <c:v>1.0006243827125452</c:v>
                </c:pt>
                <c:pt idx="871">
                  <c:v>1.0006503527336859</c:v>
                </c:pt>
                <c:pt idx="872">
                  <c:v>1.0006523230573707</c:v>
                </c:pt>
                <c:pt idx="873">
                  <c:v>1.0006898110155684</c:v>
                </c:pt>
                <c:pt idx="874">
                  <c:v>1.0006954495047273</c:v>
                </c:pt>
                <c:pt idx="875">
                  <c:v>1.0007076776592596</c:v>
                </c:pt>
                <c:pt idx="876">
                  <c:v>1.0007123482835145</c:v>
                </c:pt>
                <c:pt idx="877">
                  <c:v>1.0007213344687671</c:v>
                </c:pt>
                <c:pt idx="878">
                  <c:v>1.0008124419684312</c:v>
                </c:pt>
                <c:pt idx="879">
                  <c:v>1.0008697831438971</c:v>
                </c:pt>
                <c:pt idx="880">
                  <c:v>1.0008871662360044</c:v>
                </c:pt>
                <c:pt idx="881">
                  <c:v>1.0009159630245734</c:v>
                </c:pt>
                <c:pt idx="882">
                  <c:v>1.0009524388513997</c:v>
                </c:pt>
                <c:pt idx="883">
                  <c:v>1.0009635791476592</c:v>
                </c:pt>
                <c:pt idx="884">
                  <c:v>1.0009867930373715</c:v>
                </c:pt>
                <c:pt idx="885">
                  <c:v>1.0009960404318636</c:v>
                </c:pt>
                <c:pt idx="886">
                  <c:v>1.0010000322591046</c:v>
                </c:pt>
                <c:pt idx="887">
                  <c:v>1.0010406768924478</c:v>
                </c:pt>
                <c:pt idx="888">
                  <c:v>1.0011240251688931</c:v>
                </c:pt>
                <c:pt idx="889">
                  <c:v>1.0011441524097358</c:v>
                </c:pt>
                <c:pt idx="890">
                  <c:v>1.0012317757764222</c:v>
                </c:pt>
                <c:pt idx="891">
                  <c:v>1.0012840738159006</c:v>
                </c:pt>
                <c:pt idx="892">
                  <c:v>1.0013009619789286</c:v>
                </c:pt>
                <c:pt idx="893">
                  <c:v>1.0013339483624843</c:v>
                </c:pt>
                <c:pt idx="894">
                  <c:v>1.0013732029257625</c:v>
                </c:pt>
                <c:pt idx="895">
                  <c:v>1.0013954753485732</c:v>
                </c:pt>
                <c:pt idx="896">
                  <c:v>1.0013964707375902</c:v>
                </c:pt>
                <c:pt idx="897">
                  <c:v>1.001400602258971</c:v>
                </c:pt>
                <c:pt idx="898">
                  <c:v>1.001417819755666</c:v>
                </c:pt>
                <c:pt idx="899">
                  <c:v>1.0014537855212047</c:v>
                </c:pt>
                <c:pt idx="900">
                  <c:v>1.0014571317940046</c:v>
                </c:pt>
                <c:pt idx="901">
                  <c:v>1.0014763523699606</c:v>
                </c:pt>
                <c:pt idx="902">
                  <c:v>1.0014951005152037</c:v>
                </c:pt>
                <c:pt idx="903">
                  <c:v>1.0015102277477379</c:v>
                </c:pt>
                <c:pt idx="904">
                  <c:v>1.0015626758010274</c:v>
                </c:pt>
                <c:pt idx="905">
                  <c:v>1.001579657098824</c:v>
                </c:pt>
                <c:pt idx="906">
                  <c:v>1.0016039061501996</c:v>
                </c:pt>
                <c:pt idx="907">
                  <c:v>1.001700848446492</c:v>
                </c:pt>
                <c:pt idx="908">
                  <c:v>1.0017273032354852</c:v>
                </c:pt>
                <c:pt idx="909">
                  <c:v>1.0017374970650379</c:v>
                </c:pt>
                <c:pt idx="910">
                  <c:v>1.001777336203566</c:v>
                </c:pt>
                <c:pt idx="911">
                  <c:v>1.0017858821317793</c:v>
                </c:pt>
                <c:pt idx="912">
                  <c:v>1.0018109955187775</c:v>
                </c:pt>
                <c:pt idx="913">
                  <c:v>1.0018476461757573</c:v>
                </c:pt>
                <c:pt idx="914">
                  <c:v>1.0018638974476008</c:v>
                </c:pt>
                <c:pt idx="915">
                  <c:v>1.001883893239033</c:v>
                </c:pt>
                <c:pt idx="916">
                  <c:v>1.0019032617969414</c:v>
                </c:pt>
                <c:pt idx="917">
                  <c:v>1.0019457079219323</c:v>
                </c:pt>
                <c:pt idx="918">
                  <c:v>1.0019524981277417</c:v>
                </c:pt>
                <c:pt idx="919">
                  <c:v>1.0020141134960305</c:v>
                </c:pt>
                <c:pt idx="920">
                  <c:v>1.0021114988709348</c:v>
                </c:pt>
                <c:pt idx="921">
                  <c:v>1.0021130876556716</c:v>
                </c:pt>
                <c:pt idx="922">
                  <c:v>1.0021318586218906</c:v>
                </c:pt>
                <c:pt idx="923">
                  <c:v>1.0021396249873502</c:v>
                </c:pt>
                <c:pt idx="924">
                  <c:v>1.0021528070916002</c:v>
                </c:pt>
                <c:pt idx="925">
                  <c:v>1.0024176297102647</c:v>
                </c:pt>
                <c:pt idx="926">
                  <c:v>1.0024298500906041</c:v>
                </c:pt>
                <c:pt idx="927">
                  <c:v>1.0024993694251445</c:v>
                </c:pt>
                <c:pt idx="928">
                  <c:v>1.0025124767310403</c:v>
                </c:pt>
                <c:pt idx="929">
                  <c:v>1.002527522405062</c:v>
                </c:pt>
                <c:pt idx="930">
                  <c:v>1.0025439770439228</c:v>
                </c:pt>
                <c:pt idx="931">
                  <c:v>1.0025672343986791</c:v>
                </c:pt>
                <c:pt idx="932">
                  <c:v>1.0025762205955511</c:v>
                </c:pt>
                <c:pt idx="933">
                  <c:v>1.0025996767241374</c:v>
                </c:pt>
                <c:pt idx="934">
                  <c:v>1.002722719898427</c:v>
                </c:pt>
                <c:pt idx="935">
                  <c:v>1.0027348517151633</c:v>
                </c:pt>
                <c:pt idx="936">
                  <c:v>1.0027748060978872</c:v>
                </c:pt>
                <c:pt idx="937">
                  <c:v>1.0028628818137741</c:v>
                </c:pt>
                <c:pt idx="938">
                  <c:v>1.0028658518060942</c:v>
                </c:pt>
                <c:pt idx="939">
                  <c:v>1.0029056312676778</c:v>
                </c:pt>
                <c:pt idx="940">
                  <c:v>1.0029227320450609</c:v>
                </c:pt>
                <c:pt idx="941">
                  <c:v>1.003026317196539</c:v>
                </c:pt>
                <c:pt idx="942">
                  <c:v>1.0030469565217395</c:v>
                </c:pt>
                <c:pt idx="943">
                  <c:v>1.0030585350040169</c:v>
                </c:pt>
                <c:pt idx="944">
                  <c:v>1.0031329447112305</c:v>
                </c:pt>
                <c:pt idx="945">
                  <c:v>1.0031642612050893</c:v>
                </c:pt>
                <c:pt idx="946">
                  <c:v>1.0031649790820345</c:v>
                </c:pt>
                <c:pt idx="947">
                  <c:v>1.0032773400850818</c:v>
                </c:pt>
                <c:pt idx="948">
                  <c:v>1.0033032097226544</c:v>
                </c:pt>
                <c:pt idx="949">
                  <c:v>1.0033227736712425</c:v>
                </c:pt>
                <c:pt idx="950">
                  <c:v>1.0033716172918614</c:v>
                </c:pt>
                <c:pt idx="951">
                  <c:v>1.0033959853401024</c:v>
                </c:pt>
                <c:pt idx="952">
                  <c:v>1.0034050599022819</c:v>
                </c:pt>
                <c:pt idx="953">
                  <c:v>1.003553537497224</c:v>
                </c:pt>
                <c:pt idx="954">
                  <c:v>1.0035554963712634</c:v>
                </c:pt>
                <c:pt idx="955">
                  <c:v>1.003639304488475</c:v>
                </c:pt>
                <c:pt idx="956">
                  <c:v>1.0036591416521954</c:v>
                </c:pt>
                <c:pt idx="957">
                  <c:v>1.0036894036894031</c:v>
                </c:pt>
                <c:pt idx="958">
                  <c:v>1.0037962994630454</c:v>
                </c:pt>
                <c:pt idx="959">
                  <c:v>1.0038173108891866</c:v>
                </c:pt>
                <c:pt idx="960">
                  <c:v>1.0038180509642709</c:v>
                </c:pt>
                <c:pt idx="961">
                  <c:v>1.0038377928665358</c:v>
                </c:pt>
                <c:pt idx="962">
                  <c:v>1.0038379286641717</c:v>
                </c:pt>
                <c:pt idx="963">
                  <c:v>1.0039152587825149</c:v>
                </c:pt>
                <c:pt idx="964">
                  <c:v>1.0040098731217257</c:v>
                </c:pt>
                <c:pt idx="965">
                  <c:v>1.0040112886859458</c:v>
                </c:pt>
                <c:pt idx="966">
                  <c:v>1.0041122751974898</c:v>
                </c:pt>
                <c:pt idx="967">
                  <c:v>1.0041636665310083</c:v>
                </c:pt>
                <c:pt idx="968">
                  <c:v>1.0041846533345078</c:v>
                </c:pt>
                <c:pt idx="969">
                  <c:v>1.0042074792150533</c:v>
                </c:pt>
                <c:pt idx="970">
                  <c:v>1.0042662396771258</c:v>
                </c:pt>
                <c:pt idx="971">
                  <c:v>1.0043664270277419</c:v>
                </c:pt>
                <c:pt idx="972">
                  <c:v>1.0044192634560904</c:v>
                </c:pt>
                <c:pt idx="973">
                  <c:v>1.0044722075679819</c:v>
                </c:pt>
                <c:pt idx="974">
                  <c:v>1.0044737603704419</c:v>
                </c:pt>
                <c:pt idx="975">
                  <c:v>1.0044988879153463</c:v>
                </c:pt>
                <c:pt idx="976">
                  <c:v>1.0046477718035185</c:v>
                </c:pt>
                <c:pt idx="977">
                  <c:v>1.0046565663298834</c:v>
                </c:pt>
                <c:pt idx="978">
                  <c:v>1.0046966587156296</c:v>
                </c:pt>
                <c:pt idx="979">
                  <c:v>1.0047340413278345</c:v>
                </c:pt>
                <c:pt idx="980">
                  <c:v>1.0047503402631368</c:v>
                </c:pt>
                <c:pt idx="981">
                  <c:v>1.0047764245554047</c:v>
                </c:pt>
                <c:pt idx="982">
                  <c:v>1.004802518295308</c:v>
                </c:pt>
                <c:pt idx="983">
                  <c:v>1.0048445050179651</c:v>
                </c:pt>
                <c:pt idx="984">
                  <c:v>1.0049712294985713</c:v>
                </c:pt>
                <c:pt idx="985">
                  <c:v>1.0051259353802766</c:v>
                </c:pt>
                <c:pt idx="986">
                  <c:v>1.0051686486177198</c:v>
                </c:pt>
                <c:pt idx="987">
                  <c:v>1.005208615918832</c:v>
                </c:pt>
                <c:pt idx="988">
                  <c:v>1.0052118301717179</c:v>
                </c:pt>
                <c:pt idx="989">
                  <c:v>1.0052636888004471</c:v>
                </c:pt>
                <c:pt idx="990">
                  <c:v>1.0054322664279758</c:v>
                </c:pt>
                <c:pt idx="991">
                  <c:v>1.0056112319745116</c:v>
                </c:pt>
                <c:pt idx="992">
                  <c:v>1.005630021811674</c:v>
                </c:pt>
                <c:pt idx="993">
                  <c:v>1.0056727988679008</c:v>
                </c:pt>
                <c:pt idx="994">
                  <c:v>1.0058748809145754</c:v>
                </c:pt>
                <c:pt idx="995">
                  <c:v>1.006007200877304</c:v>
                </c:pt>
                <c:pt idx="996">
                  <c:v>1.0060580600941873</c:v>
                </c:pt>
                <c:pt idx="997">
                  <c:v>1.0060974861671717</c:v>
                </c:pt>
                <c:pt idx="998">
                  <c:v>1.0061000597126766</c:v>
                </c:pt>
                <c:pt idx="999">
                  <c:v>1.0061037774570678</c:v>
                </c:pt>
                <c:pt idx="1000">
                  <c:v>1.0061227039860057</c:v>
                </c:pt>
                <c:pt idx="1001">
                  <c:v>1.0061530009614068</c:v>
                </c:pt>
                <c:pt idx="1002">
                  <c:v>1.0061699040372631</c:v>
                </c:pt>
                <c:pt idx="1003">
                  <c:v>1.006171522613678</c:v>
                </c:pt>
                <c:pt idx="1004">
                  <c:v>1.0062274432099638</c:v>
                </c:pt>
                <c:pt idx="1005">
                  <c:v>1.0062389078498293</c:v>
                </c:pt>
                <c:pt idx="1006">
                  <c:v>1.0062472539543059</c:v>
                </c:pt>
                <c:pt idx="1007">
                  <c:v>1.006263865326896</c:v>
                </c:pt>
                <c:pt idx="1008">
                  <c:v>1.006291364594726</c:v>
                </c:pt>
                <c:pt idx="1009">
                  <c:v>1.0063446378306946</c:v>
                </c:pt>
                <c:pt idx="1010">
                  <c:v>1.0063514530404558</c:v>
                </c:pt>
                <c:pt idx="1011">
                  <c:v>1.0063706013512381</c:v>
                </c:pt>
                <c:pt idx="1012">
                  <c:v>1.006410664088834</c:v>
                </c:pt>
                <c:pt idx="1013">
                  <c:v>1.0064822817631807</c:v>
                </c:pt>
                <c:pt idx="1014">
                  <c:v>1.0065242377121213</c:v>
                </c:pt>
                <c:pt idx="1015">
                  <c:v>1.0066105033553316</c:v>
                </c:pt>
                <c:pt idx="1016">
                  <c:v>1.0066114665663033</c:v>
                </c:pt>
                <c:pt idx="1017">
                  <c:v>1.0066359466576065</c:v>
                </c:pt>
                <c:pt idx="1018">
                  <c:v>1.0066481348288403</c:v>
                </c:pt>
                <c:pt idx="1019">
                  <c:v>1.0067678382362104</c:v>
                </c:pt>
                <c:pt idx="1020">
                  <c:v>1.0067781504327229</c:v>
                </c:pt>
                <c:pt idx="1021">
                  <c:v>1.0069671279950159</c:v>
                </c:pt>
                <c:pt idx="1022">
                  <c:v>1.007051275481444</c:v>
                </c:pt>
                <c:pt idx="1023">
                  <c:v>1.0070567609029148</c:v>
                </c:pt>
                <c:pt idx="1024">
                  <c:v>1.0070915106642089</c:v>
                </c:pt>
                <c:pt idx="1025">
                  <c:v>1.0071570178789035</c:v>
                </c:pt>
                <c:pt idx="1026">
                  <c:v>1.0071953668857125</c:v>
                </c:pt>
                <c:pt idx="1027">
                  <c:v>1.0072148595405004</c:v>
                </c:pt>
                <c:pt idx="1028">
                  <c:v>1.0072501977326649</c:v>
                </c:pt>
                <c:pt idx="1029">
                  <c:v>1.0073688685547704</c:v>
                </c:pt>
                <c:pt idx="1030">
                  <c:v>1.0073725791232873</c:v>
                </c:pt>
                <c:pt idx="1031">
                  <c:v>1.0073946265713578</c:v>
                </c:pt>
                <c:pt idx="1032">
                  <c:v>1.0074071445679462</c:v>
                </c:pt>
                <c:pt idx="1033">
                  <c:v>1.00750319284802</c:v>
                </c:pt>
                <c:pt idx="1034">
                  <c:v>1.0075083010100805</c:v>
                </c:pt>
                <c:pt idx="1035">
                  <c:v>1.0075467010357304</c:v>
                </c:pt>
                <c:pt idx="1036">
                  <c:v>1.007590839889704</c:v>
                </c:pt>
                <c:pt idx="1037">
                  <c:v>1.0076062685441027</c:v>
                </c:pt>
                <c:pt idx="1038">
                  <c:v>1.0078328981723232</c:v>
                </c:pt>
                <c:pt idx="1039">
                  <c:v>1.0078877005347593</c:v>
                </c:pt>
                <c:pt idx="1040">
                  <c:v>1.0078939378605398</c:v>
                </c:pt>
                <c:pt idx="1041">
                  <c:v>1.0079015067989705</c:v>
                </c:pt>
                <c:pt idx="1042">
                  <c:v>1.0079320050284235</c:v>
                </c:pt>
                <c:pt idx="1043">
                  <c:v>1.0080143563147115</c:v>
                </c:pt>
                <c:pt idx="1044">
                  <c:v>1.0080458094190321</c:v>
                </c:pt>
                <c:pt idx="1045">
                  <c:v>1.0081242101462358</c:v>
                </c:pt>
                <c:pt idx="1046">
                  <c:v>1.0081825398440845</c:v>
                </c:pt>
                <c:pt idx="1047">
                  <c:v>1.0082727797427895</c:v>
                </c:pt>
                <c:pt idx="1048">
                  <c:v>1.0083467795746539</c:v>
                </c:pt>
                <c:pt idx="1049">
                  <c:v>1.0084077127478368</c:v>
                </c:pt>
                <c:pt idx="1050">
                  <c:v>1.0084516816615861</c:v>
                </c:pt>
                <c:pt idx="1051">
                  <c:v>1.0084981574791296</c:v>
                </c:pt>
                <c:pt idx="1052">
                  <c:v>1.0085525531886725</c:v>
                </c:pt>
                <c:pt idx="1053">
                  <c:v>1.0086443829652139</c:v>
                </c:pt>
                <c:pt idx="1054">
                  <c:v>1.008688952220046</c:v>
                </c:pt>
                <c:pt idx="1055">
                  <c:v>1.0087188438671262</c:v>
                </c:pt>
                <c:pt idx="1056">
                  <c:v>1.008791053513393</c:v>
                </c:pt>
                <c:pt idx="1057">
                  <c:v>1.0088846528850468</c:v>
                </c:pt>
                <c:pt idx="1058">
                  <c:v>1.008924202530465</c:v>
                </c:pt>
                <c:pt idx="1059">
                  <c:v>1.0090181182193316</c:v>
                </c:pt>
                <c:pt idx="1060">
                  <c:v>1.0090853951325527</c:v>
                </c:pt>
                <c:pt idx="1061">
                  <c:v>1.009107786046364</c:v>
                </c:pt>
                <c:pt idx="1062">
                  <c:v>1.0091095993447774</c:v>
                </c:pt>
                <c:pt idx="1063">
                  <c:v>1.0091458153580672</c:v>
                </c:pt>
                <c:pt idx="1064">
                  <c:v>1.0092754730597386</c:v>
                </c:pt>
                <c:pt idx="1065">
                  <c:v>1.0093034835045274</c:v>
                </c:pt>
                <c:pt idx="1066">
                  <c:v>1.0093330695558063</c:v>
                </c:pt>
                <c:pt idx="1067">
                  <c:v>1.0094439503663237</c:v>
                </c:pt>
                <c:pt idx="1068">
                  <c:v>1.0096244832910002</c:v>
                </c:pt>
                <c:pt idx="1069">
                  <c:v>1.0096795385025963</c:v>
                </c:pt>
                <c:pt idx="1070">
                  <c:v>1.0098917241215912</c:v>
                </c:pt>
                <c:pt idx="1071">
                  <c:v>1.0099190982298651</c:v>
                </c:pt>
                <c:pt idx="1072">
                  <c:v>1.0099249218907871</c:v>
                </c:pt>
                <c:pt idx="1073">
                  <c:v>1.0099577163149123</c:v>
                </c:pt>
                <c:pt idx="1074">
                  <c:v>1.0100159616919402</c:v>
                </c:pt>
                <c:pt idx="1075">
                  <c:v>1.0101058849647215</c:v>
                </c:pt>
                <c:pt idx="1076">
                  <c:v>1.0101383837116935</c:v>
                </c:pt>
                <c:pt idx="1077">
                  <c:v>1.0101985116177519</c:v>
                </c:pt>
                <c:pt idx="1078">
                  <c:v>1.010278578290106</c:v>
                </c:pt>
                <c:pt idx="1079">
                  <c:v>1.0103518777574518</c:v>
                </c:pt>
                <c:pt idx="1080">
                  <c:v>1.0103654860104421</c:v>
                </c:pt>
                <c:pt idx="1081">
                  <c:v>1.0103738896400101</c:v>
                </c:pt>
                <c:pt idx="1082">
                  <c:v>1.010395554847084</c:v>
                </c:pt>
                <c:pt idx="1083">
                  <c:v>1.0103985411417522</c:v>
                </c:pt>
                <c:pt idx="1084">
                  <c:v>1.0105440454864081</c:v>
                </c:pt>
                <c:pt idx="1085">
                  <c:v>1.0105696858716284</c:v>
                </c:pt>
                <c:pt idx="1086">
                  <c:v>1.0105879853758348</c:v>
                </c:pt>
                <c:pt idx="1087">
                  <c:v>1.0106083892491655</c:v>
                </c:pt>
                <c:pt idx="1088">
                  <c:v>1.0106615764234834</c:v>
                </c:pt>
                <c:pt idx="1089">
                  <c:v>1.0106663133312355</c:v>
                </c:pt>
                <c:pt idx="1090">
                  <c:v>1.0106975099752518</c:v>
                </c:pt>
                <c:pt idx="1091">
                  <c:v>1.01071761416589</c:v>
                </c:pt>
                <c:pt idx="1092">
                  <c:v>1.0108039541597411</c:v>
                </c:pt>
                <c:pt idx="1093">
                  <c:v>1.0109111896952929</c:v>
                </c:pt>
                <c:pt idx="1094">
                  <c:v>1.0109272372236138</c:v>
                </c:pt>
                <c:pt idx="1095">
                  <c:v>1.0109287876374056</c:v>
                </c:pt>
                <c:pt idx="1096">
                  <c:v>1.0110315965683196</c:v>
                </c:pt>
                <c:pt idx="1097">
                  <c:v>1.0110546357338164</c:v>
                </c:pt>
                <c:pt idx="1098">
                  <c:v>1.0111959913653294</c:v>
                </c:pt>
                <c:pt idx="1099">
                  <c:v>1.0112886266721188</c:v>
                </c:pt>
                <c:pt idx="1100">
                  <c:v>1.0113443180332158</c:v>
                </c:pt>
                <c:pt idx="1101">
                  <c:v>1.0115082274545466</c:v>
                </c:pt>
                <c:pt idx="1102">
                  <c:v>1.0116346292816878</c:v>
                </c:pt>
                <c:pt idx="1103">
                  <c:v>1.0117337352227354</c:v>
                </c:pt>
                <c:pt idx="1104">
                  <c:v>1.0119400021659863</c:v>
                </c:pt>
                <c:pt idx="1105">
                  <c:v>1.0119422644201741</c:v>
                </c:pt>
                <c:pt idx="1106">
                  <c:v>1.0119748481952959</c:v>
                </c:pt>
                <c:pt idx="1107">
                  <c:v>1.0120026074141248</c:v>
                </c:pt>
                <c:pt idx="1108">
                  <c:v>1.0121072011630541</c:v>
                </c:pt>
                <c:pt idx="1109">
                  <c:v>1.0121270373627278</c:v>
                </c:pt>
                <c:pt idx="1110">
                  <c:v>1.0121906446606477</c:v>
                </c:pt>
                <c:pt idx="1111">
                  <c:v>1.0123141057860041</c:v>
                </c:pt>
                <c:pt idx="1112">
                  <c:v>1.0123709291445515</c:v>
                </c:pt>
                <c:pt idx="1113">
                  <c:v>1.0123858208329841</c:v>
                </c:pt>
                <c:pt idx="1114">
                  <c:v>1.0124388117749614</c:v>
                </c:pt>
                <c:pt idx="1115">
                  <c:v>1.0124483306836247</c:v>
                </c:pt>
                <c:pt idx="1116">
                  <c:v>1.0125362339102797</c:v>
                </c:pt>
                <c:pt idx="1117">
                  <c:v>1.0126156332541338</c:v>
                </c:pt>
                <c:pt idx="1118">
                  <c:v>1.0126343682132954</c:v>
                </c:pt>
                <c:pt idx="1119">
                  <c:v>1.0126482619336949</c:v>
                </c:pt>
                <c:pt idx="1120">
                  <c:v>1.0128583314424022</c:v>
                </c:pt>
                <c:pt idx="1121">
                  <c:v>1.0128992375849981</c:v>
                </c:pt>
                <c:pt idx="1122">
                  <c:v>1.0129152154094294</c:v>
                </c:pt>
                <c:pt idx="1123">
                  <c:v>1.0130652999442329</c:v>
                </c:pt>
                <c:pt idx="1124">
                  <c:v>1.0132410074794505</c:v>
                </c:pt>
                <c:pt idx="1125">
                  <c:v>1.0134242742976109</c:v>
                </c:pt>
                <c:pt idx="1126">
                  <c:v>1.0134318084572018</c:v>
                </c:pt>
                <c:pt idx="1127">
                  <c:v>1.0134607150503097</c:v>
                </c:pt>
                <c:pt idx="1128">
                  <c:v>1.0135257749361695</c:v>
                </c:pt>
                <c:pt idx="1129">
                  <c:v>1.0136007376671274</c:v>
                </c:pt>
                <c:pt idx="1130">
                  <c:v>1.0136575504015279</c:v>
                </c:pt>
                <c:pt idx="1131">
                  <c:v>1.0137321763558906</c:v>
                </c:pt>
                <c:pt idx="1132">
                  <c:v>1.0137983320697492</c:v>
                </c:pt>
                <c:pt idx="1133">
                  <c:v>1.0138087728762917</c:v>
                </c:pt>
                <c:pt idx="1134">
                  <c:v>1.0139945097748262</c:v>
                </c:pt>
                <c:pt idx="1135">
                  <c:v>1.0140872175820792</c:v>
                </c:pt>
                <c:pt idx="1136">
                  <c:v>1.0141755663042962</c:v>
                </c:pt>
                <c:pt idx="1137">
                  <c:v>1.0143146753976029</c:v>
                </c:pt>
                <c:pt idx="1138">
                  <c:v>1.0145062398544202</c:v>
                </c:pt>
                <c:pt idx="1139">
                  <c:v>1.0145126684506161</c:v>
                </c:pt>
                <c:pt idx="1140">
                  <c:v>1.0145756273118065</c:v>
                </c:pt>
                <c:pt idx="1141">
                  <c:v>1.014583743585586</c:v>
                </c:pt>
                <c:pt idx="1142">
                  <c:v>1.0147879268890503</c:v>
                </c:pt>
                <c:pt idx="1143">
                  <c:v>1.0151272087744934</c:v>
                </c:pt>
                <c:pt idx="1144">
                  <c:v>1.0151309583801731</c:v>
                </c:pt>
                <c:pt idx="1145">
                  <c:v>1.0151834034876728</c:v>
                </c:pt>
                <c:pt idx="1146">
                  <c:v>1.0151931985587759</c:v>
                </c:pt>
                <c:pt idx="1147">
                  <c:v>1.0152840148113138</c:v>
                </c:pt>
                <c:pt idx="1148">
                  <c:v>1.0152913844603144</c:v>
                </c:pt>
                <c:pt idx="1149">
                  <c:v>1.0153315507175289</c:v>
                </c:pt>
                <c:pt idx="1150">
                  <c:v>1.0153482446899722</c:v>
                </c:pt>
                <c:pt idx="1151">
                  <c:v>1.0153535673301413</c:v>
                </c:pt>
                <c:pt idx="1152">
                  <c:v>1.0154874328054628</c:v>
                </c:pt>
                <c:pt idx="1153">
                  <c:v>1.0155408629268625</c:v>
                </c:pt>
                <c:pt idx="1154">
                  <c:v>1.0156151329008558</c:v>
                </c:pt>
                <c:pt idx="1155">
                  <c:v>1.0158398905234338</c:v>
                </c:pt>
                <c:pt idx="1156">
                  <c:v>1.0159216102797985</c:v>
                </c:pt>
                <c:pt idx="1157">
                  <c:v>1.0160405800731802</c:v>
                </c:pt>
                <c:pt idx="1158">
                  <c:v>1.0160678617481231</c:v>
                </c:pt>
                <c:pt idx="1159">
                  <c:v>1.0161045978675158</c:v>
                </c:pt>
                <c:pt idx="1160">
                  <c:v>1.0162714399440329</c:v>
                </c:pt>
                <c:pt idx="1161">
                  <c:v>1.0163740022805017</c:v>
                </c:pt>
                <c:pt idx="1162">
                  <c:v>1.0164455030055579</c:v>
                </c:pt>
                <c:pt idx="1163">
                  <c:v>1.0165197872552159</c:v>
                </c:pt>
                <c:pt idx="1164">
                  <c:v>1.0165990019453608</c:v>
                </c:pt>
                <c:pt idx="1165">
                  <c:v>1.0166701218248118</c:v>
                </c:pt>
                <c:pt idx="1166">
                  <c:v>1.0167032650563377</c:v>
                </c:pt>
                <c:pt idx="1167">
                  <c:v>1.0168854499897573</c:v>
                </c:pt>
                <c:pt idx="1168">
                  <c:v>1.0170752136924639</c:v>
                </c:pt>
                <c:pt idx="1169">
                  <c:v>1.0173135915967828</c:v>
                </c:pt>
                <c:pt idx="1170">
                  <c:v>1.0173489394569548</c:v>
                </c:pt>
                <c:pt idx="1171">
                  <c:v>1.0175016686952763</c:v>
                </c:pt>
                <c:pt idx="1172">
                  <c:v>1.0175188903840178</c:v>
                </c:pt>
                <c:pt idx="1173">
                  <c:v>1.0175365969665475</c:v>
                </c:pt>
                <c:pt idx="1174">
                  <c:v>1.0176782284749053</c:v>
                </c:pt>
                <c:pt idx="1175">
                  <c:v>1.0177191906805638</c:v>
                </c:pt>
                <c:pt idx="1176">
                  <c:v>1.0179160114159238</c:v>
                </c:pt>
                <c:pt idx="1177">
                  <c:v>1.0179671605009026</c:v>
                </c:pt>
                <c:pt idx="1178">
                  <c:v>1.0179679230367269</c:v>
                </c:pt>
                <c:pt idx="1179">
                  <c:v>1.0180863627028141</c:v>
                </c:pt>
                <c:pt idx="1180">
                  <c:v>1.0180962842148471</c:v>
                </c:pt>
                <c:pt idx="1181">
                  <c:v>1.0181493774341455</c:v>
                </c:pt>
                <c:pt idx="1182">
                  <c:v>1.0184060371801946</c:v>
                </c:pt>
                <c:pt idx="1183">
                  <c:v>1.0187274982603698</c:v>
                </c:pt>
                <c:pt idx="1184">
                  <c:v>1.018806829722916</c:v>
                </c:pt>
                <c:pt idx="1185">
                  <c:v>1.0189971443782977</c:v>
                </c:pt>
                <c:pt idx="1186">
                  <c:v>1.0191310125126696</c:v>
                </c:pt>
                <c:pt idx="1187">
                  <c:v>1.0193125052916776</c:v>
                </c:pt>
                <c:pt idx="1188">
                  <c:v>1.0193539694011298</c:v>
                </c:pt>
                <c:pt idx="1189">
                  <c:v>1.019485122234455</c:v>
                </c:pt>
                <c:pt idx="1190">
                  <c:v>1.0195031554939282</c:v>
                </c:pt>
                <c:pt idx="1191">
                  <c:v>1.0195910516191922</c:v>
                </c:pt>
                <c:pt idx="1192">
                  <c:v>1.019692059255604</c:v>
                </c:pt>
                <c:pt idx="1193">
                  <c:v>1.0197988319961</c:v>
                </c:pt>
                <c:pt idx="1194">
                  <c:v>1.0198699685879167</c:v>
                </c:pt>
                <c:pt idx="1195">
                  <c:v>1.0199393014954472</c:v>
                </c:pt>
                <c:pt idx="1196">
                  <c:v>1.0201936339167352</c:v>
                </c:pt>
                <c:pt idx="1197">
                  <c:v>1.0202312392072299</c:v>
                </c:pt>
                <c:pt idx="1198">
                  <c:v>1.0203176641225009</c:v>
                </c:pt>
                <c:pt idx="1199">
                  <c:v>1.0203229278794399</c:v>
                </c:pt>
                <c:pt idx="1200">
                  <c:v>1.0203949052109378</c:v>
                </c:pt>
                <c:pt idx="1201">
                  <c:v>1.0205414481502884</c:v>
                </c:pt>
                <c:pt idx="1202">
                  <c:v>1.0210122419148546</c:v>
                </c:pt>
                <c:pt idx="1203">
                  <c:v>1.0211557458017781</c:v>
                </c:pt>
                <c:pt idx="1204">
                  <c:v>1.0213405918689487</c:v>
                </c:pt>
                <c:pt idx="1205">
                  <c:v>1.0214621244472613</c:v>
                </c:pt>
                <c:pt idx="1206">
                  <c:v>1.0214859493565343</c:v>
                </c:pt>
                <c:pt idx="1207">
                  <c:v>1.0215494390554922</c:v>
                </c:pt>
                <c:pt idx="1208">
                  <c:v>1.0216757205170062</c:v>
                </c:pt>
                <c:pt idx="1209">
                  <c:v>1.0217114656403252</c:v>
                </c:pt>
                <c:pt idx="1210">
                  <c:v>1.021769096725532</c:v>
                </c:pt>
                <c:pt idx="1211">
                  <c:v>1.0219807819316671</c:v>
                </c:pt>
                <c:pt idx="1212">
                  <c:v>1.0219848273726579</c:v>
                </c:pt>
                <c:pt idx="1213">
                  <c:v>1.0219979723198076</c:v>
                </c:pt>
                <c:pt idx="1214">
                  <c:v>1.0223862095115872</c:v>
                </c:pt>
                <c:pt idx="1215">
                  <c:v>1.0225598526703499</c:v>
                </c:pt>
                <c:pt idx="1216">
                  <c:v>1.0228105053887209</c:v>
                </c:pt>
                <c:pt idx="1217">
                  <c:v>1.0232020073646817</c:v>
                </c:pt>
                <c:pt idx="1218">
                  <c:v>1.0233591488695926</c:v>
                </c:pt>
                <c:pt idx="1219">
                  <c:v>1.0233879959750891</c:v>
                </c:pt>
                <c:pt idx="1220">
                  <c:v>1.0234163545397379</c:v>
                </c:pt>
                <c:pt idx="1221">
                  <c:v>1.0235686137273095</c:v>
                </c:pt>
                <c:pt idx="1222">
                  <c:v>1.0238369140523786</c:v>
                </c:pt>
                <c:pt idx="1223">
                  <c:v>1.0239197373519036</c:v>
                </c:pt>
                <c:pt idx="1224">
                  <c:v>1.0242300993096656</c:v>
                </c:pt>
                <c:pt idx="1225">
                  <c:v>1.0242670332832438</c:v>
                </c:pt>
                <c:pt idx="1226">
                  <c:v>1.0244902728281822</c:v>
                </c:pt>
                <c:pt idx="1227">
                  <c:v>1.0245838207504725</c:v>
                </c:pt>
                <c:pt idx="1228">
                  <c:v>1.0246334048640915</c:v>
                </c:pt>
                <c:pt idx="1229">
                  <c:v>1.0246690280603914</c:v>
                </c:pt>
                <c:pt idx="1230">
                  <c:v>1.0246785191079919</c:v>
                </c:pt>
                <c:pt idx="1231">
                  <c:v>1.0246885649241388</c:v>
                </c:pt>
                <c:pt idx="1232">
                  <c:v>1.024747958841939</c:v>
                </c:pt>
                <c:pt idx="1233">
                  <c:v>1.0248038090219622</c:v>
                </c:pt>
                <c:pt idx="1234">
                  <c:v>1.0248618486960455</c:v>
                </c:pt>
                <c:pt idx="1235">
                  <c:v>1.024930924379116</c:v>
                </c:pt>
                <c:pt idx="1236">
                  <c:v>1.0251226556247603</c:v>
                </c:pt>
                <c:pt idx="1237">
                  <c:v>1.0251863195507913</c:v>
                </c:pt>
                <c:pt idx="1238">
                  <c:v>1.0252089976730157</c:v>
                </c:pt>
                <c:pt idx="1239">
                  <c:v>1.0253746236991934</c:v>
                </c:pt>
                <c:pt idx="1240">
                  <c:v>1.0253912968696242</c:v>
                </c:pt>
                <c:pt idx="1241">
                  <c:v>1.025472750763448</c:v>
                </c:pt>
                <c:pt idx="1242">
                  <c:v>1.0255736285484565</c:v>
                </c:pt>
                <c:pt idx="1243">
                  <c:v>1.0255782521102692</c:v>
                </c:pt>
                <c:pt idx="1244">
                  <c:v>1.0256222547584184</c:v>
                </c:pt>
                <c:pt idx="1245">
                  <c:v>1.0260340954142984</c:v>
                </c:pt>
                <c:pt idx="1246">
                  <c:v>1.0263044268702843</c:v>
                </c:pt>
                <c:pt idx="1247">
                  <c:v>1.0264622720510721</c:v>
                </c:pt>
                <c:pt idx="1248">
                  <c:v>1.0269155271650536</c:v>
                </c:pt>
                <c:pt idx="1249">
                  <c:v>1.0275365436655759</c:v>
                </c:pt>
                <c:pt idx="1250">
                  <c:v>1.0278240967794661</c:v>
                </c:pt>
                <c:pt idx="1251">
                  <c:v>1.027997213617702</c:v>
                </c:pt>
                <c:pt idx="1252">
                  <c:v>1.0281567892233447</c:v>
                </c:pt>
                <c:pt idx="1253">
                  <c:v>1.0282101639026289</c:v>
                </c:pt>
                <c:pt idx="1254">
                  <c:v>1.0282981913471019</c:v>
                </c:pt>
                <c:pt idx="1255">
                  <c:v>1.0284430714749899</c:v>
                </c:pt>
                <c:pt idx="1256">
                  <c:v>1.0285410142087967</c:v>
                </c:pt>
                <c:pt idx="1257">
                  <c:v>1.0286804126414031</c:v>
                </c:pt>
                <c:pt idx="1258">
                  <c:v>1.0288428855834129</c:v>
                </c:pt>
                <c:pt idx="1259">
                  <c:v>1.0288747593770049</c:v>
                </c:pt>
                <c:pt idx="1260">
                  <c:v>1.0290846087207624</c:v>
                </c:pt>
                <c:pt idx="1261">
                  <c:v>1.0295350922007689</c:v>
                </c:pt>
                <c:pt idx="1262">
                  <c:v>1.0297226416593814</c:v>
                </c:pt>
                <c:pt idx="1263">
                  <c:v>1.0299616217653984</c:v>
                </c:pt>
                <c:pt idx="1264">
                  <c:v>1.0307655329888239</c:v>
                </c:pt>
                <c:pt idx="1265">
                  <c:v>1.0312710742563127</c:v>
                </c:pt>
                <c:pt idx="1266">
                  <c:v>1.0318734847305322</c:v>
                </c:pt>
                <c:pt idx="1267">
                  <c:v>1.0320256556692875</c:v>
                </c:pt>
                <c:pt idx="1268">
                  <c:v>1.0321520161510345</c:v>
                </c:pt>
                <c:pt idx="1269">
                  <c:v>1.0323039551207203</c:v>
                </c:pt>
                <c:pt idx="1270">
                  <c:v>1.0328363477442339</c:v>
                </c:pt>
                <c:pt idx="1271">
                  <c:v>1.0331220404379522</c:v>
                </c:pt>
                <c:pt idx="1272">
                  <c:v>1.0334306965459996</c:v>
                </c:pt>
                <c:pt idx="1273">
                  <c:v>1.0334985801607546</c:v>
                </c:pt>
                <c:pt idx="1274">
                  <c:v>1.0341099797172779</c:v>
                </c:pt>
                <c:pt idx="1275">
                  <c:v>1.0343138528700986</c:v>
                </c:pt>
                <c:pt idx="1276">
                  <c:v>1.0343276515151514</c:v>
                </c:pt>
                <c:pt idx="1277">
                  <c:v>1.0351786649147481</c:v>
                </c:pt>
                <c:pt idx="1278">
                  <c:v>1.035559646469864</c:v>
                </c:pt>
                <c:pt idx="1279">
                  <c:v>1.0357542934631543</c:v>
                </c:pt>
                <c:pt idx="1280">
                  <c:v>1.0359907232932311</c:v>
                </c:pt>
                <c:pt idx="1281">
                  <c:v>1.0360842963970083</c:v>
                </c:pt>
                <c:pt idx="1282">
                  <c:v>1.0366022174589526</c:v>
                </c:pt>
                <c:pt idx="1283">
                  <c:v>1.0368378856574141</c:v>
                </c:pt>
                <c:pt idx="1284">
                  <c:v>1.0370049027708919</c:v>
                </c:pt>
                <c:pt idx="1285">
                  <c:v>1.0373593925759275</c:v>
                </c:pt>
                <c:pt idx="1286">
                  <c:v>1.0374660497471841</c:v>
                </c:pt>
                <c:pt idx="1287">
                  <c:v>1.037484124888403</c:v>
                </c:pt>
                <c:pt idx="1288">
                  <c:v>1.0375384528146745</c:v>
                </c:pt>
                <c:pt idx="1289">
                  <c:v>1.0375964594718654</c:v>
                </c:pt>
                <c:pt idx="1290">
                  <c:v>1.0376702369989819</c:v>
                </c:pt>
                <c:pt idx="1291">
                  <c:v>1.0377813583321116</c:v>
                </c:pt>
                <c:pt idx="1292">
                  <c:v>1.0386198844783094</c:v>
                </c:pt>
                <c:pt idx="1293">
                  <c:v>1.0386944726096838</c:v>
                </c:pt>
                <c:pt idx="1294">
                  <c:v>1.0388569172601239</c:v>
                </c:pt>
                <c:pt idx="1295">
                  <c:v>1.0388649789720008</c:v>
                </c:pt>
                <c:pt idx="1296">
                  <c:v>1.0396860512090489</c:v>
                </c:pt>
                <c:pt idx="1297">
                  <c:v>1.0396968716401704</c:v>
                </c:pt>
                <c:pt idx="1298">
                  <c:v>1.0398203735467886</c:v>
                </c:pt>
                <c:pt idx="1299">
                  <c:v>1.039867154854428</c:v>
                </c:pt>
                <c:pt idx="1300">
                  <c:v>1.0401672579827672</c:v>
                </c:pt>
                <c:pt idx="1301">
                  <c:v>1.0401930985160022</c:v>
                </c:pt>
                <c:pt idx="1302">
                  <c:v>1.0405847938871378</c:v>
                </c:pt>
                <c:pt idx="1303">
                  <c:v>1.0409109394062637</c:v>
                </c:pt>
                <c:pt idx="1304">
                  <c:v>1.0409841475165322</c:v>
                </c:pt>
                <c:pt idx="1305">
                  <c:v>1.0413598051020694</c:v>
                </c:pt>
                <c:pt idx="1306">
                  <c:v>1.0414400950700418</c:v>
                </c:pt>
                <c:pt idx="1307">
                  <c:v>1.042096063033213</c:v>
                </c:pt>
                <c:pt idx="1308">
                  <c:v>1.0423140835660323</c:v>
                </c:pt>
                <c:pt idx="1309">
                  <c:v>1.0425884890210813</c:v>
                </c:pt>
                <c:pt idx="1310">
                  <c:v>1.0429628759398497</c:v>
                </c:pt>
                <c:pt idx="1311">
                  <c:v>1.0429882882107877</c:v>
                </c:pt>
                <c:pt idx="1312">
                  <c:v>1.0434557384597678</c:v>
                </c:pt>
                <c:pt idx="1313">
                  <c:v>1.0443127879984757</c:v>
                </c:pt>
                <c:pt idx="1314">
                  <c:v>1.045210144837136</c:v>
                </c:pt>
                <c:pt idx="1315">
                  <c:v>1.0454247483900814</c:v>
                </c:pt>
                <c:pt idx="1316">
                  <c:v>1.0460914912109545</c:v>
                </c:pt>
                <c:pt idx="1317">
                  <c:v>1.0472838120959971</c:v>
                </c:pt>
                <c:pt idx="1318">
                  <c:v>1.0475593469788231</c:v>
                </c:pt>
                <c:pt idx="1319">
                  <c:v>1.0479070154511916</c:v>
                </c:pt>
                <c:pt idx="1320">
                  <c:v>1.0497128666770141</c:v>
                </c:pt>
                <c:pt idx="1321">
                  <c:v>1.0499034127495166</c:v>
                </c:pt>
                <c:pt idx="1322">
                  <c:v>1.0502639430801011</c:v>
                </c:pt>
                <c:pt idx="1323">
                  <c:v>1.0504289095596329</c:v>
                </c:pt>
                <c:pt idx="1324">
                  <c:v>1.0513623895153914</c:v>
                </c:pt>
                <c:pt idx="1325">
                  <c:v>1.0517372293352183</c:v>
                </c:pt>
                <c:pt idx="1326">
                  <c:v>1.0522929769392042</c:v>
                </c:pt>
                <c:pt idx="1327">
                  <c:v>1.0526467341747858</c:v>
                </c:pt>
                <c:pt idx="1328">
                  <c:v>1.0530313338858719</c:v>
                </c:pt>
                <c:pt idx="1329">
                  <c:v>1.0540354736697379</c:v>
                </c:pt>
                <c:pt idx="1330">
                  <c:v>1.0543354180285482</c:v>
                </c:pt>
                <c:pt idx="1331">
                  <c:v>1.0556236161532147</c:v>
                </c:pt>
                <c:pt idx="1332">
                  <c:v>1.0556455848989132</c:v>
                </c:pt>
                <c:pt idx="1333">
                  <c:v>1.055838124723574</c:v>
                </c:pt>
                <c:pt idx="1334">
                  <c:v>1.0561144002524079</c:v>
                </c:pt>
                <c:pt idx="1335">
                  <c:v>1.0563797202157819</c:v>
                </c:pt>
                <c:pt idx="1336">
                  <c:v>1.0570536828963797</c:v>
                </c:pt>
                <c:pt idx="1337">
                  <c:v>1.0573573148279281</c:v>
                </c:pt>
                <c:pt idx="1338">
                  <c:v>1.0575564363260388</c:v>
                </c:pt>
                <c:pt idx="1339">
                  <c:v>1.0597883227027405</c:v>
                </c:pt>
                <c:pt idx="1340">
                  <c:v>1.0599064064308892</c:v>
                </c:pt>
                <c:pt idx="1341">
                  <c:v>1.0606602947336352</c:v>
                </c:pt>
                <c:pt idx="1342">
                  <c:v>1.0620818030889978</c:v>
                </c:pt>
                <c:pt idx="1343">
                  <c:v>1.0659012098327807</c:v>
                </c:pt>
                <c:pt idx="1344">
                  <c:v>1.0675504908044677</c:v>
                </c:pt>
                <c:pt idx="1345">
                  <c:v>1.0679991403395654</c:v>
                </c:pt>
                <c:pt idx="1346">
                  <c:v>1.0689924015543399</c:v>
                </c:pt>
                <c:pt idx="1347">
                  <c:v>1.0696276040518091</c:v>
                </c:pt>
                <c:pt idx="1348">
                  <c:v>1.0719029616546731</c:v>
                </c:pt>
                <c:pt idx="1349">
                  <c:v>1.0728420352095833</c:v>
                </c:pt>
                <c:pt idx="1350">
                  <c:v>1.0738110510400438</c:v>
                </c:pt>
                <c:pt idx="1351">
                  <c:v>1.0752633392768847</c:v>
                </c:pt>
                <c:pt idx="1352">
                  <c:v>1.0758242459026841</c:v>
                </c:pt>
                <c:pt idx="1353">
                  <c:v>1.0784103950670114</c:v>
                </c:pt>
                <c:pt idx="1354">
                  <c:v>1.0852967675845127</c:v>
                </c:pt>
                <c:pt idx="1355">
                  <c:v>1.0870373453193496</c:v>
                </c:pt>
                <c:pt idx="1356">
                  <c:v>1.0888671353564121</c:v>
                </c:pt>
                <c:pt idx="1357">
                  <c:v>1.0925175320079781</c:v>
                </c:pt>
                <c:pt idx="1358">
                  <c:v>1.0951915755599289</c:v>
                </c:pt>
                <c:pt idx="1359">
                  <c:v>1.1050108932461873</c:v>
                </c:pt>
                <c:pt idx="1360">
                  <c:v>1.1119977985690694</c:v>
                </c:pt>
                <c:pt idx="1361">
                  <c:v>1.1209031892096306</c:v>
                </c:pt>
                <c:pt idx="1362">
                  <c:v>1.1235867400999029</c:v>
                </c:pt>
                <c:pt idx="1363">
                  <c:v>1.1237620968879607</c:v>
                </c:pt>
                <c:pt idx="1364">
                  <c:v>1.1569692170393544</c:v>
                </c:pt>
              </c:numCache>
            </c:numRef>
          </c:val>
          <c:smooth val="0"/>
        </c:ser>
        <c:ser>
          <c:idx val="2"/>
          <c:order val="2"/>
          <c:tx>
            <c:strRef>
              <c:f>dynamic_lru!$W$1</c:f>
              <c:strCache>
                <c:ptCount val="1"/>
                <c:pt idx="0">
                  <c:v>Optimal</c:v>
                </c:pt>
              </c:strCache>
            </c:strRef>
          </c:tx>
          <c:spPr>
            <a:ln>
              <a:solidFill>
                <a:srgbClr val="FFFF00"/>
              </a:solidFill>
            </a:ln>
          </c:spPr>
          <c:marker>
            <c:spPr>
              <a:solidFill>
                <a:srgbClr val="FFFF00"/>
              </a:solidFill>
              <a:ln>
                <a:solidFill>
                  <a:srgbClr val="FFFF00"/>
                </a:solidFill>
              </a:ln>
            </c:spPr>
          </c:marker>
          <c:val>
            <c:numRef>
              <c:f>dynamic_lru!$W$2:$W$1366</c:f>
              <c:numCache>
                <c:formatCode>General</c:formatCode>
                <c:ptCount val="1365"/>
                <c:pt idx="0">
                  <c:v>1.0006834404900522</c:v>
                </c:pt>
                <c:pt idx="1">
                  <c:v>1.0007976509756771</c:v>
                </c:pt>
                <c:pt idx="2">
                  <c:v>1.000889059759233</c:v>
                </c:pt>
                <c:pt idx="3">
                  <c:v>1.0010716056491202</c:v>
                </c:pt>
                <c:pt idx="4">
                  <c:v>1.0012439279781447</c:v>
                </c:pt>
                <c:pt idx="5">
                  <c:v>1.0013136725265319</c:v>
                </c:pt>
                <c:pt idx="6">
                  <c:v>1.0013165202723551</c:v>
                </c:pt>
                <c:pt idx="7">
                  <c:v>1.0014518564404349</c:v>
                </c:pt>
                <c:pt idx="8">
                  <c:v>1.001467885796244</c:v>
                </c:pt>
                <c:pt idx="9">
                  <c:v>1.0014760147601476</c:v>
                </c:pt>
                <c:pt idx="10">
                  <c:v>1.0015996369618239</c:v>
                </c:pt>
                <c:pt idx="11">
                  <c:v>1.0016364204681263</c:v>
                </c:pt>
                <c:pt idx="12">
                  <c:v>1.0017026906850881</c:v>
                </c:pt>
                <c:pt idx="13">
                  <c:v>1.0017306511342272</c:v>
                </c:pt>
                <c:pt idx="14">
                  <c:v>1.0018667148399518</c:v>
                </c:pt>
                <c:pt idx="15">
                  <c:v>1.0019857641565044</c:v>
                </c:pt>
                <c:pt idx="16">
                  <c:v>1.0020423676811343</c:v>
                </c:pt>
                <c:pt idx="17">
                  <c:v>1.0022808944830286</c:v>
                </c:pt>
                <c:pt idx="18">
                  <c:v>1.0023008164844338</c:v>
                </c:pt>
                <c:pt idx="19">
                  <c:v>1.0024054717236321</c:v>
                </c:pt>
                <c:pt idx="20">
                  <c:v>1.0024311338272176</c:v>
                </c:pt>
                <c:pt idx="21">
                  <c:v>1.002457372697662</c:v>
                </c:pt>
                <c:pt idx="22">
                  <c:v>1.0024685688041792</c:v>
                </c:pt>
                <c:pt idx="23">
                  <c:v>1.0024780929049275</c:v>
                </c:pt>
                <c:pt idx="24">
                  <c:v>1.0028077113198219</c:v>
                </c:pt>
                <c:pt idx="25">
                  <c:v>1.0030520832352081</c:v>
                </c:pt>
                <c:pt idx="26">
                  <c:v>1.0030677871393974</c:v>
                </c:pt>
                <c:pt idx="27">
                  <c:v>1.0031542404339</c:v>
                </c:pt>
                <c:pt idx="28">
                  <c:v>1.0032086447098758</c:v>
                </c:pt>
                <c:pt idx="29">
                  <c:v>1.0032679204588166</c:v>
                </c:pt>
                <c:pt idx="30">
                  <c:v>1.0033738409137307</c:v>
                </c:pt>
                <c:pt idx="31">
                  <c:v>1.0034747744737722</c:v>
                </c:pt>
                <c:pt idx="32">
                  <c:v>1.0035104454831627</c:v>
                </c:pt>
                <c:pt idx="33">
                  <c:v>1.0037773881816872</c:v>
                </c:pt>
                <c:pt idx="34">
                  <c:v>1.0038253171908944</c:v>
                </c:pt>
                <c:pt idx="35">
                  <c:v>1.0038389405932748</c:v>
                </c:pt>
                <c:pt idx="36">
                  <c:v>1.0038437818223538</c:v>
                </c:pt>
                <c:pt idx="37">
                  <c:v>1.0038667296474897</c:v>
                </c:pt>
                <c:pt idx="38">
                  <c:v>1.0039271276316479</c:v>
                </c:pt>
                <c:pt idx="39">
                  <c:v>1.0039535790648575</c:v>
                </c:pt>
                <c:pt idx="40">
                  <c:v>1.0039537739381854</c:v>
                </c:pt>
                <c:pt idx="41">
                  <c:v>1.0040209823925328</c:v>
                </c:pt>
                <c:pt idx="42">
                  <c:v>1.0042800515551664</c:v>
                </c:pt>
                <c:pt idx="43">
                  <c:v>1.0043640234167115</c:v>
                </c:pt>
                <c:pt idx="44">
                  <c:v>1.0043788160456737</c:v>
                </c:pt>
                <c:pt idx="45">
                  <c:v>1.0044227907107353</c:v>
                </c:pt>
                <c:pt idx="46">
                  <c:v>1.0045435630981703</c:v>
                </c:pt>
                <c:pt idx="47">
                  <c:v>1.004612303853982</c:v>
                </c:pt>
                <c:pt idx="48">
                  <c:v>1.0047805649597039</c:v>
                </c:pt>
                <c:pt idx="49">
                  <c:v>1.0047811447811452</c:v>
                </c:pt>
                <c:pt idx="50">
                  <c:v>1.0047885910250518</c:v>
                </c:pt>
                <c:pt idx="51">
                  <c:v>1.0048794819063189</c:v>
                </c:pt>
                <c:pt idx="52">
                  <c:v>1.0048950262032601</c:v>
                </c:pt>
                <c:pt idx="53">
                  <c:v>1.004930006086427</c:v>
                </c:pt>
                <c:pt idx="54">
                  <c:v>1.0049975110052609</c:v>
                </c:pt>
                <c:pt idx="55">
                  <c:v>1.0050058192648954</c:v>
                </c:pt>
                <c:pt idx="56">
                  <c:v>1.0050555250891142</c:v>
                </c:pt>
                <c:pt idx="57">
                  <c:v>1.0051739888713562</c:v>
                </c:pt>
                <c:pt idx="58">
                  <c:v>1.0052061990090524</c:v>
                </c:pt>
                <c:pt idx="59">
                  <c:v>1.0053974121996296</c:v>
                </c:pt>
                <c:pt idx="60">
                  <c:v>1.005406440901641</c:v>
                </c:pt>
                <c:pt idx="61">
                  <c:v>1.0054094151212556</c:v>
                </c:pt>
                <c:pt idx="62">
                  <c:v>1.0054138334271732</c:v>
                </c:pt>
                <c:pt idx="63">
                  <c:v>1.0054149579717695</c:v>
                </c:pt>
                <c:pt idx="64">
                  <c:v>1.0054706308351762</c:v>
                </c:pt>
                <c:pt idx="65">
                  <c:v>1.0054769724565202</c:v>
                </c:pt>
                <c:pt idx="66">
                  <c:v>1.0055162579507284</c:v>
                </c:pt>
                <c:pt idx="67">
                  <c:v>1.0055834162386048</c:v>
                </c:pt>
                <c:pt idx="68">
                  <c:v>1.0055926832329314</c:v>
                </c:pt>
                <c:pt idx="69">
                  <c:v>1.0056176962438539</c:v>
                </c:pt>
                <c:pt idx="70">
                  <c:v>1.0056323124055944</c:v>
                </c:pt>
                <c:pt idx="71">
                  <c:v>1.0056664025546822</c:v>
                </c:pt>
                <c:pt idx="72">
                  <c:v>1.0056903462039615</c:v>
                </c:pt>
                <c:pt idx="73">
                  <c:v>1.005699422951192</c:v>
                </c:pt>
                <c:pt idx="74">
                  <c:v>1.0057069910640528</c:v>
                </c:pt>
                <c:pt idx="75">
                  <c:v>1.0057430652807935</c:v>
                </c:pt>
                <c:pt idx="76">
                  <c:v>1.0057850198433531</c:v>
                </c:pt>
                <c:pt idx="77">
                  <c:v>1.0058892384227081</c:v>
                </c:pt>
                <c:pt idx="78">
                  <c:v>1.0060098393649137</c:v>
                </c:pt>
                <c:pt idx="79">
                  <c:v>1.0061135049534127</c:v>
                </c:pt>
                <c:pt idx="80">
                  <c:v>1.0061464053604716</c:v>
                </c:pt>
                <c:pt idx="81">
                  <c:v>1.0061689204918212</c:v>
                </c:pt>
                <c:pt idx="82">
                  <c:v>1.0062074145123201</c:v>
                </c:pt>
                <c:pt idx="83">
                  <c:v>1.0062130642878011</c:v>
                </c:pt>
                <c:pt idx="84">
                  <c:v>1.0062286400802487</c:v>
                </c:pt>
                <c:pt idx="85">
                  <c:v>1.0062496610812863</c:v>
                </c:pt>
                <c:pt idx="86">
                  <c:v>1.0062660239975387</c:v>
                </c:pt>
                <c:pt idx="87">
                  <c:v>1.0062734721748037</c:v>
                </c:pt>
                <c:pt idx="88">
                  <c:v>1.006319952873854</c:v>
                </c:pt>
                <c:pt idx="89">
                  <c:v>1.0063883687630801</c:v>
                </c:pt>
                <c:pt idx="90">
                  <c:v>1.006481642015977</c:v>
                </c:pt>
                <c:pt idx="91">
                  <c:v>1.0065188637651949</c:v>
                </c:pt>
                <c:pt idx="92">
                  <c:v>1.0065378651355774</c:v>
                </c:pt>
                <c:pt idx="93">
                  <c:v>1.0065676636686887</c:v>
                </c:pt>
                <c:pt idx="94">
                  <c:v>1.006570615066706</c:v>
                </c:pt>
                <c:pt idx="95">
                  <c:v>1.0066000670787221</c:v>
                </c:pt>
                <c:pt idx="96">
                  <c:v>1.0066379442160844</c:v>
                </c:pt>
                <c:pt idx="97">
                  <c:v>1.0066583437369958</c:v>
                </c:pt>
                <c:pt idx="98">
                  <c:v>1.0066806236383443</c:v>
                </c:pt>
                <c:pt idx="99">
                  <c:v>1.0066818851952253</c:v>
                </c:pt>
                <c:pt idx="100">
                  <c:v>1.0066933511229705</c:v>
                </c:pt>
                <c:pt idx="101">
                  <c:v>1.0067199114079095</c:v>
                </c:pt>
                <c:pt idx="102">
                  <c:v>1.0067372881355932</c:v>
                </c:pt>
                <c:pt idx="103">
                  <c:v>1.0067485925514872</c:v>
                </c:pt>
                <c:pt idx="104">
                  <c:v>1.0067525139919009</c:v>
                </c:pt>
                <c:pt idx="105">
                  <c:v>1.0068101550498092</c:v>
                </c:pt>
                <c:pt idx="106">
                  <c:v>1.0068676733859956</c:v>
                </c:pt>
                <c:pt idx="107">
                  <c:v>1.0068808612174684</c:v>
                </c:pt>
                <c:pt idx="108">
                  <c:v>1.0069578319927328</c:v>
                </c:pt>
                <c:pt idx="109">
                  <c:v>1.0072040352585712</c:v>
                </c:pt>
                <c:pt idx="110">
                  <c:v>1.0072367978849717</c:v>
                </c:pt>
                <c:pt idx="111">
                  <c:v>1.0072484119023737</c:v>
                </c:pt>
                <c:pt idx="112">
                  <c:v>1.0072525363312321</c:v>
                </c:pt>
                <c:pt idx="113">
                  <c:v>1.0073130683150966</c:v>
                </c:pt>
                <c:pt idx="114">
                  <c:v>1.0073260651609284</c:v>
                </c:pt>
                <c:pt idx="115">
                  <c:v>1.0073953330634835</c:v>
                </c:pt>
                <c:pt idx="116">
                  <c:v>1.0074001483693114</c:v>
                </c:pt>
                <c:pt idx="117">
                  <c:v>1.0074441429358618</c:v>
                </c:pt>
                <c:pt idx="118">
                  <c:v>1.0074625314403309</c:v>
                </c:pt>
                <c:pt idx="119">
                  <c:v>1.0074759043345036</c:v>
                </c:pt>
                <c:pt idx="120">
                  <c:v>1.0074809323891254</c:v>
                </c:pt>
                <c:pt idx="121">
                  <c:v>1.0074851397959939</c:v>
                </c:pt>
                <c:pt idx="122">
                  <c:v>1.0074866953305868</c:v>
                </c:pt>
                <c:pt idx="123">
                  <c:v>1.0074890894453621</c:v>
                </c:pt>
                <c:pt idx="124">
                  <c:v>1.0074906776602834</c:v>
                </c:pt>
                <c:pt idx="125">
                  <c:v>1.0075059453032105</c:v>
                </c:pt>
                <c:pt idx="126">
                  <c:v>1.0075351816845199</c:v>
                </c:pt>
                <c:pt idx="127">
                  <c:v>1.0076509205785087</c:v>
                </c:pt>
                <c:pt idx="128">
                  <c:v>1.0076834117516595</c:v>
                </c:pt>
                <c:pt idx="129">
                  <c:v>1.0077081837760231</c:v>
                </c:pt>
                <c:pt idx="130">
                  <c:v>1.007724593256307</c:v>
                </c:pt>
                <c:pt idx="131">
                  <c:v>1.0078114004222378</c:v>
                </c:pt>
                <c:pt idx="132">
                  <c:v>1.0078344126176941</c:v>
                </c:pt>
                <c:pt idx="133">
                  <c:v>1.0079282970550567</c:v>
                </c:pt>
                <c:pt idx="134">
                  <c:v>1.0079441526071706</c:v>
                </c:pt>
                <c:pt idx="135">
                  <c:v>1.0079853339781586</c:v>
                </c:pt>
                <c:pt idx="136">
                  <c:v>1.0079990685218601</c:v>
                </c:pt>
                <c:pt idx="137">
                  <c:v>1.0080373757770122</c:v>
                </c:pt>
                <c:pt idx="138">
                  <c:v>1.0081136709389387</c:v>
                </c:pt>
                <c:pt idx="139">
                  <c:v>1.008164386961802</c:v>
                </c:pt>
                <c:pt idx="140">
                  <c:v>1.0081850307506433</c:v>
                </c:pt>
                <c:pt idx="141">
                  <c:v>1.008254097185723</c:v>
                </c:pt>
                <c:pt idx="142">
                  <c:v>1.008302079971511</c:v>
                </c:pt>
                <c:pt idx="143">
                  <c:v>1.0083259733568857</c:v>
                </c:pt>
                <c:pt idx="144">
                  <c:v>1.0083469188131724</c:v>
                </c:pt>
                <c:pt idx="145">
                  <c:v>1.0083566262282804</c:v>
                </c:pt>
                <c:pt idx="146">
                  <c:v>1.008378660276358</c:v>
                </c:pt>
                <c:pt idx="147">
                  <c:v>1.0083914335960864</c:v>
                </c:pt>
                <c:pt idx="148">
                  <c:v>1.008406194037712</c:v>
                </c:pt>
                <c:pt idx="149">
                  <c:v>1.0084069179123138</c:v>
                </c:pt>
                <c:pt idx="150">
                  <c:v>1.008430119817926</c:v>
                </c:pt>
                <c:pt idx="151">
                  <c:v>1.008438015480269</c:v>
                </c:pt>
                <c:pt idx="152">
                  <c:v>1.008438490706782</c:v>
                </c:pt>
                <c:pt idx="153">
                  <c:v>1.0085103178189481</c:v>
                </c:pt>
                <c:pt idx="154">
                  <c:v>1.0085342140189508</c:v>
                </c:pt>
                <c:pt idx="155">
                  <c:v>1.0085476148253238</c:v>
                </c:pt>
                <c:pt idx="156">
                  <c:v>1.0085505037361988</c:v>
                </c:pt>
                <c:pt idx="157">
                  <c:v>1.0085680430225139</c:v>
                </c:pt>
                <c:pt idx="158">
                  <c:v>1.0086539138834942</c:v>
                </c:pt>
                <c:pt idx="159">
                  <c:v>1.0087304791941762</c:v>
                </c:pt>
                <c:pt idx="160">
                  <c:v>1.0087517450536754</c:v>
                </c:pt>
                <c:pt idx="161">
                  <c:v>1.0087521134364836</c:v>
                </c:pt>
                <c:pt idx="162">
                  <c:v>1.008902172861275</c:v>
                </c:pt>
                <c:pt idx="163">
                  <c:v>1.0089380791626072</c:v>
                </c:pt>
                <c:pt idx="164">
                  <c:v>1.0089443763616557</c:v>
                </c:pt>
                <c:pt idx="165">
                  <c:v>1.0090785994056652</c:v>
                </c:pt>
                <c:pt idx="166">
                  <c:v>1.0091647054130595</c:v>
                </c:pt>
                <c:pt idx="167">
                  <c:v>1.0091880797010249</c:v>
                </c:pt>
                <c:pt idx="168">
                  <c:v>1.009249431387415</c:v>
                </c:pt>
                <c:pt idx="169">
                  <c:v>1.0092584991197584</c:v>
                </c:pt>
                <c:pt idx="170">
                  <c:v>1.0093311341537965</c:v>
                </c:pt>
                <c:pt idx="171">
                  <c:v>1.0093526215010686</c:v>
                </c:pt>
                <c:pt idx="172">
                  <c:v>1.0094566906086051</c:v>
                </c:pt>
                <c:pt idx="173">
                  <c:v>1.0095079912876559</c:v>
                </c:pt>
                <c:pt idx="174">
                  <c:v>1.0096342672707117</c:v>
                </c:pt>
                <c:pt idx="175">
                  <c:v>1.0096440991299618</c:v>
                </c:pt>
                <c:pt idx="176">
                  <c:v>1.0096613594912998</c:v>
                </c:pt>
                <c:pt idx="177">
                  <c:v>1.0096709689147427</c:v>
                </c:pt>
                <c:pt idx="178">
                  <c:v>1.0096852915755758</c:v>
                </c:pt>
                <c:pt idx="179">
                  <c:v>1.0097726191978103</c:v>
                </c:pt>
                <c:pt idx="180">
                  <c:v>1.0098498580662814</c:v>
                </c:pt>
                <c:pt idx="181">
                  <c:v>1.009861216355086</c:v>
                </c:pt>
                <c:pt idx="182">
                  <c:v>1.010008896797153</c:v>
                </c:pt>
                <c:pt idx="183">
                  <c:v>1.0100996288337567</c:v>
                </c:pt>
                <c:pt idx="184">
                  <c:v>1.0101049224916299</c:v>
                </c:pt>
                <c:pt idx="185">
                  <c:v>1.0102156508862052</c:v>
                </c:pt>
                <c:pt idx="186">
                  <c:v>1.0103569632981402</c:v>
                </c:pt>
                <c:pt idx="187">
                  <c:v>1.0103710704337445</c:v>
                </c:pt>
                <c:pt idx="188">
                  <c:v>1.0104622025497041</c:v>
                </c:pt>
                <c:pt idx="189">
                  <c:v>1.0104918377355843</c:v>
                </c:pt>
                <c:pt idx="190">
                  <c:v>1.0105688202247189</c:v>
                </c:pt>
                <c:pt idx="191">
                  <c:v>1.0106078747637479</c:v>
                </c:pt>
                <c:pt idx="192">
                  <c:v>1.0106273372510113</c:v>
                </c:pt>
                <c:pt idx="193">
                  <c:v>1.0106603410934116</c:v>
                </c:pt>
                <c:pt idx="194">
                  <c:v>1.0106750518230703</c:v>
                </c:pt>
                <c:pt idx="195">
                  <c:v>1.0107063585324449</c:v>
                </c:pt>
                <c:pt idx="196">
                  <c:v>1.0107330306068294</c:v>
                </c:pt>
                <c:pt idx="197">
                  <c:v>1.0107655301182525</c:v>
                </c:pt>
                <c:pt idx="198">
                  <c:v>1.0108506628068021</c:v>
                </c:pt>
                <c:pt idx="199">
                  <c:v>1.0108567139934408</c:v>
                </c:pt>
                <c:pt idx="200">
                  <c:v>1.0109595568527017</c:v>
                </c:pt>
                <c:pt idx="201">
                  <c:v>1.0109621637331301</c:v>
                </c:pt>
                <c:pt idx="202">
                  <c:v>1.0110653294980438</c:v>
                </c:pt>
                <c:pt idx="203">
                  <c:v>1.011067116707776</c:v>
                </c:pt>
                <c:pt idx="204">
                  <c:v>1.0111954790849418</c:v>
                </c:pt>
                <c:pt idx="205">
                  <c:v>1.0111979194652509</c:v>
                </c:pt>
                <c:pt idx="206">
                  <c:v>1.0112637715951474</c:v>
                </c:pt>
                <c:pt idx="207">
                  <c:v>1.0112925975586391</c:v>
                </c:pt>
                <c:pt idx="208">
                  <c:v>1.011316899040327</c:v>
                </c:pt>
                <c:pt idx="209">
                  <c:v>1.0113830800913926</c:v>
                </c:pt>
                <c:pt idx="210">
                  <c:v>1.0113866925715966</c:v>
                </c:pt>
                <c:pt idx="211">
                  <c:v>1.0114284397645188</c:v>
                </c:pt>
                <c:pt idx="212">
                  <c:v>1.0114390825740802</c:v>
                </c:pt>
                <c:pt idx="213">
                  <c:v>1.0114790124366198</c:v>
                </c:pt>
                <c:pt idx="214">
                  <c:v>1.0114914524708647</c:v>
                </c:pt>
                <c:pt idx="215">
                  <c:v>1.0114994176929628</c:v>
                </c:pt>
                <c:pt idx="216">
                  <c:v>1.0115030580095132</c:v>
                </c:pt>
                <c:pt idx="217">
                  <c:v>1.0115056906524031</c:v>
                </c:pt>
                <c:pt idx="218">
                  <c:v>1.0115270442191291</c:v>
                </c:pt>
                <c:pt idx="219">
                  <c:v>1.0115834841371834</c:v>
                </c:pt>
                <c:pt idx="220">
                  <c:v>1.011584693502497</c:v>
                </c:pt>
                <c:pt idx="221">
                  <c:v>1.0116018502075979</c:v>
                </c:pt>
                <c:pt idx="222">
                  <c:v>1.0116759120352599</c:v>
                </c:pt>
                <c:pt idx="223">
                  <c:v>1.0117095451757638</c:v>
                </c:pt>
                <c:pt idx="224">
                  <c:v>1.0118371605588032</c:v>
                </c:pt>
                <c:pt idx="225">
                  <c:v>1.0118684900446389</c:v>
                </c:pt>
                <c:pt idx="226">
                  <c:v>1.0118896032372218</c:v>
                </c:pt>
                <c:pt idx="227">
                  <c:v>1.0119194078615654</c:v>
                </c:pt>
                <c:pt idx="228">
                  <c:v>1.0119576850251086</c:v>
                </c:pt>
                <c:pt idx="229">
                  <c:v>1.0119849633587463</c:v>
                </c:pt>
                <c:pt idx="230">
                  <c:v>1.0121466775534165</c:v>
                </c:pt>
                <c:pt idx="231">
                  <c:v>1.0121576207525211</c:v>
                </c:pt>
                <c:pt idx="232">
                  <c:v>1.0121733998039608</c:v>
                </c:pt>
                <c:pt idx="233">
                  <c:v>1.0121979521550646</c:v>
                </c:pt>
                <c:pt idx="234">
                  <c:v>1.0122006078360379</c:v>
                </c:pt>
                <c:pt idx="235">
                  <c:v>1.0122039601397701</c:v>
                </c:pt>
                <c:pt idx="236">
                  <c:v>1.0122302915482582</c:v>
                </c:pt>
                <c:pt idx="237">
                  <c:v>1.0122978049988527</c:v>
                </c:pt>
                <c:pt idx="238">
                  <c:v>1.0123241615444902</c:v>
                </c:pt>
                <c:pt idx="239">
                  <c:v>1.0123241754346874</c:v>
                </c:pt>
                <c:pt idx="240">
                  <c:v>1.0123261381398019</c:v>
                </c:pt>
                <c:pt idx="241">
                  <c:v>1.012373109663802</c:v>
                </c:pt>
                <c:pt idx="242">
                  <c:v>1.0124426635735757</c:v>
                </c:pt>
                <c:pt idx="243">
                  <c:v>1.0124779764921681</c:v>
                </c:pt>
                <c:pt idx="244">
                  <c:v>1.0125053473541783</c:v>
                </c:pt>
                <c:pt idx="245">
                  <c:v>1.0125259010156593</c:v>
                </c:pt>
                <c:pt idx="246">
                  <c:v>1.0125603143809379</c:v>
                </c:pt>
                <c:pt idx="247">
                  <c:v>1.0127221136849938</c:v>
                </c:pt>
                <c:pt idx="248">
                  <c:v>1.0128265267231522</c:v>
                </c:pt>
                <c:pt idx="249">
                  <c:v>1.0128732066692516</c:v>
                </c:pt>
                <c:pt idx="250">
                  <c:v>1.0128815676477481</c:v>
                </c:pt>
                <c:pt idx="251">
                  <c:v>1.0128983379894876</c:v>
                </c:pt>
                <c:pt idx="252">
                  <c:v>1.012925936355956</c:v>
                </c:pt>
                <c:pt idx="253">
                  <c:v>1.0129302260151924</c:v>
                </c:pt>
                <c:pt idx="254">
                  <c:v>1.0129681293739361</c:v>
                </c:pt>
                <c:pt idx="255">
                  <c:v>1.0129857918930218</c:v>
                </c:pt>
                <c:pt idx="256">
                  <c:v>1.0130285842646152</c:v>
                </c:pt>
                <c:pt idx="257">
                  <c:v>1.0131278872580547</c:v>
                </c:pt>
                <c:pt idx="258">
                  <c:v>1.0131657132204728</c:v>
                </c:pt>
                <c:pt idx="259">
                  <c:v>1.0131679670248781</c:v>
                </c:pt>
                <c:pt idx="260">
                  <c:v>1.0133337951097865</c:v>
                </c:pt>
                <c:pt idx="261">
                  <c:v>1.0133558341369342</c:v>
                </c:pt>
                <c:pt idx="262">
                  <c:v>1.0133778938342817</c:v>
                </c:pt>
                <c:pt idx="263">
                  <c:v>1.0134385563967057</c:v>
                </c:pt>
                <c:pt idx="264">
                  <c:v>1.0134588521105374</c:v>
                </c:pt>
                <c:pt idx="265">
                  <c:v>1.0134814157444136</c:v>
                </c:pt>
                <c:pt idx="266">
                  <c:v>1.0134815372107415</c:v>
                </c:pt>
                <c:pt idx="267">
                  <c:v>1.0134902893176028</c:v>
                </c:pt>
                <c:pt idx="268">
                  <c:v>1.0135333686493615</c:v>
                </c:pt>
                <c:pt idx="269">
                  <c:v>1.0135713847475301</c:v>
                </c:pt>
                <c:pt idx="270">
                  <c:v>1.0136787707844332</c:v>
                </c:pt>
                <c:pt idx="271">
                  <c:v>1.0136869524035046</c:v>
                </c:pt>
                <c:pt idx="272">
                  <c:v>1.0137099719956169</c:v>
                </c:pt>
                <c:pt idx="273">
                  <c:v>1.0137441877174787</c:v>
                </c:pt>
                <c:pt idx="274">
                  <c:v>1.0138158846506244</c:v>
                </c:pt>
                <c:pt idx="275">
                  <c:v>1.0138693794265941</c:v>
                </c:pt>
                <c:pt idx="276">
                  <c:v>1.0138853756369024</c:v>
                </c:pt>
                <c:pt idx="277">
                  <c:v>1.0139041806914337</c:v>
                </c:pt>
                <c:pt idx="278">
                  <c:v>1.013992890099084</c:v>
                </c:pt>
                <c:pt idx="279">
                  <c:v>1.0140112495051876</c:v>
                </c:pt>
                <c:pt idx="280">
                  <c:v>1.0140390458389257</c:v>
                </c:pt>
                <c:pt idx="281">
                  <c:v>1.0140640575564508</c:v>
                </c:pt>
                <c:pt idx="282">
                  <c:v>1.0140749078367191</c:v>
                </c:pt>
                <c:pt idx="283">
                  <c:v>1.0140792385781523</c:v>
                </c:pt>
                <c:pt idx="284">
                  <c:v>1.014081511480553</c:v>
                </c:pt>
                <c:pt idx="285">
                  <c:v>1.0141145827222491</c:v>
                </c:pt>
                <c:pt idx="286">
                  <c:v>1.0141704035874439</c:v>
                </c:pt>
                <c:pt idx="287">
                  <c:v>1.0141706534245742</c:v>
                </c:pt>
                <c:pt idx="288">
                  <c:v>1.0142187356357066</c:v>
                </c:pt>
                <c:pt idx="289">
                  <c:v>1.0142428456415142</c:v>
                </c:pt>
                <c:pt idx="290">
                  <c:v>1.0142612606225119</c:v>
                </c:pt>
                <c:pt idx="291">
                  <c:v>1.0143035655792401</c:v>
                </c:pt>
                <c:pt idx="292">
                  <c:v>1.0143220589237443</c:v>
                </c:pt>
                <c:pt idx="293">
                  <c:v>1.0143347859523195</c:v>
                </c:pt>
                <c:pt idx="294">
                  <c:v>1.0143875842984726</c:v>
                </c:pt>
                <c:pt idx="295">
                  <c:v>1.0144698763483295</c:v>
                </c:pt>
                <c:pt idx="296">
                  <c:v>1.0144798396079304</c:v>
                </c:pt>
                <c:pt idx="297">
                  <c:v>1.0145212186653501</c:v>
                </c:pt>
                <c:pt idx="298">
                  <c:v>1.0145289268931521</c:v>
                </c:pt>
                <c:pt idx="299">
                  <c:v>1.0145370508424036</c:v>
                </c:pt>
                <c:pt idx="300">
                  <c:v>1.0145638577648119</c:v>
                </c:pt>
                <c:pt idx="301">
                  <c:v>1.0145731871979438</c:v>
                </c:pt>
                <c:pt idx="302">
                  <c:v>1.0145904299644739</c:v>
                </c:pt>
                <c:pt idx="303">
                  <c:v>1.0146995347944938</c:v>
                </c:pt>
                <c:pt idx="304">
                  <c:v>1.0147291162530248</c:v>
                </c:pt>
                <c:pt idx="305">
                  <c:v>1.0147310186453722</c:v>
                </c:pt>
                <c:pt idx="306">
                  <c:v>1.0147653450357397</c:v>
                </c:pt>
                <c:pt idx="307">
                  <c:v>1.0148386541066658</c:v>
                </c:pt>
                <c:pt idx="308">
                  <c:v>1.0148624629708001</c:v>
                </c:pt>
                <c:pt idx="309">
                  <c:v>1.0148857684745356</c:v>
                </c:pt>
                <c:pt idx="310">
                  <c:v>1.0149760319145515</c:v>
                </c:pt>
                <c:pt idx="311">
                  <c:v>1.0150537874391816</c:v>
                </c:pt>
                <c:pt idx="312">
                  <c:v>1.0150598323067321</c:v>
                </c:pt>
                <c:pt idx="313">
                  <c:v>1.015093264986473</c:v>
                </c:pt>
                <c:pt idx="314">
                  <c:v>1.015100760828894</c:v>
                </c:pt>
                <c:pt idx="315">
                  <c:v>1.0151166586355365</c:v>
                </c:pt>
                <c:pt idx="316">
                  <c:v>1.0151206213200759</c:v>
                </c:pt>
                <c:pt idx="317">
                  <c:v>1.015182281828485</c:v>
                </c:pt>
                <c:pt idx="318">
                  <c:v>1.0151851485288503</c:v>
                </c:pt>
                <c:pt idx="319">
                  <c:v>1.0152215977149166</c:v>
                </c:pt>
                <c:pt idx="320">
                  <c:v>1.0152245846240491</c:v>
                </c:pt>
                <c:pt idx="321">
                  <c:v>1.015272947225162</c:v>
                </c:pt>
                <c:pt idx="322">
                  <c:v>1.0152896527656596</c:v>
                </c:pt>
                <c:pt idx="323">
                  <c:v>1.0153584547803058</c:v>
                </c:pt>
                <c:pt idx="324">
                  <c:v>1.0153904036306769</c:v>
                </c:pt>
                <c:pt idx="325">
                  <c:v>1.0154686169413414</c:v>
                </c:pt>
                <c:pt idx="326">
                  <c:v>1.0154713105273376</c:v>
                </c:pt>
                <c:pt idx="327">
                  <c:v>1.015478592032578</c:v>
                </c:pt>
                <c:pt idx="328">
                  <c:v>1.0155319491389019</c:v>
                </c:pt>
                <c:pt idx="329">
                  <c:v>1.0155331949477537</c:v>
                </c:pt>
                <c:pt idx="330">
                  <c:v>1.0156049754994336</c:v>
                </c:pt>
                <c:pt idx="331">
                  <c:v>1.0156084862104637</c:v>
                </c:pt>
                <c:pt idx="332">
                  <c:v>1.015616403076455</c:v>
                </c:pt>
                <c:pt idx="333">
                  <c:v>1.015638366381838</c:v>
                </c:pt>
                <c:pt idx="334">
                  <c:v>1.0156485463299882</c:v>
                </c:pt>
                <c:pt idx="335">
                  <c:v>1.0156493209928326</c:v>
                </c:pt>
                <c:pt idx="336">
                  <c:v>1.0156766513212598</c:v>
                </c:pt>
                <c:pt idx="337">
                  <c:v>1.0157794934308544</c:v>
                </c:pt>
                <c:pt idx="338">
                  <c:v>1.0157850606977512</c:v>
                </c:pt>
                <c:pt idx="339">
                  <c:v>1.015944817067886</c:v>
                </c:pt>
                <c:pt idx="340">
                  <c:v>1.0159563968153</c:v>
                </c:pt>
                <c:pt idx="341">
                  <c:v>1.0159564400832759</c:v>
                </c:pt>
                <c:pt idx="342">
                  <c:v>1.0159680214324438</c:v>
                </c:pt>
                <c:pt idx="343">
                  <c:v>1.0160357382636986</c:v>
                </c:pt>
                <c:pt idx="344">
                  <c:v>1.0160384490765741</c:v>
                </c:pt>
                <c:pt idx="345">
                  <c:v>1.0160488270744372</c:v>
                </c:pt>
                <c:pt idx="346">
                  <c:v>1.0160523244981816</c:v>
                </c:pt>
                <c:pt idx="347">
                  <c:v>1.0160756545761402</c:v>
                </c:pt>
                <c:pt idx="348">
                  <c:v>1.016117566036479</c:v>
                </c:pt>
                <c:pt idx="349">
                  <c:v>1.016144743640784</c:v>
                </c:pt>
                <c:pt idx="350">
                  <c:v>1.0162031559413649</c:v>
                </c:pt>
                <c:pt idx="351">
                  <c:v>1.016269387010829</c:v>
                </c:pt>
                <c:pt idx="352">
                  <c:v>1.0162782431163813</c:v>
                </c:pt>
                <c:pt idx="353">
                  <c:v>1.0162996789799694</c:v>
                </c:pt>
                <c:pt idx="354">
                  <c:v>1.016383830411006</c:v>
                </c:pt>
                <c:pt idx="355">
                  <c:v>1.0164015904572561</c:v>
                </c:pt>
                <c:pt idx="356">
                  <c:v>1.0164026946644207</c:v>
                </c:pt>
                <c:pt idx="357">
                  <c:v>1.0164343017368953</c:v>
                </c:pt>
                <c:pt idx="358">
                  <c:v>1.0164422978111192</c:v>
                </c:pt>
                <c:pt idx="359">
                  <c:v>1.016490659448293</c:v>
                </c:pt>
                <c:pt idx="360">
                  <c:v>1.0164977330453153</c:v>
                </c:pt>
                <c:pt idx="361">
                  <c:v>1.0165298184961102</c:v>
                </c:pt>
                <c:pt idx="362">
                  <c:v>1.0166494431048338</c:v>
                </c:pt>
                <c:pt idx="363">
                  <c:v>1.0166506056429081</c:v>
                </c:pt>
                <c:pt idx="364">
                  <c:v>1.0166810264427137</c:v>
                </c:pt>
                <c:pt idx="365">
                  <c:v>1.0167005632040049</c:v>
                </c:pt>
                <c:pt idx="366">
                  <c:v>1.0167972557309397</c:v>
                </c:pt>
                <c:pt idx="367">
                  <c:v>1.016803567237738</c:v>
                </c:pt>
                <c:pt idx="368">
                  <c:v>1.016829392177887</c:v>
                </c:pt>
                <c:pt idx="369">
                  <c:v>1.01683597582202</c:v>
                </c:pt>
                <c:pt idx="370">
                  <c:v>1.0168523413897281</c:v>
                </c:pt>
                <c:pt idx="371">
                  <c:v>1.0169034427505896</c:v>
                </c:pt>
                <c:pt idx="372">
                  <c:v>1.01700756215235</c:v>
                </c:pt>
                <c:pt idx="373">
                  <c:v>1.0170791292821071</c:v>
                </c:pt>
                <c:pt idx="374">
                  <c:v>1.0170943319763479</c:v>
                </c:pt>
                <c:pt idx="375">
                  <c:v>1.0171146941874374</c:v>
                </c:pt>
                <c:pt idx="376">
                  <c:v>1.0171690798322652</c:v>
                </c:pt>
                <c:pt idx="377">
                  <c:v>1.017171013338642</c:v>
                </c:pt>
                <c:pt idx="378">
                  <c:v>1.0172680169571358</c:v>
                </c:pt>
                <c:pt idx="379">
                  <c:v>1.0172814308541345</c:v>
                </c:pt>
                <c:pt idx="380">
                  <c:v>1.017333318733781</c:v>
                </c:pt>
                <c:pt idx="381">
                  <c:v>1.0173822126380443</c:v>
                </c:pt>
                <c:pt idx="382">
                  <c:v>1.0174139924690901</c:v>
                </c:pt>
                <c:pt idx="383">
                  <c:v>1.0174463236660718</c:v>
                </c:pt>
                <c:pt idx="384">
                  <c:v>1.0174716369529977</c:v>
                </c:pt>
                <c:pt idx="385">
                  <c:v>1.0175763071856427</c:v>
                </c:pt>
                <c:pt idx="386">
                  <c:v>1.0175978279821654</c:v>
                </c:pt>
                <c:pt idx="387">
                  <c:v>1.0176145638320437</c:v>
                </c:pt>
                <c:pt idx="388">
                  <c:v>1.0176711896497317</c:v>
                </c:pt>
                <c:pt idx="389">
                  <c:v>1.0177364299578342</c:v>
                </c:pt>
                <c:pt idx="390">
                  <c:v>1.0177451515522831</c:v>
                </c:pt>
                <c:pt idx="391">
                  <c:v>1.0178653884210294</c:v>
                </c:pt>
                <c:pt idx="392">
                  <c:v>1.017938566552901</c:v>
                </c:pt>
                <c:pt idx="393">
                  <c:v>1.0179567806248742</c:v>
                </c:pt>
                <c:pt idx="394">
                  <c:v>1.0179948376135395</c:v>
                </c:pt>
                <c:pt idx="395">
                  <c:v>1.0181673914387583</c:v>
                </c:pt>
                <c:pt idx="396">
                  <c:v>1.0181765249420913</c:v>
                </c:pt>
                <c:pt idx="397">
                  <c:v>1.0182643089809214</c:v>
                </c:pt>
                <c:pt idx="398">
                  <c:v>1.0183558639349812</c:v>
                </c:pt>
                <c:pt idx="399">
                  <c:v>1.0184154795259335</c:v>
                </c:pt>
                <c:pt idx="400">
                  <c:v>1.0184210301053727</c:v>
                </c:pt>
                <c:pt idx="401">
                  <c:v>1.0184840654608101</c:v>
                </c:pt>
                <c:pt idx="402">
                  <c:v>1.0186156170917764</c:v>
                </c:pt>
                <c:pt idx="403">
                  <c:v>1.01862253391041</c:v>
                </c:pt>
                <c:pt idx="404">
                  <c:v>1.0187437339261585</c:v>
                </c:pt>
                <c:pt idx="405">
                  <c:v>1.0187445050114297</c:v>
                </c:pt>
                <c:pt idx="406">
                  <c:v>1.0187495233633661</c:v>
                </c:pt>
                <c:pt idx="407">
                  <c:v>1.0187646895296816</c:v>
                </c:pt>
                <c:pt idx="408">
                  <c:v>1.0187723321422859</c:v>
                </c:pt>
                <c:pt idx="409">
                  <c:v>1.0187893685666001</c:v>
                </c:pt>
                <c:pt idx="410">
                  <c:v>1.0188210054122575</c:v>
                </c:pt>
                <c:pt idx="411">
                  <c:v>1.018958953264484</c:v>
                </c:pt>
                <c:pt idx="412">
                  <c:v>1.0189713147079578</c:v>
                </c:pt>
                <c:pt idx="413">
                  <c:v>1.0189804300555689</c:v>
                </c:pt>
                <c:pt idx="414">
                  <c:v>1.0190406870951296</c:v>
                </c:pt>
                <c:pt idx="415">
                  <c:v>1.0190538496136079</c:v>
                </c:pt>
                <c:pt idx="416">
                  <c:v>1.0190636428104614</c:v>
                </c:pt>
                <c:pt idx="417">
                  <c:v>1.019096675886513</c:v>
                </c:pt>
                <c:pt idx="418">
                  <c:v>1.019102478891269</c:v>
                </c:pt>
                <c:pt idx="419">
                  <c:v>1.0191800763268681</c:v>
                </c:pt>
                <c:pt idx="420">
                  <c:v>1.0191857072316739</c:v>
                </c:pt>
                <c:pt idx="421">
                  <c:v>1.0192915582000737</c:v>
                </c:pt>
                <c:pt idx="422">
                  <c:v>1.0193272912026434</c:v>
                </c:pt>
                <c:pt idx="423">
                  <c:v>1.019363196290993</c:v>
                </c:pt>
                <c:pt idx="424">
                  <c:v>1.0194003049908413</c:v>
                </c:pt>
                <c:pt idx="425">
                  <c:v>1.0194085306911551</c:v>
                </c:pt>
                <c:pt idx="426">
                  <c:v>1.0194306315266037</c:v>
                </c:pt>
                <c:pt idx="427">
                  <c:v>1.0194502916942318</c:v>
                </c:pt>
                <c:pt idx="428">
                  <c:v>1.0194635376889074</c:v>
                </c:pt>
                <c:pt idx="429">
                  <c:v>1.0195374713646776</c:v>
                </c:pt>
                <c:pt idx="430">
                  <c:v>1.0196122306608928</c:v>
                </c:pt>
                <c:pt idx="431">
                  <c:v>1.0196201189526508</c:v>
                </c:pt>
                <c:pt idx="432">
                  <c:v>1.0196212362220924</c:v>
                </c:pt>
                <c:pt idx="433">
                  <c:v>1.0196735436312285</c:v>
                </c:pt>
                <c:pt idx="434">
                  <c:v>1.0197051859772397</c:v>
                </c:pt>
                <c:pt idx="435">
                  <c:v>1.0197170074841788</c:v>
                </c:pt>
                <c:pt idx="436">
                  <c:v>1.0197175259166498</c:v>
                </c:pt>
                <c:pt idx="437">
                  <c:v>1.0197236180904512</c:v>
                </c:pt>
                <c:pt idx="438">
                  <c:v>1.0198216389029102</c:v>
                </c:pt>
                <c:pt idx="439">
                  <c:v>1.0199301824663907</c:v>
                </c:pt>
                <c:pt idx="440">
                  <c:v>1.0199362847968441</c:v>
                </c:pt>
                <c:pt idx="441">
                  <c:v>1.0199483258357707</c:v>
                </c:pt>
                <c:pt idx="442">
                  <c:v>1.0199529260725371</c:v>
                </c:pt>
                <c:pt idx="443">
                  <c:v>1.0200262485645313</c:v>
                </c:pt>
                <c:pt idx="444">
                  <c:v>1.0200717465531399</c:v>
                </c:pt>
                <c:pt idx="445">
                  <c:v>1.0201033070118151</c:v>
                </c:pt>
                <c:pt idx="446">
                  <c:v>1.0201797936685206</c:v>
                </c:pt>
                <c:pt idx="447">
                  <c:v>1.0202952029520296</c:v>
                </c:pt>
                <c:pt idx="448">
                  <c:v>1.0203476220655061</c:v>
                </c:pt>
                <c:pt idx="449">
                  <c:v>1.0203591351439389</c:v>
                </c:pt>
                <c:pt idx="450">
                  <c:v>1.0203649131606998</c:v>
                </c:pt>
                <c:pt idx="451">
                  <c:v>1.0203662288419402</c:v>
                </c:pt>
                <c:pt idx="452">
                  <c:v>1.0203687482190538</c:v>
                </c:pt>
                <c:pt idx="453">
                  <c:v>1.0204006390561631</c:v>
                </c:pt>
                <c:pt idx="454">
                  <c:v>1.020411970462495</c:v>
                </c:pt>
                <c:pt idx="455">
                  <c:v>1.0204795718843265</c:v>
                </c:pt>
                <c:pt idx="456">
                  <c:v>1.0206097274598367</c:v>
                </c:pt>
                <c:pt idx="457">
                  <c:v>1.0206806758311633</c:v>
                </c:pt>
                <c:pt idx="458">
                  <c:v>1.0207222757311918</c:v>
                </c:pt>
                <c:pt idx="459">
                  <c:v>1.0207570829977473</c:v>
                </c:pt>
                <c:pt idx="460">
                  <c:v>1.0207782360230069</c:v>
                </c:pt>
                <c:pt idx="461">
                  <c:v>1.0207822258406625</c:v>
                </c:pt>
                <c:pt idx="462">
                  <c:v>1.0208118663257393</c:v>
                </c:pt>
                <c:pt idx="463">
                  <c:v>1.0208194361548995</c:v>
                </c:pt>
                <c:pt idx="464">
                  <c:v>1.0208502289077834</c:v>
                </c:pt>
                <c:pt idx="465">
                  <c:v>1.020853564611728</c:v>
                </c:pt>
                <c:pt idx="466">
                  <c:v>1.0209548999291052</c:v>
                </c:pt>
                <c:pt idx="467">
                  <c:v>1.0209702270358454</c:v>
                </c:pt>
                <c:pt idx="468">
                  <c:v>1.0209946779225536</c:v>
                </c:pt>
                <c:pt idx="469">
                  <c:v>1.0210313668292841</c:v>
                </c:pt>
                <c:pt idx="470">
                  <c:v>1.0210636410575504</c:v>
                </c:pt>
                <c:pt idx="471">
                  <c:v>1.0210784313725489</c:v>
                </c:pt>
                <c:pt idx="472">
                  <c:v>1.0211047898697008</c:v>
                </c:pt>
                <c:pt idx="473">
                  <c:v>1.0211172930153674</c:v>
                </c:pt>
                <c:pt idx="474">
                  <c:v>1.0211201124064189</c:v>
                </c:pt>
                <c:pt idx="475">
                  <c:v>1.0211265411261254</c:v>
                </c:pt>
                <c:pt idx="476">
                  <c:v>1.0211617132145754</c:v>
                </c:pt>
                <c:pt idx="477">
                  <c:v>1.0211627868224158</c:v>
                </c:pt>
                <c:pt idx="478">
                  <c:v>1.0211682992457878</c:v>
                </c:pt>
                <c:pt idx="479">
                  <c:v>1.0212327403468913</c:v>
                </c:pt>
                <c:pt idx="480">
                  <c:v>1.021270986374585</c:v>
                </c:pt>
                <c:pt idx="481">
                  <c:v>1.0213474935450868</c:v>
                </c:pt>
                <c:pt idx="482">
                  <c:v>1.0214095330402575</c:v>
                </c:pt>
                <c:pt idx="483">
                  <c:v>1.0215283447219208</c:v>
                </c:pt>
                <c:pt idx="484">
                  <c:v>1.0215481454306734</c:v>
                </c:pt>
                <c:pt idx="485">
                  <c:v>1.0215797060277978</c:v>
                </c:pt>
                <c:pt idx="486">
                  <c:v>1.021583631697595</c:v>
                </c:pt>
                <c:pt idx="487">
                  <c:v>1.0216188660007934</c:v>
                </c:pt>
                <c:pt idx="488">
                  <c:v>1.0216211462599556</c:v>
                </c:pt>
                <c:pt idx="489">
                  <c:v>1.0217385958440914</c:v>
                </c:pt>
                <c:pt idx="490">
                  <c:v>1.0217898832684822</c:v>
                </c:pt>
                <c:pt idx="491">
                  <c:v>1.0218234795665035</c:v>
                </c:pt>
                <c:pt idx="492">
                  <c:v>1.0218321481692778</c:v>
                </c:pt>
                <c:pt idx="493">
                  <c:v>1.0219330905349231</c:v>
                </c:pt>
                <c:pt idx="494">
                  <c:v>1.0220922308041798</c:v>
                </c:pt>
                <c:pt idx="495">
                  <c:v>1.0221067730620412</c:v>
                </c:pt>
                <c:pt idx="496">
                  <c:v>1.0221091762864409</c:v>
                </c:pt>
                <c:pt idx="497">
                  <c:v>1.022124629080118</c:v>
                </c:pt>
                <c:pt idx="498">
                  <c:v>1.0221917289675404</c:v>
                </c:pt>
                <c:pt idx="499">
                  <c:v>1.0222020928279596</c:v>
                </c:pt>
                <c:pt idx="500">
                  <c:v>1.0222121669180502</c:v>
                </c:pt>
                <c:pt idx="501">
                  <c:v>1.0222277722277722</c:v>
                </c:pt>
                <c:pt idx="502">
                  <c:v>1.0222534986855039</c:v>
                </c:pt>
                <c:pt idx="503">
                  <c:v>1.0223228281114578</c:v>
                </c:pt>
                <c:pt idx="504">
                  <c:v>1.022334597555836</c:v>
                </c:pt>
                <c:pt idx="505">
                  <c:v>1.0223660862274044</c:v>
                </c:pt>
                <c:pt idx="506">
                  <c:v>1.022437914060476</c:v>
                </c:pt>
                <c:pt idx="507">
                  <c:v>1.0224873671527994</c:v>
                </c:pt>
                <c:pt idx="508">
                  <c:v>1.0226638011285929</c:v>
                </c:pt>
                <c:pt idx="509">
                  <c:v>1.02276025257213</c:v>
                </c:pt>
                <c:pt idx="510">
                  <c:v>1.0227610172168689</c:v>
                </c:pt>
                <c:pt idx="511">
                  <c:v>1.0229999461989558</c:v>
                </c:pt>
                <c:pt idx="512">
                  <c:v>1.0230867251330484</c:v>
                </c:pt>
                <c:pt idx="513">
                  <c:v>1.0231115280472465</c:v>
                </c:pt>
                <c:pt idx="514">
                  <c:v>1.0231274947170697</c:v>
                </c:pt>
                <c:pt idx="515">
                  <c:v>1.0231304738378622</c:v>
                </c:pt>
                <c:pt idx="516">
                  <c:v>1.0231549383679202</c:v>
                </c:pt>
                <c:pt idx="517">
                  <c:v>1.0231976783165879</c:v>
                </c:pt>
                <c:pt idx="518">
                  <c:v>1.0232203903241153</c:v>
                </c:pt>
                <c:pt idx="519">
                  <c:v>1.0232496430421647</c:v>
                </c:pt>
                <c:pt idx="520">
                  <c:v>1.0232581800423246</c:v>
                </c:pt>
                <c:pt idx="521">
                  <c:v>1.0233004625185442</c:v>
                </c:pt>
                <c:pt idx="522">
                  <c:v>1.023343154749554</c:v>
                </c:pt>
                <c:pt idx="523">
                  <c:v>1.0234262682275614</c:v>
                </c:pt>
                <c:pt idx="524">
                  <c:v>1.0234412236232073</c:v>
                </c:pt>
                <c:pt idx="525">
                  <c:v>1.0234733316155629</c:v>
                </c:pt>
                <c:pt idx="526">
                  <c:v>1.0235254715956408</c:v>
                </c:pt>
                <c:pt idx="527">
                  <c:v>1.0235374900097929</c:v>
                </c:pt>
                <c:pt idx="528">
                  <c:v>1.0235485221134872</c:v>
                </c:pt>
                <c:pt idx="529">
                  <c:v>1.0235508368537773</c:v>
                </c:pt>
                <c:pt idx="530">
                  <c:v>1.0236323475799354</c:v>
                </c:pt>
                <c:pt idx="531">
                  <c:v>1.02365667987357</c:v>
                </c:pt>
                <c:pt idx="532">
                  <c:v>1.0237290291128374</c:v>
                </c:pt>
                <c:pt idx="533">
                  <c:v>1.023741314153358</c:v>
                </c:pt>
                <c:pt idx="534">
                  <c:v>1.0237967914438497</c:v>
                </c:pt>
                <c:pt idx="535">
                  <c:v>1.0238412944283219</c:v>
                </c:pt>
                <c:pt idx="536">
                  <c:v>1.0239379709511849</c:v>
                </c:pt>
                <c:pt idx="537">
                  <c:v>1.0240131578947369</c:v>
                </c:pt>
                <c:pt idx="538">
                  <c:v>1.0240143116484832</c:v>
                </c:pt>
                <c:pt idx="539">
                  <c:v>1.0240720996868133</c:v>
                </c:pt>
                <c:pt idx="540">
                  <c:v>1.0241239449745316</c:v>
                </c:pt>
                <c:pt idx="541">
                  <c:v>1.0241300409953285</c:v>
                </c:pt>
                <c:pt idx="542">
                  <c:v>1.0241644476519918</c:v>
                </c:pt>
                <c:pt idx="543">
                  <c:v>1.0242000750083891</c:v>
                </c:pt>
                <c:pt idx="544">
                  <c:v>1.0243453834063476</c:v>
                </c:pt>
                <c:pt idx="545">
                  <c:v>1.0243717224976359</c:v>
                </c:pt>
                <c:pt idx="546">
                  <c:v>1.0243918930340266</c:v>
                </c:pt>
                <c:pt idx="547">
                  <c:v>1.0243938649886373</c:v>
                </c:pt>
                <c:pt idx="548">
                  <c:v>1.0244135693025163</c:v>
                </c:pt>
                <c:pt idx="549">
                  <c:v>1.0244258508737525</c:v>
                </c:pt>
                <c:pt idx="550">
                  <c:v>1.0246432398018603</c:v>
                </c:pt>
                <c:pt idx="551">
                  <c:v>1.0246660422930938</c:v>
                </c:pt>
                <c:pt idx="552">
                  <c:v>1.0247571774366522</c:v>
                </c:pt>
                <c:pt idx="553">
                  <c:v>1.0248331218339579</c:v>
                </c:pt>
                <c:pt idx="554">
                  <c:v>1.0248383744076659</c:v>
                </c:pt>
                <c:pt idx="555">
                  <c:v>1.0249005167191301</c:v>
                </c:pt>
                <c:pt idx="556">
                  <c:v>1.0249166775822667</c:v>
                </c:pt>
                <c:pt idx="557">
                  <c:v>1.0250074669418126</c:v>
                </c:pt>
                <c:pt idx="558">
                  <c:v>1.0250125608930252</c:v>
                </c:pt>
                <c:pt idx="559">
                  <c:v>1.0250352672273706</c:v>
                </c:pt>
                <c:pt idx="560">
                  <c:v>1.0250596835658892</c:v>
                </c:pt>
                <c:pt idx="561">
                  <c:v>1.0251322530580906</c:v>
                </c:pt>
                <c:pt idx="562">
                  <c:v>1.0252348617732201</c:v>
                </c:pt>
                <c:pt idx="563">
                  <c:v>1.0252517959640444</c:v>
                </c:pt>
                <c:pt idx="564">
                  <c:v>1.0252544804499801</c:v>
                </c:pt>
                <c:pt idx="565">
                  <c:v>1.0253996712983711</c:v>
                </c:pt>
                <c:pt idx="566">
                  <c:v>1.0254021815898926</c:v>
                </c:pt>
                <c:pt idx="567">
                  <c:v>1.0254023817689424</c:v>
                </c:pt>
                <c:pt idx="568">
                  <c:v>1.0254088350064039</c:v>
                </c:pt>
                <c:pt idx="569">
                  <c:v>1.0255275599630997</c:v>
                </c:pt>
                <c:pt idx="570">
                  <c:v>1.0255781451889354</c:v>
                </c:pt>
                <c:pt idx="571">
                  <c:v>1.0256119048124479</c:v>
                </c:pt>
                <c:pt idx="572">
                  <c:v>1.0256387616577451</c:v>
                </c:pt>
                <c:pt idx="573">
                  <c:v>1.0256927642090843</c:v>
                </c:pt>
                <c:pt idx="574">
                  <c:v>1.0257138702786137</c:v>
                </c:pt>
                <c:pt idx="575">
                  <c:v>1.0261127230075935</c:v>
                </c:pt>
                <c:pt idx="576">
                  <c:v>1.026265559787026</c:v>
                </c:pt>
                <c:pt idx="577">
                  <c:v>1.0264172792787207</c:v>
                </c:pt>
                <c:pt idx="578">
                  <c:v>1.0264786101648142</c:v>
                </c:pt>
                <c:pt idx="579">
                  <c:v>1.0265582837884739</c:v>
                </c:pt>
                <c:pt idx="580">
                  <c:v>1.0265749664419412</c:v>
                </c:pt>
                <c:pt idx="581">
                  <c:v>1.0266006326114079</c:v>
                </c:pt>
                <c:pt idx="582">
                  <c:v>1.0266255926341576</c:v>
                </c:pt>
                <c:pt idx="583">
                  <c:v>1.0266872630819421</c:v>
                </c:pt>
                <c:pt idx="584">
                  <c:v>1.0267246866814841</c:v>
                </c:pt>
                <c:pt idx="585">
                  <c:v>1.0267357284549259</c:v>
                </c:pt>
                <c:pt idx="586">
                  <c:v>1.0267786299920658</c:v>
                </c:pt>
                <c:pt idx="587">
                  <c:v>1.0267786775213268</c:v>
                </c:pt>
                <c:pt idx="588">
                  <c:v>1.0267903404415275</c:v>
                </c:pt>
                <c:pt idx="589">
                  <c:v>1.0268549809772789</c:v>
                </c:pt>
                <c:pt idx="590">
                  <c:v>1.0268687937294121</c:v>
                </c:pt>
                <c:pt idx="591">
                  <c:v>1.0268856821205603</c:v>
                </c:pt>
                <c:pt idx="592">
                  <c:v>1.0269688305270217</c:v>
                </c:pt>
                <c:pt idx="593">
                  <c:v>1.0270343153778732</c:v>
                </c:pt>
                <c:pt idx="594">
                  <c:v>1.027167290547115</c:v>
                </c:pt>
                <c:pt idx="595">
                  <c:v>1.0272917162907447</c:v>
                </c:pt>
                <c:pt idx="596">
                  <c:v>1.027395907890515</c:v>
                </c:pt>
                <c:pt idx="597">
                  <c:v>1.0275452607697304</c:v>
                </c:pt>
                <c:pt idx="598">
                  <c:v>1.0275474725862535</c:v>
                </c:pt>
                <c:pt idx="599">
                  <c:v>1.0275505495427475</c:v>
                </c:pt>
                <c:pt idx="600">
                  <c:v>1.0277550733426495</c:v>
                </c:pt>
                <c:pt idx="601">
                  <c:v>1.0277559099394948</c:v>
                </c:pt>
                <c:pt idx="602">
                  <c:v>1.0277803209647258</c:v>
                </c:pt>
                <c:pt idx="603">
                  <c:v>1.0277992731832024</c:v>
                </c:pt>
                <c:pt idx="604">
                  <c:v>1.0278431652281428</c:v>
                </c:pt>
                <c:pt idx="605">
                  <c:v>1.0278737239163569</c:v>
                </c:pt>
                <c:pt idx="606">
                  <c:v>1.02791881929744</c:v>
                </c:pt>
                <c:pt idx="607">
                  <c:v>1.0280041602632763</c:v>
                </c:pt>
                <c:pt idx="608">
                  <c:v>1.0280550383724627</c:v>
                </c:pt>
                <c:pt idx="609">
                  <c:v>1.0280726498898869</c:v>
                </c:pt>
                <c:pt idx="610">
                  <c:v>1.0281905813836731</c:v>
                </c:pt>
                <c:pt idx="611">
                  <c:v>1.0282531044887757</c:v>
                </c:pt>
                <c:pt idx="612">
                  <c:v>1.0282777179763187</c:v>
                </c:pt>
                <c:pt idx="613">
                  <c:v>1.0283009526072922</c:v>
                </c:pt>
                <c:pt idx="614">
                  <c:v>1.0283414734814611</c:v>
                </c:pt>
                <c:pt idx="615">
                  <c:v>1.0284202818039494</c:v>
                </c:pt>
                <c:pt idx="616">
                  <c:v>1.028504204273702</c:v>
                </c:pt>
                <c:pt idx="617">
                  <c:v>1.0285080512651983</c:v>
                </c:pt>
                <c:pt idx="618">
                  <c:v>1.0285438656225177</c:v>
                </c:pt>
                <c:pt idx="619">
                  <c:v>1.0286346199013539</c:v>
                </c:pt>
                <c:pt idx="620">
                  <c:v>1.028699027380221</c:v>
                </c:pt>
                <c:pt idx="621">
                  <c:v>1.0287587639574141</c:v>
                </c:pt>
                <c:pt idx="622">
                  <c:v>1.0288076311605723</c:v>
                </c:pt>
                <c:pt idx="623">
                  <c:v>1.0288291723528935</c:v>
                </c:pt>
                <c:pt idx="624">
                  <c:v>1.0288297852867418</c:v>
                </c:pt>
                <c:pt idx="625">
                  <c:v>1.0288919625019211</c:v>
                </c:pt>
                <c:pt idx="626">
                  <c:v>1.0289122698735695</c:v>
                </c:pt>
                <c:pt idx="627">
                  <c:v>1.0289840276939919</c:v>
                </c:pt>
                <c:pt idx="628">
                  <c:v>1.0290468675827207</c:v>
                </c:pt>
                <c:pt idx="629">
                  <c:v>1.0292027620841178</c:v>
                </c:pt>
                <c:pt idx="630">
                  <c:v>1.029210590600748</c:v>
                </c:pt>
                <c:pt idx="631">
                  <c:v>1.0293639433566335</c:v>
                </c:pt>
                <c:pt idx="632">
                  <c:v>1.0294151310518489</c:v>
                </c:pt>
                <c:pt idx="633">
                  <c:v>1.0294281123361591</c:v>
                </c:pt>
                <c:pt idx="634">
                  <c:v>1.029554492148008</c:v>
                </c:pt>
                <c:pt idx="635">
                  <c:v>1.0295747981203516</c:v>
                </c:pt>
                <c:pt idx="636">
                  <c:v>1.0296284701646889</c:v>
                </c:pt>
                <c:pt idx="637">
                  <c:v>1.0298343619642376</c:v>
                </c:pt>
                <c:pt idx="638">
                  <c:v>1.0298441776347458</c:v>
                </c:pt>
                <c:pt idx="639">
                  <c:v>1.0299123605191318</c:v>
                </c:pt>
                <c:pt idx="640">
                  <c:v>1.0299735025120378</c:v>
                </c:pt>
                <c:pt idx="641">
                  <c:v>1.0299939855129308</c:v>
                </c:pt>
                <c:pt idx="642">
                  <c:v>1.0299973958854982</c:v>
                </c:pt>
                <c:pt idx="643">
                  <c:v>1.0300668931460792</c:v>
                </c:pt>
                <c:pt idx="644">
                  <c:v>1.0303617191932233</c:v>
                </c:pt>
                <c:pt idx="645">
                  <c:v>1.030498100464331</c:v>
                </c:pt>
                <c:pt idx="646">
                  <c:v>1.0305355363773985</c:v>
                </c:pt>
                <c:pt idx="647">
                  <c:v>1.0306694671587919</c:v>
                </c:pt>
                <c:pt idx="648">
                  <c:v>1.0307596265713237</c:v>
                </c:pt>
                <c:pt idx="649">
                  <c:v>1.0308678742861153</c:v>
                </c:pt>
                <c:pt idx="650">
                  <c:v>1.0308940125763233</c:v>
                </c:pt>
                <c:pt idx="651">
                  <c:v>1.0309819413092551</c:v>
                </c:pt>
                <c:pt idx="652">
                  <c:v>1.0309865323551954</c:v>
                </c:pt>
                <c:pt idx="653">
                  <c:v>1.0310773108700568</c:v>
                </c:pt>
                <c:pt idx="654">
                  <c:v>1.0311100071853738</c:v>
                </c:pt>
                <c:pt idx="655">
                  <c:v>1.0311120261707047</c:v>
                </c:pt>
                <c:pt idx="656">
                  <c:v>1.0312469923967791</c:v>
                </c:pt>
                <c:pt idx="657">
                  <c:v>1.0312936946534386</c:v>
                </c:pt>
                <c:pt idx="658">
                  <c:v>1.0313326169643005</c:v>
                </c:pt>
                <c:pt idx="659">
                  <c:v>1.0314155056896734</c:v>
                </c:pt>
                <c:pt idx="660">
                  <c:v>1.0315315315315321</c:v>
                </c:pt>
                <c:pt idx="661">
                  <c:v>1.0315317319758284</c:v>
                </c:pt>
                <c:pt idx="662">
                  <c:v>1.0315898384185267</c:v>
                </c:pt>
                <c:pt idx="663">
                  <c:v>1.0316463402260598</c:v>
                </c:pt>
                <c:pt idx="664">
                  <c:v>1.0316839584996005</c:v>
                </c:pt>
                <c:pt idx="665">
                  <c:v>1.031729677200294</c:v>
                </c:pt>
                <c:pt idx="666">
                  <c:v>1.0317386627413236</c:v>
                </c:pt>
                <c:pt idx="667">
                  <c:v>1.0317928385577997</c:v>
                </c:pt>
                <c:pt idx="668">
                  <c:v>1.0318510365486957</c:v>
                </c:pt>
                <c:pt idx="669">
                  <c:v>1.0319393325593453</c:v>
                </c:pt>
                <c:pt idx="670">
                  <c:v>1.0319478523805978</c:v>
                </c:pt>
                <c:pt idx="671">
                  <c:v>1.0319666887151508</c:v>
                </c:pt>
                <c:pt idx="672">
                  <c:v>1.031985879280088</c:v>
                </c:pt>
                <c:pt idx="673">
                  <c:v>1.0322085360383677</c:v>
                </c:pt>
                <c:pt idx="674">
                  <c:v>1.0323894684550423</c:v>
                </c:pt>
                <c:pt idx="675">
                  <c:v>1.0323975735308193</c:v>
                </c:pt>
                <c:pt idx="676">
                  <c:v>1.0324520627542131</c:v>
                </c:pt>
                <c:pt idx="677">
                  <c:v>1.0324679726157395</c:v>
                </c:pt>
                <c:pt idx="678">
                  <c:v>1.0324819079865315</c:v>
                </c:pt>
                <c:pt idx="679">
                  <c:v>1.0325261243268309</c:v>
                </c:pt>
                <c:pt idx="680">
                  <c:v>1.032625701337937</c:v>
                </c:pt>
                <c:pt idx="681">
                  <c:v>1.0326532091472473</c:v>
                </c:pt>
                <c:pt idx="682">
                  <c:v>1.0326698162474643</c:v>
                </c:pt>
                <c:pt idx="683">
                  <c:v>1.0326967450537579</c:v>
                </c:pt>
                <c:pt idx="684">
                  <c:v>1.0327168124212982</c:v>
                </c:pt>
                <c:pt idx="685">
                  <c:v>1.0327195487346843</c:v>
                </c:pt>
                <c:pt idx="686">
                  <c:v>1.0327321987977309</c:v>
                </c:pt>
                <c:pt idx="687">
                  <c:v>1.0327359445006505</c:v>
                </c:pt>
                <c:pt idx="688">
                  <c:v>1.0329299543120818</c:v>
                </c:pt>
                <c:pt idx="689">
                  <c:v>1.0329391435822668</c:v>
                </c:pt>
                <c:pt idx="690">
                  <c:v>1.0329605857573658</c:v>
                </c:pt>
                <c:pt idx="691">
                  <c:v>1.0330379298121237</c:v>
                </c:pt>
                <c:pt idx="692">
                  <c:v>1.0331315470863818</c:v>
                </c:pt>
                <c:pt idx="693">
                  <c:v>1.0331857779291163</c:v>
                </c:pt>
                <c:pt idx="694">
                  <c:v>1.0333002379714118</c:v>
                </c:pt>
                <c:pt idx="695">
                  <c:v>1.0333438458671402</c:v>
                </c:pt>
                <c:pt idx="696">
                  <c:v>1.0333711369435783</c:v>
                </c:pt>
                <c:pt idx="697">
                  <c:v>1.0335179089184887</c:v>
                </c:pt>
                <c:pt idx="698">
                  <c:v>1.0336316944537001</c:v>
                </c:pt>
                <c:pt idx="699">
                  <c:v>1.0336736802943236</c:v>
                </c:pt>
                <c:pt idx="700">
                  <c:v>1.0338560514676316</c:v>
                </c:pt>
                <c:pt idx="701">
                  <c:v>1.0339323994949046</c:v>
                </c:pt>
                <c:pt idx="702">
                  <c:v>1.0339382961735994</c:v>
                </c:pt>
                <c:pt idx="703">
                  <c:v>1.0339413346543058</c:v>
                </c:pt>
                <c:pt idx="704">
                  <c:v>1.0339899991378563</c:v>
                </c:pt>
                <c:pt idx="705">
                  <c:v>1.0340706420595529</c:v>
                </c:pt>
                <c:pt idx="706">
                  <c:v>1.0341301460823373</c:v>
                </c:pt>
                <c:pt idx="707">
                  <c:v>1.0343292487034736</c:v>
                </c:pt>
                <c:pt idx="708">
                  <c:v>1.034341773417623</c:v>
                </c:pt>
                <c:pt idx="709">
                  <c:v>1.0343569539640565</c:v>
                </c:pt>
                <c:pt idx="710">
                  <c:v>1.0344549380665375</c:v>
                </c:pt>
                <c:pt idx="711">
                  <c:v>1.0344777690081561</c:v>
                </c:pt>
                <c:pt idx="712">
                  <c:v>1.0344974544449306</c:v>
                </c:pt>
                <c:pt idx="713">
                  <c:v>1.0345443262604379</c:v>
                </c:pt>
                <c:pt idx="714">
                  <c:v>1.0346285266669373</c:v>
                </c:pt>
                <c:pt idx="715">
                  <c:v>1.0346376838612261</c:v>
                </c:pt>
                <c:pt idx="716">
                  <c:v>1.0346833969996712</c:v>
                </c:pt>
                <c:pt idx="717">
                  <c:v>1.0347197496004699</c:v>
                </c:pt>
                <c:pt idx="718">
                  <c:v>1.0347228342293115</c:v>
                </c:pt>
                <c:pt idx="719">
                  <c:v>1.0347231818695746</c:v>
                </c:pt>
                <c:pt idx="720">
                  <c:v>1.0347746349721378</c:v>
                </c:pt>
                <c:pt idx="721">
                  <c:v>1.0348535544564061</c:v>
                </c:pt>
                <c:pt idx="722">
                  <c:v>1.0348662684237384</c:v>
                </c:pt>
                <c:pt idx="723">
                  <c:v>1.0348780649583238</c:v>
                </c:pt>
                <c:pt idx="724">
                  <c:v>1.0349039011871572</c:v>
                </c:pt>
                <c:pt idx="725">
                  <c:v>1.0350703089695992</c:v>
                </c:pt>
                <c:pt idx="726">
                  <c:v>1.0352024817075227</c:v>
                </c:pt>
                <c:pt idx="727">
                  <c:v>1.0352402290266367</c:v>
                </c:pt>
                <c:pt idx="728">
                  <c:v>1.0352674458076718</c:v>
                </c:pt>
                <c:pt idx="729">
                  <c:v>1.0353366926248275</c:v>
                </c:pt>
                <c:pt idx="730">
                  <c:v>1.0353797555280864</c:v>
                </c:pt>
                <c:pt idx="731">
                  <c:v>1.0354146558764565</c:v>
                </c:pt>
                <c:pt idx="732">
                  <c:v>1.0356388758823578</c:v>
                </c:pt>
                <c:pt idx="733">
                  <c:v>1.0356425975153258</c:v>
                </c:pt>
                <c:pt idx="734">
                  <c:v>1.0357565769395107</c:v>
                </c:pt>
                <c:pt idx="735">
                  <c:v>1.035763063855264</c:v>
                </c:pt>
                <c:pt idx="736">
                  <c:v>1.0359613596608721</c:v>
                </c:pt>
                <c:pt idx="737">
                  <c:v>1.0359822833925103</c:v>
                </c:pt>
                <c:pt idx="738">
                  <c:v>1.0360117831118127</c:v>
                </c:pt>
                <c:pt idx="739">
                  <c:v>1.0360265665607857</c:v>
                </c:pt>
                <c:pt idx="740">
                  <c:v>1.0360554808576887</c:v>
                </c:pt>
                <c:pt idx="741">
                  <c:v>1.0360677645224605</c:v>
                </c:pt>
                <c:pt idx="742">
                  <c:v>1.0361134001243297</c:v>
                </c:pt>
                <c:pt idx="743">
                  <c:v>1.0361611094718211</c:v>
                </c:pt>
                <c:pt idx="744">
                  <c:v>1.0361755609354915</c:v>
                </c:pt>
                <c:pt idx="745">
                  <c:v>1.0363168621162009</c:v>
                </c:pt>
                <c:pt idx="746">
                  <c:v>1.0364246712725647</c:v>
                </c:pt>
                <c:pt idx="747">
                  <c:v>1.0364431146123101</c:v>
                </c:pt>
                <c:pt idx="748">
                  <c:v>1.0364619764933061</c:v>
                </c:pt>
                <c:pt idx="749">
                  <c:v>1.0365652034604294</c:v>
                </c:pt>
                <c:pt idx="750">
                  <c:v>1.0366039256059623</c:v>
                </c:pt>
                <c:pt idx="751">
                  <c:v>1.0366407868875784</c:v>
                </c:pt>
                <c:pt idx="752">
                  <c:v>1.0367680927737286</c:v>
                </c:pt>
                <c:pt idx="753">
                  <c:v>1.037083088683959</c:v>
                </c:pt>
                <c:pt idx="754">
                  <c:v>1.0373221654246474</c:v>
                </c:pt>
                <c:pt idx="755">
                  <c:v>1.037480157830287</c:v>
                </c:pt>
                <c:pt idx="756">
                  <c:v>1.0378062013714124</c:v>
                </c:pt>
                <c:pt idx="757">
                  <c:v>1.0378143106650766</c:v>
                </c:pt>
                <c:pt idx="758">
                  <c:v>1.0378265862761982</c:v>
                </c:pt>
                <c:pt idx="759">
                  <c:v>1.0380043365039933</c:v>
                </c:pt>
                <c:pt idx="760">
                  <c:v>1.0380563642366225</c:v>
                </c:pt>
                <c:pt idx="761">
                  <c:v>1.0382000816092651</c:v>
                </c:pt>
                <c:pt idx="762">
                  <c:v>1.0383877375953767</c:v>
                </c:pt>
                <c:pt idx="763">
                  <c:v>1.0385703545425766</c:v>
                </c:pt>
                <c:pt idx="764">
                  <c:v>1.0385897565410649</c:v>
                </c:pt>
                <c:pt idx="765">
                  <c:v>1.0387543527480239</c:v>
                </c:pt>
                <c:pt idx="766">
                  <c:v>1.0388672235680072</c:v>
                </c:pt>
                <c:pt idx="767">
                  <c:v>1.0388844689435701</c:v>
                </c:pt>
                <c:pt idx="768">
                  <c:v>1.0388919239681258</c:v>
                </c:pt>
                <c:pt idx="769">
                  <c:v>1.0389108244327598</c:v>
                </c:pt>
                <c:pt idx="770">
                  <c:v>1.0389185134121368</c:v>
                </c:pt>
                <c:pt idx="771">
                  <c:v>1.0390391366532314</c:v>
                </c:pt>
                <c:pt idx="772">
                  <c:v>1.0392185152808779</c:v>
                </c:pt>
                <c:pt idx="773">
                  <c:v>1.0392714306365345</c:v>
                </c:pt>
                <c:pt idx="774">
                  <c:v>1.0392900559202525</c:v>
                </c:pt>
                <c:pt idx="775">
                  <c:v>1.03939024540406</c:v>
                </c:pt>
                <c:pt idx="776">
                  <c:v>1.0393962710861198</c:v>
                </c:pt>
                <c:pt idx="777">
                  <c:v>1.0394666336919336</c:v>
                </c:pt>
                <c:pt idx="778">
                  <c:v>1.0395621409460689</c:v>
                </c:pt>
                <c:pt idx="779">
                  <c:v>1.0395704602686842</c:v>
                </c:pt>
                <c:pt idx="780">
                  <c:v>1.0398314540756395</c:v>
                </c:pt>
                <c:pt idx="781">
                  <c:v>1.0398389338274596</c:v>
                </c:pt>
                <c:pt idx="782">
                  <c:v>1.039891667994264</c:v>
                </c:pt>
                <c:pt idx="783">
                  <c:v>1.0399120050282842</c:v>
                </c:pt>
                <c:pt idx="784">
                  <c:v>1.0399253805002266</c:v>
                </c:pt>
                <c:pt idx="785">
                  <c:v>1.0399325957295842</c:v>
                </c:pt>
                <c:pt idx="786">
                  <c:v>1.0399486850545216</c:v>
                </c:pt>
                <c:pt idx="787">
                  <c:v>1.0400781183663077</c:v>
                </c:pt>
                <c:pt idx="788">
                  <c:v>1.040248037530773</c:v>
                </c:pt>
                <c:pt idx="789">
                  <c:v>1.04034199475349</c:v>
                </c:pt>
                <c:pt idx="790">
                  <c:v>1.0403737469083441</c:v>
                </c:pt>
                <c:pt idx="791">
                  <c:v>1.0405080903970019</c:v>
                </c:pt>
                <c:pt idx="792">
                  <c:v>1.0405823519535657</c:v>
                </c:pt>
                <c:pt idx="793">
                  <c:v>1.0406142320547178</c:v>
                </c:pt>
                <c:pt idx="794">
                  <c:v>1.0406869408208399</c:v>
                </c:pt>
                <c:pt idx="795">
                  <c:v>1.0407768901135277</c:v>
                </c:pt>
                <c:pt idx="796">
                  <c:v>1.0407953872165778</c:v>
                </c:pt>
                <c:pt idx="797">
                  <c:v>1.0408698543264903</c:v>
                </c:pt>
                <c:pt idx="798">
                  <c:v>1.0410000244265865</c:v>
                </c:pt>
                <c:pt idx="799">
                  <c:v>1.041065807773955</c:v>
                </c:pt>
                <c:pt idx="800">
                  <c:v>1.0411475047747745</c:v>
                </c:pt>
                <c:pt idx="801">
                  <c:v>1.0412037699933461</c:v>
                </c:pt>
                <c:pt idx="802">
                  <c:v>1.0414660624940995</c:v>
                </c:pt>
                <c:pt idx="803">
                  <c:v>1.0415348043576538</c:v>
                </c:pt>
                <c:pt idx="804">
                  <c:v>1.0415719004014792</c:v>
                </c:pt>
                <c:pt idx="805">
                  <c:v>1.0416160022785279</c:v>
                </c:pt>
                <c:pt idx="806">
                  <c:v>1.0416967059471216</c:v>
                </c:pt>
                <c:pt idx="807">
                  <c:v>1.041779643033975</c:v>
                </c:pt>
                <c:pt idx="808">
                  <c:v>1.0417865066973457</c:v>
                </c:pt>
                <c:pt idx="809">
                  <c:v>1.0419039869812861</c:v>
                </c:pt>
                <c:pt idx="810">
                  <c:v>1.0419143187958313</c:v>
                </c:pt>
                <c:pt idx="811">
                  <c:v>1.0419206794985958</c:v>
                </c:pt>
                <c:pt idx="812">
                  <c:v>1.0419215777381958</c:v>
                </c:pt>
                <c:pt idx="813">
                  <c:v>1.0419751785196698</c:v>
                </c:pt>
                <c:pt idx="814">
                  <c:v>1.0419779050934319</c:v>
                </c:pt>
                <c:pt idx="815">
                  <c:v>1.0422207281239106</c:v>
                </c:pt>
                <c:pt idx="816">
                  <c:v>1.0422995793756786</c:v>
                </c:pt>
                <c:pt idx="817">
                  <c:v>1.0423560920130608</c:v>
                </c:pt>
                <c:pt idx="818">
                  <c:v>1.0423689785391912</c:v>
                </c:pt>
                <c:pt idx="819">
                  <c:v>1.0425448523864116</c:v>
                </c:pt>
                <c:pt idx="820">
                  <c:v>1.0425972610206444</c:v>
                </c:pt>
                <c:pt idx="821">
                  <c:v>1.0427973725394166</c:v>
                </c:pt>
                <c:pt idx="822">
                  <c:v>1.0428884505807583</c:v>
                </c:pt>
                <c:pt idx="823">
                  <c:v>1.0429156123159482</c:v>
                </c:pt>
                <c:pt idx="824">
                  <c:v>1.0430393732422658</c:v>
                </c:pt>
                <c:pt idx="825">
                  <c:v>1.0431172856589359</c:v>
                </c:pt>
                <c:pt idx="826">
                  <c:v>1.0432666862687441</c:v>
                </c:pt>
                <c:pt idx="827">
                  <c:v>1.0433531890164176</c:v>
                </c:pt>
                <c:pt idx="828">
                  <c:v>1.0434062496166068</c:v>
                </c:pt>
                <c:pt idx="829">
                  <c:v>1.0434124314981312</c:v>
                </c:pt>
                <c:pt idx="830">
                  <c:v>1.0434257559656068</c:v>
                </c:pt>
                <c:pt idx="831">
                  <c:v>1.0436779641675231</c:v>
                </c:pt>
                <c:pt idx="832">
                  <c:v>1.0437454324621984</c:v>
                </c:pt>
                <c:pt idx="833">
                  <c:v>1.043891067076401</c:v>
                </c:pt>
                <c:pt idx="834">
                  <c:v>1.0439991180577668</c:v>
                </c:pt>
                <c:pt idx="835">
                  <c:v>1.044354381589389</c:v>
                </c:pt>
                <c:pt idx="836">
                  <c:v>1.0443829453463769</c:v>
                </c:pt>
                <c:pt idx="837">
                  <c:v>1.0446348061316502</c:v>
                </c:pt>
                <c:pt idx="838">
                  <c:v>1.0446477217331465</c:v>
                </c:pt>
                <c:pt idx="839">
                  <c:v>1.0446586275322185</c:v>
                </c:pt>
                <c:pt idx="840">
                  <c:v>1.0446808510638301</c:v>
                </c:pt>
                <c:pt idx="841">
                  <c:v>1.0447938453130419</c:v>
                </c:pt>
                <c:pt idx="842">
                  <c:v>1.0448132609410996</c:v>
                </c:pt>
                <c:pt idx="843">
                  <c:v>1.0451292847624269</c:v>
                </c:pt>
                <c:pt idx="844">
                  <c:v>1.0451790016247409</c:v>
                </c:pt>
                <c:pt idx="845">
                  <c:v>1.0452296746491867</c:v>
                </c:pt>
                <c:pt idx="846">
                  <c:v>1.0453996318171355</c:v>
                </c:pt>
                <c:pt idx="847">
                  <c:v>1.0454366166319706</c:v>
                </c:pt>
                <c:pt idx="848">
                  <c:v>1.0456349610209856</c:v>
                </c:pt>
                <c:pt idx="849">
                  <c:v>1.045677330887326</c:v>
                </c:pt>
                <c:pt idx="850">
                  <c:v>1.0456839021214259</c:v>
                </c:pt>
                <c:pt idx="851">
                  <c:v>1.0457323573306794</c:v>
                </c:pt>
                <c:pt idx="852">
                  <c:v>1.0457372399090892</c:v>
                </c:pt>
                <c:pt idx="853">
                  <c:v>1.0458546869568144</c:v>
                </c:pt>
                <c:pt idx="854">
                  <c:v>1.0460528792460888</c:v>
                </c:pt>
                <c:pt idx="855">
                  <c:v>1.0460737641458155</c:v>
                </c:pt>
                <c:pt idx="856">
                  <c:v>1.0462433358905385</c:v>
                </c:pt>
                <c:pt idx="857">
                  <c:v>1.0463662640241422</c:v>
                </c:pt>
                <c:pt idx="858">
                  <c:v>1.0463721067876717</c:v>
                </c:pt>
                <c:pt idx="859">
                  <c:v>1.0463788487811043</c:v>
                </c:pt>
                <c:pt idx="860">
                  <c:v>1.0464531498147172</c:v>
                </c:pt>
                <c:pt idx="861">
                  <c:v>1.0465173347991681</c:v>
                </c:pt>
                <c:pt idx="862">
                  <c:v>1.0465956157187595</c:v>
                </c:pt>
                <c:pt idx="863">
                  <c:v>1.0467203515426626</c:v>
                </c:pt>
                <c:pt idx="864">
                  <c:v>1.0467208512686148</c:v>
                </c:pt>
                <c:pt idx="865">
                  <c:v>1.0469955666998414</c:v>
                </c:pt>
                <c:pt idx="866">
                  <c:v>1.04707405908539</c:v>
                </c:pt>
                <c:pt idx="867">
                  <c:v>1.047136124893604</c:v>
                </c:pt>
                <c:pt idx="868">
                  <c:v>1.0472070163046676</c:v>
                </c:pt>
                <c:pt idx="869">
                  <c:v>1.0474443269011877</c:v>
                </c:pt>
                <c:pt idx="870">
                  <c:v>1.0476298290189761</c:v>
                </c:pt>
                <c:pt idx="871">
                  <c:v>1.0476393347838655</c:v>
                </c:pt>
                <c:pt idx="872">
                  <c:v>1.0477727479709638</c:v>
                </c:pt>
                <c:pt idx="873">
                  <c:v>1.0478074959219328</c:v>
                </c:pt>
                <c:pt idx="874">
                  <c:v>1.0479758239251911</c:v>
                </c:pt>
                <c:pt idx="875">
                  <c:v>1.0480101968559699</c:v>
                </c:pt>
                <c:pt idx="876">
                  <c:v>1.0480430013726578</c:v>
                </c:pt>
                <c:pt idx="877">
                  <c:v>1.0480836999052181</c:v>
                </c:pt>
                <c:pt idx="878">
                  <c:v>1.0481021723561714</c:v>
                </c:pt>
                <c:pt idx="879">
                  <c:v>1.0481024339600882</c:v>
                </c:pt>
                <c:pt idx="880">
                  <c:v>1.0481623161052223</c:v>
                </c:pt>
                <c:pt idx="881">
                  <c:v>1.0483641727004558</c:v>
                </c:pt>
                <c:pt idx="882">
                  <c:v>1.0484490212372071</c:v>
                </c:pt>
                <c:pt idx="883">
                  <c:v>1.0485060279116061</c:v>
                </c:pt>
                <c:pt idx="884">
                  <c:v>1.0489002883390326</c:v>
                </c:pt>
                <c:pt idx="885">
                  <c:v>1.0489059039897914</c:v>
                </c:pt>
                <c:pt idx="886">
                  <c:v>1.0492192411819798</c:v>
                </c:pt>
                <c:pt idx="887">
                  <c:v>1.0492294520547936</c:v>
                </c:pt>
                <c:pt idx="888">
                  <c:v>1.049278091650973</c:v>
                </c:pt>
                <c:pt idx="889">
                  <c:v>1.0494581146479449</c:v>
                </c:pt>
                <c:pt idx="890">
                  <c:v>1.0494807297066264</c:v>
                </c:pt>
                <c:pt idx="891">
                  <c:v>1.0495626145671386</c:v>
                </c:pt>
                <c:pt idx="892">
                  <c:v>1.0495778147438461</c:v>
                </c:pt>
                <c:pt idx="893">
                  <c:v>1.049773535758024</c:v>
                </c:pt>
                <c:pt idx="894">
                  <c:v>1.0500558589870903</c:v>
                </c:pt>
                <c:pt idx="895">
                  <c:v>1.0505036904659895</c:v>
                </c:pt>
                <c:pt idx="896">
                  <c:v>1.0505349169405349</c:v>
                </c:pt>
                <c:pt idx="897">
                  <c:v>1.0506500656418083</c:v>
                </c:pt>
                <c:pt idx="898">
                  <c:v>1.0506563267048485</c:v>
                </c:pt>
                <c:pt idx="899">
                  <c:v>1.051217611747018</c:v>
                </c:pt>
                <c:pt idx="900">
                  <c:v>1.051295039011894</c:v>
                </c:pt>
                <c:pt idx="901">
                  <c:v>1.0513620623823254</c:v>
                </c:pt>
                <c:pt idx="902">
                  <c:v>1.0513709423258746</c:v>
                </c:pt>
                <c:pt idx="903">
                  <c:v>1.0513802733361344</c:v>
                </c:pt>
                <c:pt idx="904">
                  <c:v>1.0514278996581718</c:v>
                </c:pt>
                <c:pt idx="905">
                  <c:v>1.0515377724693933</c:v>
                </c:pt>
                <c:pt idx="906">
                  <c:v>1.0515978849029552</c:v>
                </c:pt>
                <c:pt idx="907">
                  <c:v>1.0519565578658219</c:v>
                </c:pt>
                <c:pt idx="908">
                  <c:v>1.051991814764563</c:v>
                </c:pt>
                <c:pt idx="909">
                  <c:v>1.0520881965960704</c:v>
                </c:pt>
                <c:pt idx="910">
                  <c:v>1.0521721607059527</c:v>
                </c:pt>
                <c:pt idx="911">
                  <c:v>1.0522690349832129</c:v>
                </c:pt>
                <c:pt idx="912">
                  <c:v>1.0523674153676339</c:v>
                </c:pt>
                <c:pt idx="913">
                  <c:v>1.0525942217334798</c:v>
                </c:pt>
                <c:pt idx="914">
                  <c:v>1.052860190628214</c:v>
                </c:pt>
                <c:pt idx="915">
                  <c:v>1.0530918971702714</c:v>
                </c:pt>
                <c:pt idx="916">
                  <c:v>1.05321618224844</c:v>
                </c:pt>
                <c:pt idx="917">
                  <c:v>1.0534243189806674</c:v>
                </c:pt>
                <c:pt idx="918">
                  <c:v>1.0536684524488007</c:v>
                </c:pt>
                <c:pt idx="919">
                  <c:v>1.0537111049556145</c:v>
                </c:pt>
                <c:pt idx="920">
                  <c:v>1.053812002449479</c:v>
                </c:pt>
                <c:pt idx="921">
                  <c:v>1.053840236293011</c:v>
                </c:pt>
                <c:pt idx="922">
                  <c:v>1.0539052883387139</c:v>
                </c:pt>
                <c:pt idx="923">
                  <c:v>1.0539315464481804</c:v>
                </c:pt>
                <c:pt idx="924">
                  <c:v>1.0541682325346322</c:v>
                </c:pt>
                <c:pt idx="925">
                  <c:v>1.0543534560214793</c:v>
                </c:pt>
                <c:pt idx="926">
                  <c:v>1.0543562806202333</c:v>
                </c:pt>
                <c:pt idx="927">
                  <c:v>1.0544473398980705</c:v>
                </c:pt>
                <c:pt idx="928">
                  <c:v>1.0545637910648458</c:v>
                </c:pt>
                <c:pt idx="929">
                  <c:v>1.0546702623191955</c:v>
                </c:pt>
                <c:pt idx="930">
                  <c:v>1.0546852888697471</c:v>
                </c:pt>
                <c:pt idx="931">
                  <c:v>1.0547932618683</c:v>
                </c:pt>
                <c:pt idx="932">
                  <c:v>1.0548845604271639</c:v>
                </c:pt>
                <c:pt idx="933">
                  <c:v>1.0549141503848432</c:v>
                </c:pt>
                <c:pt idx="934">
                  <c:v>1.0551142898217367</c:v>
                </c:pt>
                <c:pt idx="935">
                  <c:v>1.055167235927966</c:v>
                </c:pt>
                <c:pt idx="936">
                  <c:v>1.055229639025421</c:v>
                </c:pt>
                <c:pt idx="937">
                  <c:v>1.0552460752267394</c:v>
                </c:pt>
                <c:pt idx="938">
                  <c:v>1.0553661647128076</c:v>
                </c:pt>
                <c:pt idx="939">
                  <c:v>1.0555166056451397</c:v>
                </c:pt>
                <c:pt idx="940">
                  <c:v>1.0556540545978097</c:v>
                </c:pt>
                <c:pt idx="941">
                  <c:v>1.0557173364395263</c:v>
                </c:pt>
                <c:pt idx="942">
                  <c:v>1.0557970875093774</c:v>
                </c:pt>
                <c:pt idx="943">
                  <c:v>1.0560463616285212</c:v>
                </c:pt>
                <c:pt idx="944">
                  <c:v>1.0561937334171738</c:v>
                </c:pt>
                <c:pt idx="945">
                  <c:v>1.0563929587857073</c:v>
                </c:pt>
                <c:pt idx="946">
                  <c:v>1.0564146684842119</c:v>
                </c:pt>
                <c:pt idx="947">
                  <c:v>1.056507401019654</c:v>
                </c:pt>
                <c:pt idx="948">
                  <c:v>1.0566414872222494</c:v>
                </c:pt>
                <c:pt idx="949">
                  <c:v>1.0566493673338295</c:v>
                </c:pt>
                <c:pt idx="950">
                  <c:v>1.0567296388440817</c:v>
                </c:pt>
                <c:pt idx="951">
                  <c:v>1.0569175764540641</c:v>
                </c:pt>
                <c:pt idx="952">
                  <c:v>1.056975998085937</c:v>
                </c:pt>
                <c:pt idx="953">
                  <c:v>1.0570503889469407</c:v>
                </c:pt>
                <c:pt idx="954">
                  <c:v>1.0571192878445872</c:v>
                </c:pt>
                <c:pt idx="955">
                  <c:v>1.0571236030774411</c:v>
                </c:pt>
                <c:pt idx="956">
                  <c:v>1.0571986166716887</c:v>
                </c:pt>
                <c:pt idx="957">
                  <c:v>1.057302726577763</c:v>
                </c:pt>
                <c:pt idx="958">
                  <c:v>1.0573471271334702</c:v>
                </c:pt>
                <c:pt idx="959">
                  <c:v>1.0575019113149842</c:v>
                </c:pt>
                <c:pt idx="960">
                  <c:v>1.0577978893406959</c:v>
                </c:pt>
                <c:pt idx="961">
                  <c:v>1.0578549591073452</c:v>
                </c:pt>
                <c:pt idx="962">
                  <c:v>1.057915783258635</c:v>
                </c:pt>
                <c:pt idx="963">
                  <c:v>1.057932635863184</c:v>
                </c:pt>
                <c:pt idx="964">
                  <c:v>1.0580455547391623</c:v>
                </c:pt>
                <c:pt idx="965">
                  <c:v>1.0582410227691799</c:v>
                </c:pt>
                <c:pt idx="966">
                  <c:v>1.0582681737633035</c:v>
                </c:pt>
                <c:pt idx="967">
                  <c:v>1.0583842972799804</c:v>
                </c:pt>
                <c:pt idx="968">
                  <c:v>1.0583944059705506</c:v>
                </c:pt>
                <c:pt idx="969">
                  <c:v>1.0583976586167361</c:v>
                </c:pt>
                <c:pt idx="970">
                  <c:v>1.0586514884440026</c:v>
                </c:pt>
                <c:pt idx="971">
                  <c:v>1.059090803178228</c:v>
                </c:pt>
                <c:pt idx="972">
                  <c:v>1.0592504757442169</c:v>
                </c:pt>
                <c:pt idx="973">
                  <c:v>1.0594013964161901</c:v>
                </c:pt>
                <c:pt idx="974">
                  <c:v>1.0595105735431201</c:v>
                </c:pt>
                <c:pt idx="975">
                  <c:v>1.05951900165583</c:v>
                </c:pt>
                <c:pt idx="976">
                  <c:v>1.0596476822211669</c:v>
                </c:pt>
                <c:pt idx="977">
                  <c:v>1.0596543109162291</c:v>
                </c:pt>
                <c:pt idx="978">
                  <c:v>1.0599572877736252</c:v>
                </c:pt>
                <c:pt idx="979">
                  <c:v>1.0600282813296857</c:v>
                </c:pt>
                <c:pt idx="980">
                  <c:v>1.0602604110620899</c:v>
                </c:pt>
                <c:pt idx="981">
                  <c:v>1.0603024905536051</c:v>
                </c:pt>
                <c:pt idx="982">
                  <c:v>1.0603406326034064</c:v>
                </c:pt>
                <c:pt idx="983">
                  <c:v>1.0603569035873079</c:v>
                </c:pt>
                <c:pt idx="984">
                  <c:v>1.0604921064857431</c:v>
                </c:pt>
                <c:pt idx="985">
                  <c:v>1.0605708707798984</c:v>
                </c:pt>
                <c:pt idx="986">
                  <c:v>1.0608089883460294</c:v>
                </c:pt>
                <c:pt idx="987">
                  <c:v>1.0608256588328047</c:v>
                </c:pt>
                <c:pt idx="988">
                  <c:v>1.0608759979040159</c:v>
                </c:pt>
                <c:pt idx="989">
                  <c:v>1.0610551058983186</c:v>
                </c:pt>
                <c:pt idx="990">
                  <c:v>1.0610853807025731</c:v>
                </c:pt>
                <c:pt idx="991">
                  <c:v>1.0614575630597327</c:v>
                </c:pt>
                <c:pt idx="992">
                  <c:v>1.0615434477294816</c:v>
                </c:pt>
                <c:pt idx="993">
                  <c:v>1.0616482386217541</c:v>
                </c:pt>
                <c:pt idx="994">
                  <c:v>1.0617793343888435</c:v>
                </c:pt>
                <c:pt idx="995">
                  <c:v>1.0621137360446571</c:v>
                </c:pt>
                <c:pt idx="996">
                  <c:v>1.0622617240460275</c:v>
                </c:pt>
                <c:pt idx="997">
                  <c:v>1.0624544756580119</c:v>
                </c:pt>
                <c:pt idx="998">
                  <c:v>1.0625045667581761</c:v>
                </c:pt>
                <c:pt idx="999">
                  <c:v>1.0626245404656616</c:v>
                </c:pt>
                <c:pt idx="1000">
                  <c:v>1.0626587261980023</c:v>
                </c:pt>
                <c:pt idx="1001">
                  <c:v>1.0627298677059884</c:v>
                </c:pt>
                <c:pt idx="1002">
                  <c:v>1.0627572471785793</c:v>
                </c:pt>
                <c:pt idx="1003">
                  <c:v>1.0628321151997679</c:v>
                </c:pt>
                <c:pt idx="1004">
                  <c:v>1.0629317598662</c:v>
                </c:pt>
                <c:pt idx="1005">
                  <c:v>1.0630394553780067</c:v>
                </c:pt>
                <c:pt idx="1006">
                  <c:v>1.0632394347578951</c:v>
                </c:pt>
                <c:pt idx="1007">
                  <c:v>1.0633258618849397</c:v>
                </c:pt>
                <c:pt idx="1008">
                  <c:v>1.0633536199299658</c:v>
                </c:pt>
                <c:pt idx="1009">
                  <c:v>1.0635361289379921</c:v>
                </c:pt>
                <c:pt idx="1010">
                  <c:v>1.0636251784044486</c:v>
                </c:pt>
                <c:pt idx="1011">
                  <c:v>1.0636367999232135</c:v>
                </c:pt>
                <c:pt idx="1012">
                  <c:v>1.0638646977155108</c:v>
                </c:pt>
                <c:pt idx="1013">
                  <c:v>1.0640447243332749</c:v>
                </c:pt>
                <c:pt idx="1014">
                  <c:v>1.0641457797950811</c:v>
                </c:pt>
                <c:pt idx="1015">
                  <c:v>1.0642831901915901</c:v>
                </c:pt>
                <c:pt idx="1016">
                  <c:v>1.0643368221867429</c:v>
                </c:pt>
                <c:pt idx="1017">
                  <c:v>1.0644531035618245</c:v>
                </c:pt>
                <c:pt idx="1018">
                  <c:v>1.0648084321006872</c:v>
                </c:pt>
                <c:pt idx="1019">
                  <c:v>1.0649493570278581</c:v>
                </c:pt>
                <c:pt idx="1020">
                  <c:v>1.0652217966644366</c:v>
                </c:pt>
                <c:pt idx="1021">
                  <c:v>1.0654071259882949</c:v>
                </c:pt>
                <c:pt idx="1022">
                  <c:v>1.0654539735793667</c:v>
                </c:pt>
                <c:pt idx="1023">
                  <c:v>1.065506107911993</c:v>
                </c:pt>
                <c:pt idx="1024">
                  <c:v>1.0658123053122319</c:v>
                </c:pt>
                <c:pt idx="1025">
                  <c:v>1.0658828854583571</c:v>
                </c:pt>
                <c:pt idx="1026">
                  <c:v>1.0661952401125339</c:v>
                </c:pt>
                <c:pt idx="1027">
                  <c:v>1.0663001597594211</c:v>
                </c:pt>
                <c:pt idx="1028">
                  <c:v>1.0663106632271753</c:v>
                </c:pt>
                <c:pt idx="1029">
                  <c:v>1.0663747887725761</c:v>
                </c:pt>
                <c:pt idx="1030">
                  <c:v>1.0664151022946466</c:v>
                </c:pt>
                <c:pt idx="1031">
                  <c:v>1.0664937095742413</c:v>
                </c:pt>
                <c:pt idx="1032">
                  <c:v>1.0666146363748841</c:v>
                </c:pt>
                <c:pt idx="1033">
                  <c:v>1.0668779569151625</c:v>
                </c:pt>
                <c:pt idx="1034">
                  <c:v>1.0671364704099418</c:v>
                </c:pt>
                <c:pt idx="1035">
                  <c:v>1.0672873976336639</c:v>
                </c:pt>
                <c:pt idx="1036">
                  <c:v>1.0673393495819419</c:v>
                </c:pt>
                <c:pt idx="1037">
                  <c:v>1.0673413263213762</c:v>
                </c:pt>
                <c:pt idx="1038">
                  <c:v>1.0674231987044682</c:v>
                </c:pt>
                <c:pt idx="1039">
                  <c:v>1.0674542560804956</c:v>
                </c:pt>
                <c:pt idx="1040">
                  <c:v>1.0678035140252764</c:v>
                </c:pt>
                <c:pt idx="1041">
                  <c:v>1.0680529671407561</c:v>
                </c:pt>
                <c:pt idx="1042">
                  <c:v>1.0680914352226061</c:v>
                </c:pt>
                <c:pt idx="1043">
                  <c:v>1.0682274384498791</c:v>
                </c:pt>
                <c:pt idx="1044">
                  <c:v>1.0684063068774412</c:v>
                </c:pt>
                <c:pt idx="1045">
                  <c:v>1.068557943668563</c:v>
                </c:pt>
                <c:pt idx="1046">
                  <c:v>1.0685767295821886</c:v>
                </c:pt>
                <c:pt idx="1047">
                  <c:v>1.0685910260074303</c:v>
                </c:pt>
                <c:pt idx="1048">
                  <c:v>1.0689448978981668</c:v>
                </c:pt>
                <c:pt idx="1049">
                  <c:v>1.0689460604823702</c:v>
                </c:pt>
                <c:pt idx="1050">
                  <c:v>1.0692280400910619</c:v>
                </c:pt>
                <c:pt idx="1051">
                  <c:v>1.0694068735135527</c:v>
                </c:pt>
                <c:pt idx="1052">
                  <c:v>1.0695943953837725</c:v>
                </c:pt>
                <c:pt idx="1053">
                  <c:v>1.0697557317334481</c:v>
                </c:pt>
                <c:pt idx="1054">
                  <c:v>1.0698114683564108</c:v>
                </c:pt>
                <c:pt idx="1055">
                  <c:v>1.070198580690022</c:v>
                </c:pt>
                <c:pt idx="1056">
                  <c:v>1.0703588486313333</c:v>
                </c:pt>
                <c:pt idx="1057">
                  <c:v>1.0704424734415723</c:v>
                </c:pt>
                <c:pt idx="1058">
                  <c:v>1.070799971988142</c:v>
                </c:pt>
                <c:pt idx="1059">
                  <c:v>1.0709895305639987</c:v>
                </c:pt>
                <c:pt idx="1060">
                  <c:v>1.0710848098107024</c:v>
                </c:pt>
                <c:pt idx="1061">
                  <c:v>1.0711061445942569</c:v>
                </c:pt>
                <c:pt idx="1062">
                  <c:v>1.0711661353271664</c:v>
                </c:pt>
                <c:pt idx="1063">
                  <c:v>1.0714548965842581</c:v>
                </c:pt>
                <c:pt idx="1064">
                  <c:v>1.0715607510380938</c:v>
                </c:pt>
                <c:pt idx="1065">
                  <c:v>1.0717110438240138</c:v>
                </c:pt>
                <c:pt idx="1066">
                  <c:v>1.071970063550437</c:v>
                </c:pt>
                <c:pt idx="1067">
                  <c:v>1.072320636071558</c:v>
                </c:pt>
                <c:pt idx="1068">
                  <c:v>1.0723699380953227</c:v>
                </c:pt>
                <c:pt idx="1069">
                  <c:v>1.0723880956974721</c:v>
                </c:pt>
                <c:pt idx="1070">
                  <c:v>1.072465117361604</c:v>
                </c:pt>
                <c:pt idx="1071">
                  <c:v>1.0729159799203225</c:v>
                </c:pt>
                <c:pt idx="1072">
                  <c:v>1.072957220084092</c:v>
                </c:pt>
                <c:pt idx="1073">
                  <c:v>1.0730838253270565</c:v>
                </c:pt>
                <c:pt idx="1074">
                  <c:v>1.0733256869296357</c:v>
                </c:pt>
                <c:pt idx="1075">
                  <c:v>1.0733387358184761</c:v>
                </c:pt>
                <c:pt idx="1076">
                  <c:v>1.073461639485183</c:v>
                </c:pt>
                <c:pt idx="1077">
                  <c:v>1.0736192578320296</c:v>
                </c:pt>
                <c:pt idx="1078">
                  <c:v>1.0737454744464094</c:v>
                </c:pt>
                <c:pt idx="1079">
                  <c:v>1.0737539613944109</c:v>
                </c:pt>
                <c:pt idx="1080">
                  <c:v>1.0737703994864223</c:v>
                </c:pt>
                <c:pt idx="1081">
                  <c:v>1.0740753171779549</c:v>
                </c:pt>
                <c:pt idx="1082">
                  <c:v>1.0741890423715661</c:v>
                </c:pt>
                <c:pt idx="1083">
                  <c:v>1.0747345494146474</c:v>
                </c:pt>
                <c:pt idx="1084">
                  <c:v>1.0747389522185322</c:v>
                </c:pt>
                <c:pt idx="1085">
                  <c:v>1.0747520007390901</c:v>
                </c:pt>
                <c:pt idx="1086">
                  <c:v>1.0749358695126081</c:v>
                </c:pt>
                <c:pt idx="1087">
                  <c:v>1.0754198221929536</c:v>
                </c:pt>
                <c:pt idx="1088">
                  <c:v>1.0755917058863647</c:v>
                </c:pt>
                <c:pt idx="1089">
                  <c:v>1.0757478230243263</c:v>
                </c:pt>
                <c:pt idx="1090">
                  <c:v>1.0758340859079856</c:v>
                </c:pt>
                <c:pt idx="1091">
                  <c:v>1.0758436728061684</c:v>
                </c:pt>
                <c:pt idx="1092">
                  <c:v>1.0759077751824486</c:v>
                </c:pt>
                <c:pt idx="1093">
                  <c:v>1.0759204732704823</c:v>
                </c:pt>
                <c:pt idx="1094">
                  <c:v>1.0765994581640093</c:v>
                </c:pt>
                <c:pt idx="1095">
                  <c:v>1.0766360825264862</c:v>
                </c:pt>
                <c:pt idx="1096">
                  <c:v>1.0766551897635239</c:v>
                </c:pt>
                <c:pt idx="1097">
                  <c:v>1.0770445859872613</c:v>
                </c:pt>
                <c:pt idx="1098">
                  <c:v>1.0770855332629361</c:v>
                </c:pt>
                <c:pt idx="1099">
                  <c:v>1.0772260227303698</c:v>
                </c:pt>
                <c:pt idx="1100">
                  <c:v>1.0773261919764756</c:v>
                </c:pt>
                <c:pt idx="1101">
                  <c:v>1.0775706332722959</c:v>
                </c:pt>
                <c:pt idx="1102">
                  <c:v>1.07778048412726</c:v>
                </c:pt>
                <c:pt idx="1103">
                  <c:v>1.0779809802487201</c:v>
                </c:pt>
                <c:pt idx="1104">
                  <c:v>1.0780540787743669</c:v>
                </c:pt>
                <c:pt idx="1105">
                  <c:v>1.078072494904424</c:v>
                </c:pt>
                <c:pt idx="1106">
                  <c:v>1.0782528306013111</c:v>
                </c:pt>
                <c:pt idx="1107">
                  <c:v>1.0786219197125284</c:v>
                </c:pt>
                <c:pt idx="1108">
                  <c:v>1.078674629165864</c:v>
                </c:pt>
                <c:pt idx="1109">
                  <c:v>1.0788984104645218</c:v>
                </c:pt>
                <c:pt idx="1110">
                  <c:v>1.0789430650568261</c:v>
                </c:pt>
                <c:pt idx="1111">
                  <c:v>1.0789454268217713</c:v>
                </c:pt>
                <c:pt idx="1112">
                  <c:v>1.0791469980545039</c:v>
                </c:pt>
                <c:pt idx="1113">
                  <c:v>1.0792886353852775</c:v>
                </c:pt>
                <c:pt idx="1114">
                  <c:v>1.0796046396172763</c:v>
                </c:pt>
                <c:pt idx="1115">
                  <c:v>1.0796729287741587</c:v>
                </c:pt>
                <c:pt idx="1116">
                  <c:v>1.0797683189655172</c:v>
                </c:pt>
                <c:pt idx="1117">
                  <c:v>1.0799480839220719</c:v>
                </c:pt>
                <c:pt idx="1118">
                  <c:v>1.080029433780338</c:v>
                </c:pt>
                <c:pt idx="1119">
                  <c:v>1.0804205259955384</c:v>
                </c:pt>
                <c:pt idx="1120">
                  <c:v>1.0808692842139278</c:v>
                </c:pt>
                <c:pt idx="1121">
                  <c:v>1.0809811401754266</c:v>
                </c:pt>
                <c:pt idx="1122">
                  <c:v>1.0810166799046859</c:v>
                </c:pt>
                <c:pt idx="1123">
                  <c:v>1.0810463957099146</c:v>
                </c:pt>
                <c:pt idx="1124">
                  <c:v>1.0811000280415017</c:v>
                </c:pt>
                <c:pt idx="1125">
                  <c:v>1.0811737946977888</c:v>
                </c:pt>
                <c:pt idx="1126">
                  <c:v>1.0812060626152893</c:v>
                </c:pt>
                <c:pt idx="1127">
                  <c:v>1.081305195887202</c:v>
                </c:pt>
                <c:pt idx="1128">
                  <c:v>1.0814987326136463</c:v>
                </c:pt>
                <c:pt idx="1129">
                  <c:v>1.0817034262727152</c:v>
                </c:pt>
                <c:pt idx="1130">
                  <c:v>1.0817073819788179</c:v>
                </c:pt>
                <c:pt idx="1131">
                  <c:v>1.0817212394931623</c:v>
                </c:pt>
                <c:pt idx="1132">
                  <c:v>1.0817233843271925</c:v>
                </c:pt>
                <c:pt idx="1133">
                  <c:v>1.0817398973504651</c:v>
                </c:pt>
                <c:pt idx="1134">
                  <c:v>1.0821697748574739</c:v>
                </c:pt>
                <c:pt idx="1135">
                  <c:v>1.0821877230069084</c:v>
                </c:pt>
                <c:pt idx="1136">
                  <c:v>1.0822270119430653</c:v>
                </c:pt>
                <c:pt idx="1137">
                  <c:v>1.0823855847161146</c:v>
                </c:pt>
                <c:pt idx="1138">
                  <c:v>1.0823938115634002</c:v>
                </c:pt>
                <c:pt idx="1139">
                  <c:v>1.0825431009529105</c:v>
                </c:pt>
                <c:pt idx="1140">
                  <c:v>1.0826181240646289</c:v>
                </c:pt>
                <c:pt idx="1141">
                  <c:v>1.0828030437878249</c:v>
                </c:pt>
                <c:pt idx="1142">
                  <c:v>1.0830250719276613</c:v>
                </c:pt>
                <c:pt idx="1143">
                  <c:v>1.08306198745779</c:v>
                </c:pt>
                <c:pt idx="1144">
                  <c:v>1.0832014305909641</c:v>
                </c:pt>
                <c:pt idx="1145">
                  <c:v>1.083553682781635</c:v>
                </c:pt>
                <c:pt idx="1146">
                  <c:v>1.0836661250892086</c:v>
                </c:pt>
                <c:pt idx="1147">
                  <c:v>1.0839596807085008</c:v>
                </c:pt>
                <c:pt idx="1148">
                  <c:v>1.084079259429271</c:v>
                </c:pt>
                <c:pt idx="1149">
                  <c:v>1.0842379558618309</c:v>
                </c:pt>
                <c:pt idx="1150">
                  <c:v>1.084256931212159</c:v>
                </c:pt>
                <c:pt idx="1151">
                  <c:v>1.0842871367420479</c:v>
                </c:pt>
                <c:pt idx="1152">
                  <c:v>1.0843372086230063</c:v>
                </c:pt>
                <c:pt idx="1153">
                  <c:v>1.0845771144278611</c:v>
                </c:pt>
                <c:pt idx="1154">
                  <c:v>1.0846308045619093</c:v>
                </c:pt>
                <c:pt idx="1155">
                  <c:v>1.0848211964603238</c:v>
                </c:pt>
                <c:pt idx="1156">
                  <c:v>1.0848576613486829</c:v>
                </c:pt>
                <c:pt idx="1157">
                  <c:v>1.0852500668627982</c:v>
                </c:pt>
                <c:pt idx="1158">
                  <c:v>1.0854324769132309</c:v>
                </c:pt>
                <c:pt idx="1159">
                  <c:v>1.085490732911919</c:v>
                </c:pt>
                <c:pt idx="1160">
                  <c:v>1.0855167886312298</c:v>
                </c:pt>
                <c:pt idx="1161">
                  <c:v>1.0860073787456137</c:v>
                </c:pt>
                <c:pt idx="1162">
                  <c:v>1.0860717965403177</c:v>
                </c:pt>
                <c:pt idx="1163">
                  <c:v>1.086202773792444</c:v>
                </c:pt>
                <c:pt idx="1164">
                  <c:v>1.0862535224070544</c:v>
                </c:pt>
                <c:pt idx="1165">
                  <c:v>1.0863758675814961</c:v>
                </c:pt>
                <c:pt idx="1166">
                  <c:v>1.0866067546021159</c:v>
                </c:pt>
                <c:pt idx="1167">
                  <c:v>1.0866970002579919</c:v>
                </c:pt>
                <c:pt idx="1168">
                  <c:v>1.0868921732739967</c:v>
                </c:pt>
                <c:pt idx="1169">
                  <c:v>1.0869713739154199</c:v>
                </c:pt>
                <c:pt idx="1170">
                  <c:v>1.0869912106309505</c:v>
                </c:pt>
                <c:pt idx="1171">
                  <c:v>1.0874517152218739</c:v>
                </c:pt>
                <c:pt idx="1172">
                  <c:v>1.0879899528652939</c:v>
                </c:pt>
                <c:pt idx="1173">
                  <c:v>1.0879942999643739</c:v>
                </c:pt>
                <c:pt idx="1174">
                  <c:v>1.0882211132807791</c:v>
                </c:pt>
                <c:pt idx="1175">
                  <c:v>1.0888500674267505</c:v>
                </c:pt>
                <c:pt idx="1176">
                  <c:v>1.0895851545736315</c:v>
                </c:pt>
                <c:pt idx="1177">
                  <c:v>1.0895938076463989</c:v>
                </c:pt>
                <c:pt idx="1178">
                  <c:v>1.0898285988696386</c:v>
                </c:pt>
                <c:pt idx="1179">
                  <c:v>1.0900479006663286</c:v>
                </c:pt>
                <c:pt idx="1180">
                  <c:v>1.0900731158605179</c:v>
                </c:pt>
                <c:pt idx="1181">
                  <c:v>1.0900884277461573</c:v>
                </c:pt>
                <c:pt idx="1182">
                  <c:v>1.090386442825467</c:v>
                </c:pt>
                <c:pt idx="1183">
                  <c:v>1.0906768284761621</c:v>
                </c:pt>
                <c:pt idx="1184">
                  <c:v>1.0907092322984266</c:v>
                </c:pt>
                <c:pt idx="1185">
                  <c:v>1.0907365399750018</c:v>
                </c:pt>
                <c:pt idx="1186">
                  <c:v>1.090793191020633</c:v>
                </c:pt>
                <c:pt idx="1187">
                  <c:v>1.091179156852377</c:v>
                </c:pt>
                <c:pt idx="1188">
                  <c:v>1.0914749301768851</c:v>
                </c:pt>
                <c:pt idx="1189">
                  <c:v>1.0916510034560121</c:v>
                </c:pt>
                <c:pt idx="1190">
                  <c:v>1.0920501710376287</c:v>
                </c:pt>
                <c:pt idx="1191">
                  <c:v>1.0921835330479683</c:v>
                </c:pt>
                <c:pt idx="1192">
                  <c:v>1.0923585910638045</c:v>
                </c:pt>
                <c:pt idx="1193">
                  <c:v>1.0924035690726661</c:v>
                </c:pt>
                <c:pt idx="1194">
                  <c:v>1.0924641701340732</c:v>
                </c:pt>
                <c:pt idx="1195">
                  <c:v>1.092487988131049</c:v>
                </c:pt>
                <c:pt idx="1196">
                  <c:v>1.0925377698091703</c:v>
                </c:pt>
                <c:pt idx="1197">
                  <c:v>1.0926268201913234</c:v>
                </c:pt>
                <c:pt idx="1198">
                  <c:v>1.092845848705928</c:v>
                </c:pt>
                <c:pt idx="1199">
                  <c:v>1.0930905467996479</c:v>
                </c:pt>
                <c:pt idx="1200">
                  <c:v>1.0933258099202596</c:v>
                </c:pt>
                <c:pt idx="1201">
                  <c:v>1.0935620300751878</c:v>
                </c:pt>
                <c:pt idx="1202">
                  <c:v>1.0936962318257282</c:v>
                </c:pt>
                <c:pt idx="1203">
                  <c:v>1.0941186383552413</c:v>
                </c:pt>
                <c:pt idx="1204">
                  <c:v>1.0942820729454561</c:v>
                </c:pt>
                <c:pt idx="1205">
                  <c:v>1.094729831887397</c:v>
                </c:pt>
                <c:pt idx="1206">
                  <c:v>1.0950450016845554</c:v>
                </c:pt>
                <c:pt idx="1207">
                  <c:v>1.0951904165921684</c:v>
                </c:pt>
                <c:pt idx="1208">
                  <c:v>1.0952507630702029</c:v>
                </c:pt>
                <c:pt idx="1209">
                  <c:v>1.0953194874440997</c:v>
                </c:pt>
                <c:pt idx="1210">
                  <c:v>1.0953632128758735</c:v>
                </c:pt>
                <c:pt idx="1211">
                  <c:v>1.0954339130825579</c:v>
                </c:pt>
                <c:pt idx="1212">
                  <c:v>1.0954639743533956</c:v>
                </c:pt>
                <c:pt idx="1213">
                  <c:v>1.095497426566804</c:v>
                </c:pt>
                <c:pt idx="1214">
                  <c:v>1.0957320367368995</c:v>
                </c:pt>
                <c:pt idx="1215">
                  <c:v>1.0958349349294378</c:v>
                </c:pt>
                <c:pt idx="1216">
                  <c:v>1.0958515846431338</c:v>
                </c:pt>
                <c:pt idx="1217">
                  <c:v>1.0959767924968957</c:v>
                </c:pt>
                <c:pt idx="1218">
                  <c:v>1.0965669738689738</c:v>
                </c:pt>
                <c:pt idx="1219">
                  <c:v>1.0970100417465873</c:v>
                </c:pt>
                <c:pt idx="1220">
                  <c:v>1.0970630578750358</c:v>
                </c:pt>
                <c:pt idx="1221">
                  <c:v>1.0973286905906496</c:v>
                </c:pt>
                <c:pt idx="1222">
                  <c:v>1.0973637234413101</c:v>
                </c:pt>
                <c:pt idx="1223">
                  <c:v>1.0975884818525277</c:v>
                </c:pt>
                <c:pt idx="1224">
                  <c:v>1.0976260012845522</c:v>
                </c:pt>
                <c:pt idx="1225">
                  <c:v>1.0976476304228999</c:v>
                </c:pt>
                <c:pt idx="1226">
                  <c:v>1.0977633387479691</c:v>
                </c:pt>
                <c:pt idx="1227">
                  <c:v>1.0985811482754206</c:v>
                </c:pt>
                <c:pt idx="1228">
                  <c:v>1.0989831507589529</c:v>
                </c:pt>
                <c:pt idx="1229">
                  <c:v>1.0995743165595708</c:v>
                </c:pt>
                <c:pt idx="1230">
                  <c:v>1.0996057297499067</c:v>
                </c:pt>
                <c:pt idx="1231">
                  <c:v>1.0998068254990339</c:v>
                </c:pt>
                <c:pt idx="1232">
                  <c:v>1.100028583145886</c:v>
                </c:pt>
                <c:pt idx="1233">
                  <c:v>1.1000425926389901</c:v>
                </c:pt>
                <c:pt idx="1234">
                  <c:v>1.1000777023138026</c:v>
                </c:pt>
                <c:pt idx="1235">
                  <c:v>1.100162544480078</c:v>
                </c:pt>
                <c:pt idx="1236">
                  <c:v>1.1008477432400903</c:v>
                </c:pt>
                <c:pt idx="1237">
                  <c:v>1.1010321250399933</c:v>
                </c:pt>
                <c:pt idx="1238">
                  <c:v>1.1012947805623519</c:v>
                </c:pt>
                <c:pt idx="1239">
                  <c:v>1.1014446191093614</c:v>
                </c:pt>
                <c:pt idx="1240">
                  <c:v>1.1015100335117964</c:v>
                </c:pt>
                <c:pt idx="1241">
                  <c:v>1.1016656447986919</c:v>
                </c:pt>
                <c:pt idx="1242">
                  <c:v>1.1018150412634002</c:v>
                </c:pt>
                <c:pt idx="1243">
                  <c:v>1.1019099539664916</c:v>
                </c:pt>
                <c:pt idx="1244">
                  <c:v>1.1022645646667433</c:v>
                </c:pt>
                <c:pt idx="1245">
                  <c:v>1.102810846560847</c:v>
                </c:pt>
                <c:pt idx="1246">
                  <c:v>1.1040374194533189</c:v>
                </c:pt>
                <c:pt idx="1247">
                  <c:v>1.1043839523779997</c:v>
                </c:pt>
                <c:pt idx="1248">
                  <c:v>1.1048316691220599</c:v>
                </c:pt>
                <c:pt idx="1249">
                  <c:v>1.1048538409245416</c:v>
                </c:pt>
                <c:pt idx="1250">
                  <c:v>1.1053683916324464</c:v>
                </c:pt>
                <c:pt idx="1251">
                  <c:v>1.1054005747529263</c:v>
                </c:pt>
                <c:pt idx="1252">
                  <c:v>1.105676715843489</c:v>
                </c:pt>
                <c:pt idx="1253">
                  <c:v>1.105933851170118</c:v>
                </c:pt>
                <c:pt idx="1254">
                  <c:v>1.1064187485289667</c:v>
                </c:pt>
                <c:pt idx="1255">
                  <c:v>1.1064249764889471</c:v>
                </c:pt>
                <c:pt idx="1256">
                  <c:v>1.1065119277885243</c:v>
                </c:pt>
                <c:pt idx="1257">
                  <c:v>1.1065192198149707</c:v>
                </c:pt>
                <c:pt idx="1258">
                  <c:v>1.1066389184083127</c:v>
                </c:pt>
                <c:pt idx="1259">
                  <c:v>1.1082416086499938</c:v>
                </c:pt>
                <c:pt idx="1260">
                  <c:v>1.1083509570482342</c:v>
                </c:pt>
                <c:pt idx="1261">
                  <c:v>1.1086715385619212</c:v>
                </c:pt>
                <c:pt idx="1262">
                  <c:v>1.1088629865845616</c:v>
                </c:pt>
                <c:pt idx="1263">
                  <c:v>1.1100505249145325</c:v>
                </c:pt>
                <c:pt idx="1264">
                  <c:v>1.1104064358512453</c:v>
                </c:pt>
                <c:pt idx="1265">
                  <c:v>1.1104915960257387</c:v>
                </c:pt>
                <c:pt idx="1266">
                  <c:v>1.1106790891037661</c:v>
                </c:pt>
                <c:pt idx="1267">
                  <c:v>1.1108663856147294</c:v>
                </c:pt>
                <c:pt idx="1268">
                  <c:v>1.1111707030922653</c:v>
                </c:pt>
                <c:pt idx="1269">
                  <c:v>1.1112829203725929</c:v>
                </c:pt>
                <c:pt idx="1270">
                  <c:v>1.1115711270025692</c:v>
                </c:pt>
                <c:pt idx="1271">
                  <c:v>1.1116887363086481</c:v>
                </c:pt>
                <c:pt idx="1272">
                  <c:v>1.1124156677801795</c:v>
                </c:pt>
                <c:pt idx="1273">
                  <c:v>1.1126567081476695</c:v>
                </c:pt>
                <c:pt idx="1274">
                  <c:v>1.1127825558717277</c:v>
                </c:pt>
                <c:pt idx="1275">
                  <c:v>1.1128433174393044</c:v>
                </c:pt>
                <c:pt idx="1276">
                  <c:v>1.1129681259889985</c:v>
                </c:pt>
                <c:pt idx="1277">
                  <c:v>1.1135434312751913</c:v>
                </c:pt>
                <c:pt idx="1278">
                  <c:v>1.1139217020223875</c:v>
                </c:pt>
                <c:pt idx="1279">
                  <c:v>1.1142529660655289</c:v>
                </c:pt>
                <c:pt idx="1280">
                  <c:v>1.1152431180859275</c:v>
                </c:pt>
                <c:pt idx="1281">
                  <c:v>1.1153777169039121</c:v>
                </c:pt>
                <c:pt idx="1282">
                  <c:v>1.1155450752766187</c:v>
                </c:pt>
                <c:pt idx="1283">
                  <c:v>1.1161349854996041</c:v>
                </c:pt>
                <c:pt idx="1284">
                  <c:v>1.1163936031788226</c:v>
                </c:pt>
                <c:pt idx="1285">
                  <c:v>1.1170556351279242</c:v>
                </c:pt>
                <c:pt idx="1286">
                  <c:v>1.1175436741813567</c:v>
                </c:pt>
                <c:pt idx="1287">
                  <c:v>1.1177578284144205</c:v>
                </c:pt>
                <c:pt idx="1288">
                  <c:v>1.1180661147716398</c:v>
                </c:pt>
                <c:pt idx="1289">
                  <c:v>1.1204347518947229</c:v>
                </c:pt>
                <c:pt idx="1290">
                  <c:v>1.1205460177974156</c:v>
                </c:pt>
                <c:pt idx="1291">
                  <c:v>1.1209294164095516</c:v>
                </c:pt>
                <c:pt idx="1292">
                  <c:v>1.1210381969787455</c:v>
                </c:pt>
                <c:pt idx="1293">
                  <c:v>1.121053661312986</c:v>
                </c:pt>
                <c:pt idx="1294">
                  <c:v>1.1210935243486801</c:v>
                </c:pt>
                <c:pt idx="1295">
                  <c:v>1.1213453864321199</c:v>
                </c:pt>
                <c:pt idx="1296">
                  <c:v>1.1213680978328389</c:v>
                </c:pt>
                <c:pt idx="1297">
                  <c:v>1.1220276596028431</c:v>
                </c:pt>
                <c:pt idx="1298">
                  <c:v>1.1222886187238141</c:v>
                </c:pt>
                <c:pt idx="1299">
                  <c:v>1.1226798683965489</c:v>
                </c:pt>
                <c:pt idx="1300">
                  <c:v>1.1229714109578486</c:v>
                </c:pt>
                <c:pt idx="1301">
                  <c:v>1.1233640669226239</c:v>
                </c:pt>
                <c:pt idx="1302">
                  <c:v>1.1242299945603433</c:v>
                </c:pt>
                <c:pt idx="1303">
                  <c:v>1.124695931003981</c:v>
                </c:pt>
                <c:pt idx="1304">
                  <c:v>1.1264885470431467</c:v>
                </c:pt>
                <c:pt idx="1305">
                  <c:v>1.1272512408414086</c:v>
                </c:pt>
                <c:pt idx="1306">
                  <c:v>1.1285854691162027</c:v>
                </c:pt>
                <c:pt idx="1307">
                  <c:v>1.1286077629105389</c:v>
                </c:pt>
                <c:pt idx="1308">
                  <c:v>1.1290590722636837</c:v>
                </c:pt>
                <c:pt idx="1309">
                  <c:v>1.1295860869565222</c:v>
                </c:pt>
                <c:pt idx="1310">
                  <c:v>1.1297887306252674</c:v>
                </c:pt>
                <c:pt idx="1311">
                  <c:v>1.1305074873644847</c:v>
                </c:pt>
                <c:pt idx="1312">
                  <c:v>1.1314916671816735</c:v>
                </c:pt>
                <c:pt idx="1313">
                  <c:v>1.132621256584583</c:v>
                </c:pt>
                <c:pt idx="1314">
                  <c:v>1.1326382746485506</c:v>
                </c:pt>
                <c:pt idx="1315">
                  <c:v>1.1337575574844878</c:v>
                </c:pt>
                <c:pt idx="1316">
                  <c:v>1.1344271139107949</c:v>
                </c:pt>
                <c:pt idx="1317">
                  <c:v>1.1360914657568297</c:v>
                </c:pt>
                <c:pt idx="1318">
                  <c:v>1.1362009127428743</c:v>
                </c:pt>
                <c:pt idx="1319">
                  <c:v>1.1378938032622521</c:v>
                </c:pt>
                <c:pt idx="1320">
                  <c:v>1.1391677391677395</c:v>
                </c:pt>
                <c:pt idx="1321">
                  <c:v>1.1418088822772321</c:v>
                </c:pt>
                <c:pt idx="1322">
                  <c:v>1.1458587501694451</c:v>
                </c:pt>
                <c:pt idx="1323">
                  <c:v>1.146280579131304</c:v>
                </c:pt>
                <c:pt idx="1324">
                  <c:v>1.1471745350500715</c:v>
                </c:pt>
                <c:pt idx="1325">
                  <c:v>1.1473524962178521</c:v>
                </c:pt>
                <c:pt idx="1326">
                  <c:v>1.1475476860660765</c:v>
                </c:pt>
                <c:pt idx="1327">
                  <c:v>1.148720221139035</c:v>
                </c:pt>
                <c:pt idx="1328">
                  <c:v>1.1497418840730347</c:v>
                </c:pt>
                <c:pt idx="1329">
                  <c:v>1.1515744392408185</c:v>
                </c:pt>
                <c:pt idx="1330">
                  <c:v>1.1520009173259946</c:v>
                </c:pt>
                <c:pt idx="1331">
                  <c:v>1.1534878111290352</c:v>
                </c:pt>
                <c:pt idx="1332">
                  <c:v>1.1536407195035741</c:v>
                </c:pt>
                <c:pt idx="1333">
                  <c:v>1.1541846997866503</c:v>
                </c:pt>
                <c:pt idx="1334">
                  <c:v>1.1542758752630577</c:v>
                </c:pt>
                <c:pt idx="1335">
                  <c:v>1.1557558061982189</c:v>
                </c:pt>
                <c:pt idx="1336">
                  <c:v>1.1558864967455724</c:v>
                </c:pt>
                <c:pt idx="1337">
                  <c:v>1.1561058700209643</c:v>
                </c:pt>
                <c:pt idx="1338">
                  <c:v>1.1595792257286739</c:v>
                </c:pt>
                <c:pt idx="1339">
                  <c:v>1.1601724454228581</c:v>
                </c:pt>
                <c:pt idx="1340">
                  <c:v>1.1603948056125115</c:v>
                </c:pt>
                <c:pt idx="1341">
                  <c:v>1.163956149861463</c:v>
                </c:pt>
                <c:pt idx="1342">
                  <c:v>1.1646273791687483</c:v>
                </c:pt>
                <c:pt idx="1343">
                  <c:v>1.1691372920796337</c:v>
                </c:pt>
                <c:pt idx="1344">
                  <c:v>1.169436981912739</c:v>
                </c:pt>
                <c:pt idx="1345">
                  <c:v>1.169588003219032</c:v>
                </c:pt>
                <c:pt idx="1346">
                  <c:v>1.1701104301832521</c:v>
                </c:pt>
                <c:pt idx="1347">
                  <c:v>1.173946081670411</c:v>
                </c:pt>
                <c:pt idx="1348">
                  <c:v>1.1777299666055097</c:v>
                </c:pt>
                <c:pt idx="1349">
                  <c:v>1.1794245556535985</c:v>
                </c:pt>
                <c:pt idx="1350">
                  <c:v>1.1818947421345694</c:v>
                </c:pt>
                <c:pt idx="1351">
                  <c:v>1.184588712335048</c:v>
                </c:pt>
                <c:pt idx="1352">
                  <c:v>1.1858900205964507</c:v>
                </c:pt>
                <c:pt idx="1353">
                  <c:v>1.1974596334046861</c:v>
                </c:pt>
                <c:pt idx="1354">
                  <c:v>1.2021166633240252</c:v>
                </c:pt>
                <c:pt idx="1355">
                  <c:v>1.2057357009586305</c:v>
                </c:pt>
                <c:pt idx="1356">
                  <c:v>1.208425170415566</c:v>
                </c:pt>
                <c:pt idx="1357">
                  <c:v>1.2110088392139675</c:v>
                </c:pt>
                <c:pt idx="1358">
                  <c:v>1.2178470905853296</c:v>
                </c:pt>
                <c:pt idx="1359">
                  <c:v>1.2240399242080546</c:v>
                </c:pt>
                <c:pt idx="1360">
                  <c:v>1.2279028780940688</c:v>
                </c:pt>
                <c:pt idx="1361">
                  <c:v>1.2439141383858976</c:v>
                </c:pt>
                <c:pt idx="1362">
                  <c:v>1.2551012653417939</c:v>
                </c:pt>
                <c:pt idx="1363">
                  <c:v>1.2599440035171336</c:v>
                </c:pt>
                <c:pt idx="1364">
                  <c:v>1.287187068412146</c:v>
                </c:pt>
              </c:numCache>
            </c:numRef>
          </c:val>
          <c:smooth val="0"/>
        </c:ser>
        <c:dLbls>
          <c:showLegendKey val="0"/>
          <c:showVal val="0"/>
          <c:showCatName val="0"/>
          <c:showSerName val="0"/>
          <c:showPercent val="0"/>
          <c:showBubbleSize val="0"/>
        </c:dLbls>
        <c:marker val="1"/>
        <c:smooth val="0"/>
        <c:axId val="92364160"/>
        <c:axId val="92386816"/>
      </c:lineChart>
      <c:catAx>
        <c:axId val="92364160"/>
        <c:scaling>
          <c:orientation val="minMax"/>
        </c:scaling>
        <c:delete val="1"/>
        <c:axPos val="b"/>
        <c:majorTickMark val="out"/>
        <c:minorTickMark val="none"/>
        <c:tickLblPos val="none"/>
        <c:crossAx val="92386816"/>
        <c:crosses val="autoZero"/>
        <c:auto val="1"/>
        <c:lblAlgn val="ctr"/>
        <c:lblOffset val="100"/>
        <c:noMultiLvlLbl val="0"/>
      </c:catAx>
      <c:valAx>
        <c:axId val="92386816"/>
        <c:scaling>
          <c:orientation val="minMax"/>
          <c:max val="1.3"/>
          <c:min val="0.95000000000000051"/>
        </c:scaling>
        <c:delete val="0"/>
        <c:axPos val="l"/>
        <c:majorGridlines/>
        <c:numFmt formatCode="#,##0.00" sourceLinked="0"/>
        <c:majorTickMark val="out"/>
        <c:minorTickMark val="none"/>
        <c:tickLblPos val="nextTo"/>
        <c:txPr>
          <a:bodyPr/>
          <a:lstStyle/>
          <a:p>
            <a:pPr>
              <a:defRPr sz="2000"/>
            </a:pPr>
            <a:endParaRPr lang="en-US"/>
          </a:p>
        </c:txPr>
        <c:crossAx val="92364160"/>
        <c:crosses val="autoZero"/>
        <c:crossBetween val="between"/>
        <c:majorUnit val="0.05"/>
      </c:valAx>
    </c:plotArea>
    <c:legend>
      <c:legendPos val="r"/>
      <c:layout>
        <c:manualLayout>
          <c:xMode val="edge"/>
          <c:yMode val="edge"/>
          <c:x val="0.16726526423807078"/>
          <c:y val="3.8914659543181747E-2"/>
          <c:w val="0.64916481386466041"/>
          <c:h val="0.10040484944934354"/>
        </c:manualLayout>
      </c:layout>
      <c:overlay val="0"/>
      <c:txPr>
        <a:bodyPr/>
        <a:lstStyle/>
        <a:p>
          <a:pPr>
            <a:defRPr sz="2000"/>
          </a:pPr>
          <a:endParaRPr lang="en-US"/>
        </a:p>
      </c:tx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3168650" cy="481013"/>
          </a:xfrm>
          <a:prstGeom prst="rect">
            <a:avLst/>
          </a:prstGeom>
          <a:noFill/>
          <a:ln w="9525">
            <a:noFill/>
            <a:miter lim="800000"/>
            <a:headEnd/>
            <a:tailEnd/>
          </a:ln>
          <a:effectLst/>
        </p:spPr>
        <p:txBody>
          <a:bodyPr vert="horz" wrap="square" lIns="20119" tIns="0" rIns="20119" bIns="0" numCol="1" anchor="t" anchorCtr="0" compatLnSpc="1">
            <a:prstTxWarp prst="textNoShape">
              <a:avLst/>
            </a:prstTxWarp>
          </a:bodyPr>
          <a:lstStyle>
            <a:lvl1pPr defTabSz="977788" eaLnBrk="0" hangingPunct="0">
              <a:defRPr sz="1000" i="1">
                <a:latin typeface="Arial" charset="0"/>
              </a:defRPr>
            </a:lvl1pPr>
          </a:lstStyle>
          <a:p>
            <a:pPr>
              <a:defRPr/>
            </a:pPr>
            <a:endParaRPr lang="en-US"/>
          </a:p>
        </p:txBody>
      </p:sp>
      <p:sp>
        <p:nvSpPr>
          <p:cNvPr id="3075" name="Rectangle 3"/>
          <p:cNvSpPr>
            <a:spLocks noGrp="1" noChangeArrowheads="1"/>
          </p:cNvSpPr>
          <p:nvPr>
            <p:ph type="dt" sz="quarter" idx="1"/>
          </p:nvPr>
        </p:nvSpPr>
        <p:spPr bwMode="auto">
          <a:xfrm>
            <a:off x="4146550" y="1"/>
            <a:ext cx="3168650" cy="481013"/>
          </a:xfrm>
          <a:prstGeom prst="rect">
            <a:avLst/>
          </a:prstGeom>
          <a:noFill/>
          <a:ln w="9525">
            <a:noFill/>
            <a:miter lim="800000"/>
            <a:headEnd/>
            <a:tailEnd/>
          </a:ln>
          <a:effectLst/>
        </p:spPr>
        <p:txBody>
          <a:bodyPr vert="horz" wrap="square" lIns="20119" tIns="0" rIns="20119" bIns="0" numCol="1" anchor="t" anchorCtr="0" compatLnSpc="1">
            <a:prstTxWarp prst="textNoShape">
              <a:avLst/>
            </a:prstTxWarp>
          </a:bodyPr>
          <a:lstStyle>
            <a:lvl1pPr algn="r" defTabSz="977788" eaLnBrk="0" hangingPunct="0">
              <a:defRPr sz="1000" i="1">
                <a:latin typeface="Arial" charset="0"/>
              </a:defRPr>
            </a:lvl1pPr>
          </a:lstStyle>
          <a:p>
            <a:pPr>
              <a:defRPr/>
            </a:pPr>
            <a:endParaRPr lang="en-US"/>
          </a:p>
        </p:txBody>
      </p:sp>
      <p:sp>
        <p:nvSpPr>
          <p:cNvPr id="3076" name="Rectangle 4"/>
          <p:cNvSpPr>
            <a:spLocks noGrp="1" noChangeArrowheads="1"/>
          </p:cNvSpPr>
          <p:nvPr>
            <p:ph type="ftr" sz="quarter" idx="2"/>
          </p:nvPr>
        </p:nvSpPr>
        <p:spPr bwMode="auto">
          <a:xfrm>
            <a:off x="1" y="9120189"/>
            <a:ext cx="3168650" cy="481012"/>
          </a:xfrm>
          <a:prstGeom prst="rect">
            <a:avLst/>
          </a:prstGeom>
          <a:noFill/>
          <a:ln w="9525">
            <a:noFill/>
            <a:miter lim="800000"/>
            <a:headEnd/>
            <a:tailEnd/>
          </a:ln>
          <a:effectLst/>
        </p:spPr>
        <p:txBody>
          <a:bodyPr vert="horz" wrap="square" lIns="20119" tIns="0" rIns="20119" bIns="0" numCol="1" anchor="b" anchorCtr="0" compatLnSpc="1">
            <a:prstTxWarp prst="textNoShape">
              <a:avLst/>
            </a:prstTxWarp>
          </a:bodyPr>
          <a:lstStyle>
            <a:lvl1pPr defTabSz="977788" eaLnBrk="0" hangingPunct="0">
              <a:defRPr sz="1000" i="1">
                <a:latin typeface="Arial" charset="0"/>
              </a:defRPr>
            </a:lvl1pPr>
          </a:lstStyle>
          <a:p>
            <a:pPr>
              <a:defRPr/>
            </a:pPr>
            <a:endParaRPr lang="en-US"/>
          </a:p>
        </p:txBody>
      </p:sp>
      <p:sp>
        <p:nvSpPr>
          <p:cNvPr id="3077" name="Rectangle 5"/>
          <p:cNvSpPr>
            <a:spLocks noGrp="1" noChangeArrowheads="1"/>
          </p:cNvSpPr>
          <p:nvPr>
            <p:ph type="sldNum" sz="quarter" idx="3"/>
          </p:nvPr>
        </p:nvSpPr>
        <p:spPr bwMode="auto">
          <a:xfrm>
            <a:off x="4146550" y="9120189"/>
            <a:ext cx="3168650" cy="481012"/>
          </a:xfrm>
          <a:prstGeom prst="rect">
            <a:avLst/>
          </a:prstGeom>
          <a:noFill/>
          <a:ln w="9525">
            <a:noFill/>
            <a:miter lim="800000"/>
            <a:headEnd/>
            <a:tailEnd/>
          </a:ln>
          <a:effectLst/>
        </p:spPr>
        <p:txBody>
          <a:bodyPr vert="horz" wrap="square" lIns="20119" tIns="0" rIns="20119" bIns="0" numCol="1" anchor="b" anchorCtr="0" compatLnSpc="1">
            <a:prstTxWarp prst="textNoShape">
              <a:avLst/>
            </a:prstTxWarp>
          </a:bodyPr>
          <a:lstStyle>
            <a:lvl1pPr algn="r" defTabSz="977788" eaLnBrk="0" hangingPunct="0">
              <a:defRPr sz="1000" i="1">
                <a:latin typeface="Arial" charset="0"/>
              </a:defRPr>
            </a:lvl1pPr>
          </a:lstStyle>
          <a:p>
            <a:pPr>
              <a:defRPr/>
            </a:pPr>
            <a:fld id="{915E4E6F-CDE4-4FF3-95B7-8E2956EA0BF0}" type="slidenum">
              <a:rPr lang="en-US"/>
              <a:pPr>
                <a:defRPr/>
              </a:pPr>
              <a:t>‹#›</a:t>
            </a:fld>
            <a:endParaRPr lang="en-US"/>
          </a:p>
        </p:txBody>
      </p:sp>
      <p:sp>
        <p:nvSpPr>
          <p:cNvPr id="3078" name="Rectangle 6"/>
          <p:cNvSpPr>
            <a:spLocks noChangeArrowheads="1"/>
          </p:cNvSpPr>
          <p:nvPr/>
        </p:nvSpPr>
        <p:spPr bwMode="auto">
          <a:xfrm>
            <a:off x="3269549" y="9142414"/>
            <a:ext cx="774515" cy="260998"/>
          </a:xfrm>
          <a:prstGeom prst="rect">
            <a:avLst/>
          </a:prstGeom>
          <a:noFill/>
          <a:ln w="9525">
            <a:noFill/>
            <a:miter lim="800000"/>
            <a:headEnd/>
            <a:tailEnd/>
          </a:ln>
          <a:effectLst/>
        </p:spPr>
        <p:txBody>
          <a:bodyPr wrap="none" lIns="92206" tIns="46941" rIns="92206" bIns="46941">
            <a:spAutoFit/>
          </a:bodyPr>
          <a:lstStyle/>
          <a:p>
            <a:pPr algn="ctr" defTabSz="926995" eaLnBrk="0" hangingPunct="0">
              <a:lnSpc>
                <a:spcPct val="90000"/>
              </a:lnSpc>
              <a:defRPr/>
            </a:pPr>
            <a:r>
              <a:rPr lang="en-US" sz="1200" dirty="0">
                <a:latin typeface="Arial" charset="0"/>
              </a:rPr>
              <a:t>Page </a:t>
            </a:r>
            <a:fld id="{1AD3674C-83B6-454C-B444-D2A36CA5FCDB}" type="slidenum">
              <a:rPr lang="en-US" sz="1200">
                <a:latin typeface="Arial" charset="0"/>
              </a:rPr>
              <a:pPr algn="ctr" defTabSz="926995" eaLnBrk="0" hangingPunct="0">
                <a:lnSpc>
                  <a:spcPct val="90000"/>
                </a:lnSpc>
                <a:defRPr/>
              </a:pPr>
              <a:t>‹#›</a:t>
            </a:fld>
            <a:endParaRPr lang="en-US" sz="1200" dirty="0">
              <a:latin typeface="Arial" charset="0"/>
            </a:endParaRPr>
          </a:p>
        </p:txBody>
      </p:sp>
    </p:spTree>
    <p:extLst>
      <p:ext uri="{BB962C8B-B14F-4D97-AF65-F5344CB8AC3E}">
        <p14:creationId xmlns:p14="http://schemas.microsoft.com/office/powerpoint/2010/main" val="1437114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1"/>
            <a:ext cx="3167063" cy="481013"/>
          </a:xfrm>
          <a:prstGeom prst="rect">
            <a:avLst/>
          </a:prstGeom>
          <a:noFill/>
          <a:ln w="12700">
            <a:noFill/>
            <a:miter lim="800000"/>
            <a:headEnd type="none" w="sm" len="sm"/>
            <a:tailEnd type="none" w="sm" len="sm"/>
          </a:ln>
          <a:effectLst/>
        </p:spPr>
        <p:txBody>
          <a:bodyPr vert="horz" wrap="square" lIns="96566" tIns="48282" rIns="96566" bIns="48282" numCol="1" anchor="t" anchorCtr="0" compatLnSpc="1">
            <a:prstTxWarp prst="textNoShape">
              <a:avLst/>
            </a:prstTxWarp>
          </a:bodyPr>
          <a:lstStyle>
            <a:lvl1pPr defTabSz="965090">
              <a:defRPr sz="1200">
                <a:latin typeface="Arial" charset="0"/>
              </a:defRPr>
            </a:lvl1pPr>
          </a:lstStyle>
          <a:p>
            <a:pPr>
              <a:defRPr/>
            </a:pPr>
            <a:endParaRPr lang="en-US"/>
          </a:p>
        </p:txBody>
      </p:sp>
      <p:sp>
        <p:nvSpPr>
          <p:cNvPr id="15363" name="Rectangle 1027"/>
          <p:cNvSpPr>
            <a:spLocks noGrp="1" noChangeArrowheads="1"/>
          </p:cNvSpPr>
          <p:nvPr>
            <p:ph type="dt" idx="1"/>
          </p:nvPr>
        </p:nvSpPr>
        <p:spPr bwMode="auto">
          <a:xfrm>
            <a:off x="4141789" y="1"/>
            <a:ext cx="3167062" cy="481013"/>
          </a:xfrm>
          <a:prstGeom prst="rect">
            <a:avLst/>
          </a:prstGeom>
          <a:noFill/>
          <a:ln w="12700">
            <a:noFill/>
            <a:miter lim="800000"/>
            <a:headEnd type="none" w="sm" len="sm"/>
            <a:tailEnd type="none" w="sm" len="sm"/>
          </a:ln>
          <a:effectLst/>
        </p:spPr>
        <p:txBody>
          <a:bodyPr vert="horz" wrap="square" lIns="96566" tIns="48282" rIns="96566" bIns="48282" numCol="1" anchor="t" anchorCtr="0" compatLnSpc="1">
            <a:prstTxWarp prst="textNoShape">
              <a:avLst/>
            </a:prstTxWarp>
          </a:bodyPr>
          <a:lstStyle>
            <a:lvl1pPr algn="r" defTabSz="965090">
              <a:defRPr sz="1200">
                <a:latin typeface="Arial" charset="0"/>
              </a:defRPr>
            </a:lvl1pPr>
          </a:lstStyle>
          <a:p>
            <a:pPr>
              <a:defRPr/>
            </a:pPr>
            <a:endParaRPr lang="en-US"/>
          </a:p>
        </p:txBody>
      </p:sp>
      <p:sp>
        <p:nvSpPr>
          <p:cNvPr id="35844" name="Rectangle 1028"/>
          <p:cNvSpPr>
            <a:spLocks noGrp="1" noRot="1" noChangeAspect="1" noChangeArrowheads="1" noTextEdit="1"/>
          </p:cNvSpPr>
          <p:nvPr>
            <p:ph type="sldImg" idx="2"/>
          </p:nvPr>
        </p:nvSpPr>
        <p:spPr bwMode="auto">
          <a:xfrm>
            <a:off x="457200" y="719138"/>
            <a:ext cx="6396038" cy="3597275"/>
          </a:xfrm>
          <a:prstGeom prst="rect">
            <a:avLst/>
          </a:prstGeom>
          <a:noFill/>
          <a:ln w="9525">
            <a:solidFill>
              <a:srgbClr val="000000"/>
            </a:solidFill>
            <a:miter lim="800000"/>
            <a:headEnd/>
            <a:tailEnd/>
          </a:ln>
        </p:spPr>
      </p:sp>
      <p:sp>
        <p:nvSpPr>
          <p:cNvPr id="15365" name="Rectangle 1029"/>
          <p:cNvSpPr>
            <a:spLocks noGrp="1" noChangeArrowheads="1"/>
          </p:cNvSpPr>
          <p:nvPr>
            <p:ph type="body" sz="quarter" idx="3"/>
          </p:nvPr>
        </p:nvSpPr>
        <p:spPr bwMode="auto">
          <a:xfrm>
            <a:off x="974725" y="4557713"/>
            <a:ext cx="5359400" cy="4316412"/>
          </a:xfrm>
          <a:prstGeom prst="rect">
            <a:avLst/>
          </a:prstGeom>
          <a:noFill/>
          <a:ln w="12700">
            <a:noFill/>
            <a:miter lim="800000"/>
            <a:headEnd type="none" w="sm" len="sm"/>
            <a:tailEnd type="none" w="sm" len="sm"/>
          </a:ln>
          <a:effectLst/>
        </p:spPr>
        <p:txBody>
          <a:bodyPr vert="horz" wrap="square" lIns="96566" tIns="48282" rIns="96566" bIns="4828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1030"/>
          <p:cNvSpPr>
            <a:spLocks noGrp="1" noChangeArrowheads="1"/>
          </p:cNvSpPr>
          <p:nvPr>
            <p:ph type="ftr" sz="quarter" idx="4"/>
          </p:nvPr>
        </p:nvSpPr>
        <p:spPr bwMode="auto">
          <a:xfrm>
            <a:off x="0" y="9113839"/>
            <a:ext cx="3167063" cy="481012"/>
          </a:xfrm>
          <a:prstGeom prst="rect">
            <a:avLst/>
          </a:prstGeom>
          <a:noFill/>
          <a:ln w="12700">
            <a:noFill/>
            <a:miter lim="800000"/>
            <a:headEnd type="none" w="sm" len="sm"/>
            <a:tailEnd type="none" w="sm" len="sm"/>
          </a:ln>
          <a:effectLst/>
        </p:spPr>
        <p:txBody>
          <a:bodyPr vert="horz" wrap="square" lIns="96566" tIns="48282" rIns="96566" bIns="48282" numCol="1" anchor="b" anchorCtr="0" compatLnSpc="1">
            <a:prstTxWarp prst="textNoShape">
              <a:avLst/>
            </a:prstTxWarp>
          </a:bodyPr>
          <a:lstStyle>
            <a:lvl1pPr defTabSz="965090">
              <a:defRPr sz="1200">
                <a:latin typeface="Arial" charset="0"/>
              </a:defRPr>
            </a:lvl1pPr>
          </a:lstStyle>
          <a:p>
            <a:pPr>
              <a:defRPr/>
            </a:pPr>
            <a:endParaRPr lang="en-US"/>
          </a:p>
        </p:txBody>
      </p:sp>
      <p:sp>
        <p:nvSpPr>
          <p:cNvPr id="15367" name="Rectangle 1031"/>
          <p:cNvSpPr>
            <a:spLocks noGrp="1" noChangeArrowheads="1"/>
          </p:cNvSpPr>
          <p:nvPr>
            <p:ph type="sldNum" sz="quarter" idx="5"/>
          </p:nvPr>
        </p:nvSpPr>
        <p:spPr bwMode="auto">
          <a:xfrm>
            <a:off x="4141789" y="9113839"/>
            <a:ext cx="3167062" cy="481012"/>
          </a:xfrm>
          <a:prstGeom prst="rect">
            <a:avLst/>
          </a:prstGeom>
          <a:noFill/>
          <a:ln w="12700">
            <a:noFill/>
            <a:miter lim="800000"/>
            <a:headEnd type="none" w="sm" len="sm"/>
            <a:tailEnd type="none" w="sm" len="sm"/>
          </a:ln>
          <a:effectLst/>
        </p:spPr>
        <p:txBody>
          <a:bodyPr vert="horz" wrap="square" lIns="96566" tIns="48282" rIns="96566" bIns="48282" numCol="1" anchor="b" anchorCtr="0" compatLnSpc="1">
            <a:prstTxWarp prst="textNoShape">
              <a:avLst/>
            </a:prstTxWarp>
          </a:bodyPr>
          <a:lstStyle>
            <a:lvl1pPr algn="r" defTabSz="965090">
              <a:defRPr sz="1200">
                <a:latin typeface="Arial" charset="0"/>
              </a:defRPr>
            </a:lvl1pPr>
          </a:lstStyle>
          <a:p>
            <a:pPr>
              <a:defRPr/>
            </a:pPr>
            <a:fld id="{67210698-BCFF-4C62-ABFA-DA489EFA3129}" type="slidenum">
              <a:rPr lang="en-US"/>
              <a:pPr>
                <a:defRPr/>
              </a:pPr>
              <a:t>‹#›</a:t>
            </a:fld>
            <a:endParaRPr lang="en-US"/>
          </a:p>
        </p:txBody>
      </p:sp>
    </p:spTree>
    <p:extLst>
      <p:ext uri="{BB962C8B-B14F-4D97-AF65-F5344CB8AC3E}">
        <p14:creationId xmlns:p14="http://schemas.microsoft.com/office/powerpoint/2010/main" val="591183518"/>
      </p:ext>
    </p:extLst>
  </p:cSld>
  <p:clrMap bg1="lt1" tx1="dk1" bg2="lt2" tx2="dk2" accent1="accent1" accent2="accent2" accent3="accent3" accent4="accent4" accent5="accent5" accent6="accent6" hlink="hlink" folHlink="folHlink"/>
  <p:notesStyle>
    <a:lvl1pPr algn="l" defTabSz="938213" rtl="0" eaLnBrk="0" fontAlgn="base" hangingPunct="0">
      <a:lnSpc>
        <a:spcPct val="89000"/>
      </a:lnSpc>
      <a:spcBef>
        <a:spcPct val="40000"/>
      </a:spcBef>
      <a:spcAft>
        <a:spcPct val="0"/>
      </a:spcAft>
      <a:defRPr sz="1200" kern="1200">
        <a:solidFill>
          <a:schemeClr val="tx1"/>
        </a:solidFill>
        <a:latin typeface="Arial" charset="0"/>
        <a:ea typeface="+mn-ea"/>
        <a:cs typeface="+mn-cs"/>
      </a:defRPr>
    </a:lvl1pPr>
    <a:lvl2pPr marL="463550" algn="l" defTabSz="938213" rtl="0" eaLnBrk="0" fontAlgn="base" hangingPunct="0">
      <a:lnSpc>
        <a:spcPct val="89000"/>
      </a:lnSpc>
      <a:spcBef>
        <a:spcPct val="40000"/>
      </a:spcBef>
      <a:spcAft>
        <a:spcPct val="0"/>
      </a:spcAft>
      <a:defRPr sz="1200" kern="1200">
        <a:solidFill>
          <a:schemeClr val="tx1"/>
        </a:solidFill>
        <a:latin typeface="Arial" charset="0"/>
        <a:ea typeface="+mn-ea"/>
        <a:cs typeface="+mn-cs"/>
      </a:defRPr>
    </a:lvl2pPr>
    <a:lvl3pPr marL="925513" algn="l" defTabSz="938213" rtl="0" eaLnBrk="0" fontAlgn="base" hangingPunct="0">
      <a:lnSpc>
        <a:spcPct val="89000"/>
      </a:lnSpc>
      <a:spcBef>
        <a:spcPct val="40000"/>
      </a:spcBef>
      <a:spcAft>
        <a:spcPct val="0"/>
      </a:spcAft>
      <a:defRPr sz="1200" kern="1200">
        <a:solidFill>
          <a:schemeClr val="tx1"/>
        </a:solidFill>
        <a:latin typeface="Arial" charset="0"/>
        <a:ea typeface="+mn-ea"/>
        <a:cs typeface="+mn-cs"/>
      </a:defRPr>
    </a:lvl3pPr>
    <a:lvl4pPr marL="1389063" algn="l" defTabSz="938213" rtl="0" eaLnBrk="0" fontAlgn="base" hangingPunct="0">
      <a:lnSpc>
        <a:spcPct val="89000"/>
      </a:lnSpc>
      <a:spcBef>
        <a:spcPct val="40000"/>
      </a:spcBef>
      <a:spcAft>
        <a:spcPct val="0"/>
      </a:spcAft>
      <a:defRPr sz="1200" kern="1200">
        <a:solidFill>
          <a:schemeClr val="tx1"/>
        </a:solidFill>
        <a:latin typeface="Arial" charset="0"/>
        <a:ea typeface="+mn-ea"/>
        <a:cs typeface="+mn-cs"/>
      </a:defRPr>
    </a:lvl4pPr>
    <a:lvl5pPr marL="1852613" algn="l" defTabSz="938213" rtl="0" eaLnBrk="0" fontAlgn="base" hangingPunct="0">
      <a:lnSpc>
        <a:spcPct val="89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31"/>
          <p:cNvSpPr>
            <a:spLocks noGrp="1" noChangeArrowheads="1"/>
          </p:cNvSpPr>
          <p:nvPr>
            <p:ph type="sldNum" sz="quarter" idx="5"/>
          </p:nvPr>
        </p:nvSpPr>
        <p:spPr>
          <a:noFill/>
        </p:spPr>
        <p:txBody>
          <a:bodyPr/>
          <a:lstStyle/>
          <a:p>
            <a:fld id="{A3CC5A66-364A-4B97-9C2B-F5D7D86852BA}" type="slidenum">
              <a:rPr lang="en-US" smtClean="0">
                <a:latin typeface="Arial" pitchFamily="34" charset="0"/>
              </a:rPr>
              <a:pPr/>
              <a:t>1</a:t>
            </a:fld>
            <a:endParaRPr lang="en-US" smtClean="0">
              <a:latin typeface="Arial" pitchFamily="34"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w="9525"/>
        </p:spPr>
        <p:txBody>
          <a:bodyPr/>
          <a:lstStyle/>
          <a:p>
            <a:pPr marL="0" marR="0" indent="0" algn="l" defTabSz="938213" rtl="0" eaLnBrk="0" fontAlgn="base" latinLnBrk="0" hangingPunct="0">
              <a:lnSpc>
                <a:spcPct val="89000"/>
              </a:lnSpc>
              <a:spcBef>
                <a:spcPct val="40000"/>
              </a:spcBef>
              <a:spcAft>
                <a:spcPct val="0"/>
              </a:spcAft>
              <a:buClrTx/>
              <a:buSzTx/>
              <a:buFontTx/>
              <a:buNone/>
              <a:tabLst/>
              <a:defRPr/>
            </a:pPr>
            <a:endParaRPr lang="en-U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7210698-BCFF-4C62-ABFA-DA489EFA3129}" type="slidenum">
              <a:rPr lang="en-US" smtClean="0"/>
              <a:pPr>
                <a:defRPr/>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Co-scheduling LLCF apps with any other app can degrade system performance significantly. </a:t>
            </a:r>
            <a:endParaRPr lang="en-US" dirty="0"/>
          </a:p>
        </p:txBody>
      </p:sp>
      <p:sp>
        <p:nvSpPr>
          <p:cNvPr id="4" name="Slide Number Placeholder 3"/>
          <p:cNvSpPr>
            <a:spLocks noGrp="1"/>
          </p:cNvSpPr>
          <p:nvPr>
            <p:ph type="sldNum" sz="quarter" idx="10"/>
          </p:nvPr>
        </p:nvSpPr>
        <p:spPr/>
        <p:txBody>
          <a:bodyPr/>
          <a:lstStyle/>
          <a:p>
            <a:pPr>
              <a:defRPr/>
            </a:pPr>
            <a:fld id="{67210698-BCFF-4C62-ABFA-DA489EFA3129}" type="slidenum">
              <a:rPr lang="en-US" smtClean="0"/>
              <a:pPr>
                <a:defRPr/>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31"/>
          <p:cNvSpPr>
            <a:spLocks noGrp="1" noChangeArrowheads="1"/>
          </p:cNvSpPr>
          <p:nvPr>
            <p:ph type="sldNum" sz="quarter" idx="5"/>
          </p:nvPr>
        </p:nvSpPr>
        <p:spPr>
          <a:noFill/>
        </p:spPr>
        <p:txBody>
          <a:bodyPr/>
          <a:lstStyle/>
          <a:p>
            <a:fld id="{B5760B9E-2404-418F-BD54-FD150BE691F2}" type="slidenum">
              <a:rPr lang="en-US" smtClean="0">
                <a:latin typeface="Arial" pitchFamily="34" charset="0"/>
              </a:rPr>
              <a:pPr/>
              <a:t>32</a:t>
            </a:fld>
            <a:endParaRPr lang="en-US" smtClean="0">
              <a:latin typeface="Arial" pitchFamily="3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w="9525"/>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7F3C407-E95D-4BBE-9B3C-6D114B1588B2}" type="slidenum">
              <a:rPr lang="en-US"/>
              <a:pPr/>
              <a:t>2</a:t>
            </a:fld>
            <a:endParaRPr lang="en-US"/>
          </a:p>
        </p:txBody>
      </p:sp>
      <p:sp>
        <p:nvSpPr>
          <p:cNvPr id="542722" name="Rectangle 2"/>
          <p:cNvSpPr>
            <a:spLocks noGrp="1" noRot="1" noChangeAspect="1" noChangeArrowheads="1" noTextEdit="1"/>
          </p:cNvSpPr>
          <p:nvPr>
            <p:ph type="sldImg"/>
          </p:nvPr>
        </p:nvSpPr>
        <p:spPr>
          <a:ln/>
        </p:spPr>
      </p:sp>
      <p:sp>
        <p:nvSpPr>
          <p:cNvPr id="542723" name="Rectangle 3"/>
          <p:cNvSpPr>
            <a:spLocks noGrp="1" noChangeArrowheads="1"/>
          </p:cNvSpPr>
          <p:nvPr>
            <p:ph type="body" idx="1"/>
          </p:nvPr>
        </p:nvSpPr>
        <p:spPr/>
        <p:txBody>
          <a:bodyPr/>
          <a:lstStyle/>
          <a:p>
            <a:endParaRPr lang="en-US" dirty="0"/>
          </a:p>
          <a:p>
            <a:r>
              <a:rPr lang="en-US" dirty="0"/>
              <a:t>Shared caches are common and becoming even more so with increasing number of cores. As the number of concurrent applications taking advantage of the number of cores increases, the contention for the shared cache increases.  It is imperative that the shared cache be managed efficiently to achieve high performance.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11EF8AF1-A22B-46AB-8A34-9C77DD6BFE14}" type="slidenum">
              <a:rPr lang="en-US"/>
              <a:pPr/>
              <a:t>3</a:t>
            </a:fld>
            <a:endParaRPr lang="en-US"/>
          </a:p>
        </p:txBody>
      </p:sp>
      <p:sp>
        <p:nvSpPr>
          <p:cNvPr id="544770" name="Rectangle 2"/>
          <p:cNvSpPr>
            <a:spLocks noGrp="1" noRot="1" noChangeAspect="1" noChangeArrowheads="1" noTextEdit="1"/>
          </p:cNvSpPr>
          <p:nvPr>
            <p:ph type="sldImg"/>
          </p:nvPr>
        </p:nvSpPr>
        <p:spPr>
          <a:ln/>
        </p:spPr>
      </p:sp>
      <p:sp>
        <p:nvSpPr>
          <p:cNvPr id="544771" name="Rectangle 3"/>
          <p:cNvSpPr>
            <a:spLocks noGrp="1" noChangeArrowheads="1"/>
          </p:cNvSpPr>
          <p:nvPr>
            <p:ph type="body" idx="1"/>
          </p:nvPr>
        </p:nvSpPr>
        <p:spPr/>
        <p:txBody>
          <a:bodyPr/>
          <a:lstStyle/>
          <a:p>
            <a:r>
              <a:rPr lang="en-US"/>
              <a:t>3. May be better to have a punch line – Unlike other work, we do not reserve cache for each application, so we do not do cache partitioning”</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11EF8AF1-A22B-46AB-8A34-9C77DD6BFE14}" type="slidenum">
              <a:rPr lang="en-US"/>
              <a:pPr/>
              <a:t>4</a:t>
            </a:fld>
            <a:endParaRPr lang="en-US"/>
          </a:p>
        </p:txBody>
      </p:sp>
      <p:sp>
        <p:nvSpPr>
          <p:cNvPr id="544770" name="Rectangle 2"/>
          <p:cNvSpPr>
            <a:spLocks noGrp="1" noRot="1" noChangeAspect="1" noChangeArrowheads="1" noTextEdit="1"/>
          </p:cNvSpPr>
          <p:nvPr>
            <p:ph type="sldImg"/>
          </p:nvPr>
        </p:nvSpPr>
        <p:spPr>
          <a:ln/>
        </p:spPr>
      </p:sp>
      <p:sp>
        <p:nvSpPr>
          <p:cNvPr id="544771" name="Rectangle 3"/>
          <p:cNvSpPr>
            <a:spLocks noGrp="1" noChangeArrowheads="1"/>
          </p:cNvSpPr>
          <p:nvPr>
            <p:ph type="body" idx="1"/>
          </p:nvPr>
        </p:nvSpPr>
        <p:spPr/>
        <p:txBody>
          <a:bodyPr/>
          <a:lstStyle/>
          <a:p>
            <a:r>
              <a:rPr lang="en-US"/>
              <a:t>3. May be better to have a punch line – Unlike other work, we do not reserve cache for each application, so we do not do cache partitioning”</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(e.g. UCP, DIP, TADIP, PIPP, SDBP, DRRIP, </a:t>
            </a:r>
            <a:r>
              <a:rPr lang="en-US" sz="1200" dirty="0" err="1" smtClean="0"/>
              <a:t>SHiP</a:t>
            </a:r>
            <a:r>
              <a:rPr lang="en-US" sz="1200" dirty="0" smtClean="0"/>
              <a:t>, GPA)</a:t>
            </a:r>
            <a:endParaRPr lang="en-US" dirty="0"/>
          </a:p>
        </p:txBody>
      </p:sp>
      <p:sp>
        <p:nvSpPr>
          <p:cNvPr id="4" name="Slide Number Placeholder 3"/>
          <p:cNvSpPr>
            <a:spLocks noGrp="1"/>
          </p:cNvSpPr>
          <p:nvPr>
            <p:ph type="sldNum" sz="quarter" idx="10"/>
          </p:nvPr>
        </p:nvSpPr>
        <p:spPr/>
        <p:txBody>
          <a:bodyPr/>
          <a:lstStyle/>
          <a:p>
            <a:pPr>
              <a:defRPr/>
            </a:pPr>
            <a:fld id="{67210698-BCFF-4C62-ABFA-DA489EFA3129}"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have a system with more than</a:t>
            </a:r>
            <a:r>
              <a:rPr lang="en-US" baseline="0" dirty="0" smtClean="0"/>
              <a:t> one LLC (which could be a single socket or multi-socket)</a:t>
            </a:r>
            <a:endParaRPr lang="en-US" dirty="0"/>
          </a:p>
        </p:txBody>
      </p:sp>
      <p:sp>
        <p:nvSpPr>
          <p:cNvPr id="4" name="Slide Number Placeholder 3"/>
          <p:cNvSpPr>
            <a:spLocks noGrp="1"/>
          </p:cNvSpPr>
          <p:nvPr>
            <p:ph type="sldNum" sz="quarter" idx="10"/>
          </p:nvPr>
        </p:nvSpPr>
        <p:spPr/>
        <p:txBody>
          <a:bodyPr/>
          <a:lstStyle/>
          <a:p>
            <a:pPr>
              <a:defRPr/>
            </a:pPr>
            <a:fld id="{67210698-BCFF-4C62-ABFA-DA489EFA3129}"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DRRIP requires less hardware than LRU but performs better than LRU</a:t>
            </a:r>
            <a:endParaRPr lang="en-US" dirty="0"/>
          </a:p>
        </p:txBody>
      </p:sp>
      <p:sp>
        <p:nvSpPr>
          <p:cNvPr id="4" name="Slide Number Placeholder 3"/>
          <p:cNvSpPr>
            <a:spLocks noGrp="1"/>
          </p:cNvSpPr>
          <p:nvPr>
            <p:ph type="sldNum" sz="quarter" idx="10"/>
          </p:nvPr>
        </p:nvSpPr>
        <p:spPr/>
        <p:txBody>
          <a:bodyPr/>
          <a:lstStyle/>
          <a:p>
            <a:pPr>
              <a:defRPr/>
            </a:pPr>
            <a:fld id="{67210698-BCFF-4C62-ABFA-DA489EFA3129}"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38213" rtl="0" eaLnBrk="0" fontAlgn="base" latinLnBrk="0" hangingPunct="0">
              <a:lnSpc>
                <a:spcPct val="89000"/>
              </a:lnSpc>
              <a:spcBef>
                <a:spcPct val="40000"/>
              </a:spcBef>
              <a:spcAft>
                <a:spcPct val="0"/>
              </a:spcAft>
              <a:buClrTx/>
              <a:buSzTx/>
              <a:buFontTx/>
              <a:buNone/>
              <a:tabLst/>
              <a:defRPr/>
            </a:pPr>
            <a:r>
              <a:rPr lang="en-US" dirty="0" smtClean="0"/>
              <a:t>Co-scheduling policies are based on application memory intensity</a:t>
            </a:r>
          </a:p>
          <a:p>
            <a:pPr marL="0" marR="0" lvl="2" indent="0" algn="l" defTabSz="938213" rtl="0" eaLnBrk="0" fontAlgn="base" latinLnBrk="0" hangingPunct="0">
              <a:lnSpc>
                <a:spcPct val="89000"/>
              </a:lnSpc>
              <a:spcBef>
                <a:spcPct val="40000"/>
              </a:spcBef>
              <a:spcAft>
                <a:spcPct val="0"/>
              </a:spcAft>
              <a:buClrTx/>
              <a:buSzTx/>
              <a:buFontTx/>
              <a:buNone/>
              <a:tabLst/>
              <a:defRPr/>
            </a:pPr>
            <a:r>
              <a:rPr lang="en-US" smtClean="0"/>
              <a:t>Not quite optimal due to inadequate application characterization</a:t>
            </a:r>
          </a:p>
          <a:p>
            <a:endParaRPr lang="en-US" dirty="0"/>
          </a:p>
        </p:txBody>
      </p:sp>
      <p:sp>
        <p:nvSpPr>
          <p:cNvPr id="4" name="Slide Number Placeholder 3"/>
          <p:cNvSpPr>
            <a:spLocks noGrp="1"/>
          </p:cNvSpPr>
          <p:nvPr>
            <p:ph type="sldNum" sz="quarter" idx="10"/>
          </p:nvPr>
        </p:nvSpPr>
        <p:spPr/>
        <p:txBody>
          <a:bodyPr/>
          <a:lstStyle/>
          <a:p>
            <a:pPr>
              <a:defRPr/>
            </a:pPr>
            <a:fld id="{67210698-BCFF-4C62-ABFA-DA489EFA3129}" type="slidenum">
              <a:rPr lang="en-US" smtClean="0"/>
              <a:pPr>
                <a:defRPr/>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7210698-BCFF-4C62-ABFA-DA489EFA3129}" type="slidenum">
              <a:rPr lang="en-US" smtClean="0"/>
              <a:pPr>
                <a:defRPr/>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Intel_white"/>
          <p:cNvPicPr>
            <a:picLocks noChangeAspect="1" noChangeArrowheads="1"/>
          </p:cNvPicPr>
          <p:nvPr/>
        </p:nvPicPr>
        <p:blipFill>
          <a:blip r:embed="rId2" cstate="print"/>
          <a:srcRect/>
          <a:stretch>
            <a:fillRect/>
          </a:stretch>
        </p:blipFill>
        <p:spPr bwMode="auto">
          <a:xfrm>
            <a:off x="12112625" y="530225"/>
            <a:ext cx="1582738" cy="1057275"/>
          </a:xfrm>
          <a:prstGeom prst="rect">
            <a:avLst/>
          </a:prstGeom>
          <a:noFill/>
          <a:ln w="9525">
            <a:noFill/>
            <a:miter lim="800000"/>
            <a:headEnd/>
            <a:tailEnd/>
          </a:ln>
        </p:spPr>
      </p:pic>
      <p:sp>
        <p:nvSpPr>
          <p:cNvPr id="95234" name="Rectangle 2"/>
          <p:cNvSpPr>
            <a:spLocks noGrp="1" noChangeArrowheads="1"/>
          </p:cNvSpPr>
          <p:nvPr>
            <p:ph type="ctrTitle"/>
          </p:nvPr>
        </p:nvSpPr>
        <p:spPr>
          <a:xfrm>
            <a:off x="5060950" y="4229100"/>
            <a:ext cx="8837613" cy="701675"/>
          </a:xfrm>
        </p:spPr>
        <p:txBody>
          <a:bodyPr wrap="none" anchor="b">
            <a:spAutoFit/>
          </a:bodyPr>
          <a:lstStyle>
            <a:lvl1pPr algn="r">
              <a:defRPr sz="4600">
                <a:solidFill>
                  <a:srgbClr val="FFFFFF"/>
                </a:solidFill>
              </a:defRPr>
            </a:lvl1pPr>
          </a:lstStyle>
          <a:p>
            <a:r>
              <a:rPr lang="en-US" smtClean="0"/>
              <a:t>Click to edit Master title style</a:t>
            </a:r>
            <a:endParaRPr lang="en-US"/>
          </a:p>
        </p:txBody>
      </p:sp>
      <p:sp>
        <p:nvSpPr>
          <p:cNvPr id="95235" name="Rectangle 3"/>
          <p:cNvSpPr>
            <a:spLocks noGrp="1" noChangeArrowheads="1"/>
          </p:cNvSpPr>
          <p:nvPr>
            <p:ph type="subTitle" idx="1"/>
          </p:nvPr>
        </p:nvSpPr>
        <p:spPr>
          <a:xfrm>
            <a:off x="5006975" y="5373688"/>
            <a:ext cx="8891588" cy="669925"/>
          </a:xfrm>
        </p:spPr>
        <p:txBody>
          <a:bodyPr wrap="none">
            <a:spAutoFit/>
          </a:bodyPr>
          <a:lstStyle>
            <a:lvl1pPr algn="r">
              <a:defRPr sz="4400">
                <a:solidFill>
                  <a:srgbClr val="FFFFFF"/>
                </a:solidFill>
              </a:defRPr>
            </a:lvl1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FEF00A6-C153-4B0F-B859-FA24B6727CD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15613" y="327025"/>
            <a:ext cx="3294062" cy="653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8663" y="327025"/>
            <a:ext cx="9734550" cy="653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E13D6CF-33FB-445E-B342-999AC9607E2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28663" y="327025"/>
            <a:ext cx="13181012"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28663" y="1646238"/>
            <a:ext cx="13181012" cy="5211762"/>
          </a:xfrm>
        </p:spPr>
        <p:txBody>
          <a:bodyPr/>
          <a:lstStyle/>
          <a:p>
            <a:pPr lvl="0"/>
            <a:r>
              <a:rPr lang="en-US" noProof="0" smtClean="0"/>
              <a:t>Click icon to add table</a:t>
            </a:r>
          </a:p>
        </p:txBody>
      </p:sp>
      <p:sp>
        <p:nvSpPr>
          <p:cNvPr id="4" name="Rectangle 6"/>
          <p:cNvSpPr>
            <a:spLocks noGrp="1" noChangeArrowheads="1"/>
          </p:cNvSpPr>
          <p:nvPr>
            <p:ph type="sldNum" sz="quarter" idx="10"/>
          </p:nvPr>
        </p:nvSpPr>
        <p:spPr>
          <a:ln/>
        </p:spPr>
        <p:txBody>
          <a:bodyPr/>
          <a:lstStyle>
            <a:lvl1pPr>
              <a:defRPr/>
            </a:lvl1pPr>
          </a:lstStyle>
          <a:p>
            <a:pPr>
              <a:defRPr/>
            </a:pPr>
            <a:fld id="{2BF34A55-2176-4B79-A8EB-AF9315D7BD02}" type="slidenum">
              <a:rPr lang="en-US"/>
              <a:pPr>
                <a:defRPr/>
              </a:pPr>
              <a:t>‹#›</a:t>
            </a:fld>
            <a:endParaRPr lang="en-US"/>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728663" y="327025"/>
            <a:ext cx="13181012" cy="1066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28663" y="1646238"/>
            <a:ext cx="6513512" cy="5211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94575" y="1646238"/>
            <a:ext cx="6515100" cy="5211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A96B7E5F-7865-45E5-9479-241D3CA047AC}" type="slidenum">
              <a:rPr lang="en-US"/>
              <a:pPr>
                <a:defRPr/>
              </a:pPr>
              <a:t>‹#›</a:t>
            </a:fld>
            <a:endParaRPr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981573D-48FD-468B-B776-519A2E5B8D3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0" y="5287963"/>
            <a:ext cx="12436475" cy="163512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155700" y="3487738"/>
            <a:ext cx="12436475" cy="18002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FD0F576-6230-40CC-8582-F710EBD9D52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28663" y="1646238"/>
            <a:ext cx="6513512" cy="5211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394575" y="1646238"/>
            <a:ext cx="6515100" cy="52117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9C85439D-847F-4CC3-8B15-7A01E938C69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1838" y="330200"/>
            <a:ext cx="13166725" cy="1371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31838" y="1841500"/>
            <a:ext cx="6464300" cy="768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31838" y="2609850"/>
            <a:ext cx="6464300" cy="4741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432675" y="1841500"/>
            <a:ext cx="6465888" cy="768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432675" y="2609850"/>
            <a:ext cx="6465888" cy="4741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F558044-6EFA-4198-9395-15A57268904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3FF1E3EE-5818-4DE2-B3AD-4BE11B0D45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493F1B2A-92F7-4F99-A82C-902DAA622D4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838" y="327025"/>
            <a:ext cx="4813300" cy="139541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719763" y="327025"/>
            <a:ext cx="8178800" cy="70246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1838" y="1722438"/>
            <a:ext cx="4813300" cy="56292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15266DB-A49A-4951-BB24-CA093C6CAB3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025" y="5761038"/>
            <a:ext cx="8778875" cy="679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867025" y="735013"/>
            <a:ext cx="8778875" cy="49387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2867025" y="6440488"/>
            <a:ext cx="8778875" cy="9667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3A9E428-C6C1-48F8-9B5C-D36F77A1D85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860A8"/>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728663" y="327025"/>
            <a:ext cx="13181012" cy="1066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7" name="Rectangle 4"/>
          <p:cNvSpPr>
            <a:spLocks noGrp="1" noChangeArrowheads="1"/>
          </p:cNvSpPr>
          <p:nvPr>
            <p:ph type="body" idx="1"/>
          </p:nvPr>
        </p:nvSpPr>
        <p:spPr bwMode="auto">
          <a:xfrm>
            <a:off x="728663" y="1646238"/>
            <a:ext cx="13181012" cy="52117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4214" name="Rectangle 6"/>
          <p:cNvSpPr>
            <a:spLocks noGrp="1" noChangeArrowheads="1"/>
          </p:cNvSpPr>
          <p:nvPr>
            <p:ph type="sldNum" sz="quarter" idx="4"/>
          </p:nvPr>
        </p:nvSpPr>
        <p:spPr bwMode="auto">
          <a:xfrm>
            <a:off x="14270038" y="7864475"/>
            <a:ext cx="360362"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eaLnBrk="0" hangingPunct="0">
              <a:defRPr sz="1200" b="1">
                <a:solidFill>
                  <a:srgbClr val="FFFFFF"/>
                </a:solidFill>
                <a:effectLst>
                  <a:outerShdw blurRad="38100" dist="38100" dir="2700000" algn="tl">
                    <a:srgbClr val="000000"/>
                  </a:outerShdw>
                </a:effectLst>
              </a:defRPr>
            </a:lvl1pPr>
          </a:lstStyle>
          <a:p>
            <a:pPr>
              <a:defRPr/>
            </a:pPr>
            <a:fld id="{B6A49765-99CB-4744-AEE2-2560FE516170}" type="slidenum">
              <a:rPr lang="en-US"/>
              <a:pPr>
                <a:defRPr/>
              </a:pPr>
              <a:t>‹#›</a:t>
            </a:fld>
            <a:endParaRPr lang="en-US"/>
          </a:p>
        </p:txBody>
      </p:sp>
      <p:pic>
        <p:nvPicPr>
          <p:cNvPr id="1029" name="Picture 7" descr="Intel_white"/>
          <p:cNvPicPr>
            <a:picLocks noChangeAspect="1" noChangeArrowheads="1"/>
          </p:cNvPicPr>
          <p:nvPr/>
        </p:nvPicPr>
        <p:blipFill>
          <a:blip r:embed="rId15" cstate="print"/>
          <a:srcRect/>
          <a:stretch>
            <a:fillRect/>
          </a:stretch>
        </p:blipFill>
        <p:spPr bwMode="auto">
          <a:xfrm>
            <a:off x="63500" y="7810500"/>
            <a:ext cx="546082" cy="365125"/>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201" r:id="rId1"/>
    <p:sldLayoutId id="2147484189" r:id="rId2"/>
    <p:sldLayoutId id="2147484190" r:id="rId3"/>
    <p:sldLayoutId id="2147484191" r:id="rId4"/>
    <p:sldLayoutId id="2147484192" r:id="rId5"/>
    <p:sldLayoutId id="2147484193" r:id="rId6"/>
    <p:sldLayoutId id="2147484194" r:id="rId7"/>
    <p:sldLayoutId id="2147484195" r:id="rId8"/>
    <p:sldLayoutId id="2147484196" r:id="rId9"/>
    <p:sldLayoutId id="2147484197" r:id="rId10"/>
    <p:sldLayoutId id="2147484198" r:id="rId11"/>
    <p:sldLayoutId id="2147484199" r:id="rId12"/>
    <p:sldLayoutId id="2147484200" r:id="rId13"/>
  </p:sldLayoutIdLst>
  <p:timing>
    <p:tnLst>
      <p:par>
        <p:cTn id="1" dur="indefinite" restart="never" nodeType="tmRoot"/>
      </p:par>
    </p:tnLst>
  </p:timing>
  <p:hf hdr="0" ftr="0" dt="0"/>
  <p:txStyles>
    <p:titleStyle>
      <a:lvl1pPr algn="l" defTabSz="1306513" rtl="0" eaLnBrk="0" fontAlgn="base" hangingPunct="0">
        <a:spcBef>
          <a:spcPct val="0"/>
        </a:spcBef>
        <a:spcAft>
          <a:spcPct val="0"/>
        </a:spcAft>
        <a:defRPr sz="4000" b="1">
          <a:solidFill>
            <a:schemeClr val="tx1"/>
          </a:solidFill>
          <a:latin typeface="+mj-lt"/>
          <a:ea typeface="+mj-ea"/>
          <a:cs typeface="+mj-cs"/>
        </a:defRPr>
      </a:lvl1pPr>
      <a:lvl2pPr algn="l" defTabSz="1306513" rtl="0" eaLnBrk="0" fontAlgn="base" hangingPunct="0">
        <a:spcBef>
          <a:spcPct val="0"/>
        </a:spcBef>
        <a:spcAft>
          <a:spcPct val="0"/>
        </a:spcAft>
        <a:defRPr sz="4000" b="1">
          <a:solidFill>
            <a:schemeClr val="tx1"/>
          </a:solidFill>
          <a:latin typeface="Comic Sans MS" pitchFamily="66" charset="0"/>
        </a:defRPr>
      </a:lvl2pPr>
      <a:lvl3pPr algn="l" defTabSz="1306513" rtl="0" eaLnBrk="0" fontAlgn="base" hangingPunct="0">
        <a:spcBef>
          <a:spcPct val="0"/>
        </a:spcBef>
        <a:spcAft>
          <a:spcPct val="0"/>
        </a:spcAft>
        <a:defRPr sz="4000" b="1">
          <a:solidFill>
            <a:schemeClr val="tx1"/>
          </a:solidFill>
          <a:latin typeface="Comic Sans MS" pitchFamily="66" charset="0"/>
        </a:defRPr>
      </a:lvl3pPr>
      <a:lvl4pPr algn="l" defTabSz="1306513" rtl="0" eaLnBrk="0" fontAlgn="base" hangingPunct="0">
        <a:spcBef>
          <a:spcPct val="0"/>
        </a:spcBef>
        <a:spcAft>
          <a:spcPct val="0"/>
        </a:spcAft>
        <a:defRPr sz="4000" b="1">
          <a:solidFill>
            <a:schemeClr val="tx1"/>
          </a:solidFill>
          <a:latin typeface="Comic Sans MS" pitchFamily="66" charset="0"/>
        </a:defRPr>
      </a:lvl4pPr>
      <a:lvl5pPr algn="l" defTabSz="1306513" rtl="0" eaLnBrk="0" fontAlgn="base" hangingPunct="0">
        <a:spcBef>
          <a:spcPct val="0"/>
        </a:spcBef>
        <a:spcAft>
          <a:spcPct val="0"/>
        </a:spcAft>
        <a:defRPr sz="4000" b="1">
          <a:solidFill>
            <a:schemeClr val="tx1"/>
          </a:solidFill>
          <a:latin typeface="Comic Sans MS" pitchFamily="66" charset="0"/>
        </a:defRPr>
      </a:lvl5pPr>
      <a:lvl6pPr marL="457200" algn="l" defTabSz="1306513" rtl="0" eaLnBrk="1" fontAlgn="base" hangingPunct="1">
        <a:spcBef>
          <a:spcPct val="0"/>
        </a:spcBef>
        <a:spcAft>
          <a:spcPct val="0"/>
        </a:spcAft>
        <a:defRPr sz="4000" b="1">
          <a:solidFill>
            <a:schemeClr val="tx1"/>
          </a:solidFill>
          <a:latin typeface="Comic Sans MS" pitchFamily="66" charset="0"/>
        </a:defRPr>
      </a:lvl6pPr>
      <a:lvl7pPr marL="914400" algn="l" defTabSz="1306513" rtl="0" eaLnBrk="1" fontAlgn="base" hangingPunct="1">
        <a:spcBef>
          <a:spcPct val="0"/>
        </a:spcBef>
        <a:spcAft>
          <a:spcPct val="0"/>
        </a:spcAft>
        <a:defRPr sz="4000" b="1">
          <a:solidFill>
            <a:schemeClr val="tx1"/>
          </a:solidFill>
          <a:latin typeface="Comic Sans MS" pitchFamily="66" charset="0"/>
        </a:defRPr>
      </a:lvl7pPr>
      <a:lvl8pPr marL="1371600" algn="l" defTabSz="1306513" rtl="0" eaLnBrk="1" fontAlgn="base" hangingPunct="1">
        <a:spcBef>
          <a:spcPct val="0"/>
        </a:spcBef>
        <a:spcAft>
          <a:spcPct val="0"/>
        </a:spcAft>
        <a:defRPr sz="4000" b="1">
          <a:solidFill>
            <a:schemeClr val="tx1"/>
          </a:solidFill>
          <a:latin typeface="Comic Sans MS" pitchFamily="66" charset="0"/>
        </a:defRPr>
      </a:lvl8pPr>
      <a:lvl9pPr marL="1828800" algn="l" defTabSz="1306513" rtl="0" eaLnBrk="1" fontAlgn="base" hangingPunct="1">
        <a:spcBef>
          <a:spcPct val="0"/>
        </a:spcBef>
        <a:spcAft>
          <a:spcPct val="0"/>
        </a:spcAft>
        <a:defRPr sz="4000" b="1">
          <a:solidFill>
            <a:schemeClr val="tx1"/>
          </a:solidFill>
          <a:latin typeface="Comic Sans MS" pitchFamily="66" charset="0"/>
        </a:defRPr>
      </a:lvl9pPr>
    </p:titleStyle>
    <p:bodyStyle>
      <a:lvl1pPr marL="342900" indent="-342900" algn="l" defTabSz="1306513" rtl="0" eaLnBrk="0" fontAlgn="base" hangingPunct="0">
        <a:spcBef>
          <a:spcPct val="60000"/>
        </a:spcBef>
        <a:spcAft>
          <a:spcPct val="0"/>
        </a:spcAft>
        <a:defRPr sz="2800">
          <a:solidFill>
            <a:schemeClr val="tx1"/>
          </a:solidFill>
          <a:latin typeface="+mn-lt"/>
          <a:ea typeface="+mn-ea"/>
          <a:cs typeface="+mn-cs"/>
        </a:defRPr>
      </a:lvl1pPr>
      <a:lvl2pPr marL="350838" indent="-349250" algn="l" defTabSz="1306513" rtl="0" eaLnBrk="0" fontAlgn="base" hangingPunct="0">
        <a:spcBef>
          <a:spcPct val="40000"/>
        </a:spcBef>
        <a:spcAft>
          <a:spcPct val="0"/>
        </a:spcAft>
        <a:buSzPct val="125000"/>
        <a:buFont typeface="Times" pitchFamily="18" charset="0"/>
        <a:buChar char="•"/>
        <a:defRPr sz="3600">
          <a:solidFill>
            <a:schemeClr val="tx1"/>
          </a:solidFill>
          <a:latin typeface="+mn-lt"/>
        </a:defRPr>
      </a:lvl2pPr>
      <a:lvl3pPr marL="815975" indent="-461963" algn="l" defTabSz="1306513" rtl="0" eaLnBrk="0" fontAlgn="base" hangingPunct="0">
        <a:spcBef>
          <a:spcPct val="20000"/>
        </a:spcBef>
        <a:spcAft>
          <a:spcPct val="0"/>
        </a:spcAft>
        <a:buChar char="–"/>
        <a:defRPr sz="3200">
          <a:solidFill>
            <a:schemeClr val="tx1"/>
          </a:solidFill>
          <a:latin typeface="+mn-lt"/>
        </a:defRPr>
      </a:lvl3pPr>
      <a:lvl4pPr marL="1036638" indent="-217488" algn="l" defTabSz="1306513" rtl="0" eaLnBrk="0" fontAlgn="base" hangingPunct="0">
        <a:spcBef>
          <a:spcPct val="20000"/>
        </a:spcBef>
        <a:spcAft>
          <a:spcPct val="0"/>
        </a:spcAft>
        <a:buFont typeface="Times" pitchFamily="18" charset="0"/>
        <a:buChar char="•"/>
        <a:defRPr sz="2300">
          <a:solidFill>
            <a:schemeClr val="tx1"/>
          </a:solidFill>
          <a:latin typeface="+mn-lt"/>
        </a:defRPr>
      </a:lvl4pPr>
      <a:lvl5pPr marL="1624013" indent="-585788" algn="l" defTabSz="1306513" rtl="0" eaLnBrk="0" fontAlgn="base" hangingPunct="0">
        <a:spcBef>
          <a:spcPct val="20000"/>
        </a:spcBef>
        <a:spcAft>
          <a:spcPct val="0"/>
        </a:spcAft>
        <a:buChar char="–"/>
        <a:defRPr sz="2000">
          <a:solidFill>
            <a:schemeClr val="tx1"/>
          </a:solidFill>
          <a:latin typeface="+mn-lt"/>
        </a:defRPr>
      </a:lvl5pPr>
      <a:lvl6pPr marL="2081213" indent="-585788" algn="l" defTabSz="1306513" rtl="0" eaLnBrk="1" fontAlgn="base" hangingPunct="1">
        <a:spcBef>
          <a:spcPct val="20000"/>
        </a:spcBef>
        <a:spcAft>
          <a:spcPct val="0"/>
        </a:spcAft>
        <a:buChar char="–"/>
        <a:defRPr sz="2000">
          <a:solidFill>
            <a:schemeClr val="tx1"/>
          </a:solidFill>
          <a:latin typeface="+mn-lt"/>
        </a:defRPr>
      </a:lvl6pPr>
      <a:lvl7pPr marL="2538413" indent="-585788" algn="l" defTabSz="1306513" rtl="0" eaLnBrk="1" fontAlgn="base" hangingPunct="1">
        <a:spcBef>
          <a:spcPct val="20000"/>
        </a:spcBef>
        <a:spcAft>
          <a:spcPct val="0"/>
        </a:spcAft>
        <a:buChar char="–"/>
        <a:defRPr sz="2000">
          <a:solidFill>
            <a:schemeClr val="tx1"/>
          </a:solidFill>
          <a:latin typeface="+mn-lt"/>
        </a:defRPr>
      </a:lvl7pPr>
      <a:lvl8pPr marL="2995613" indent="-585788" algn="l" defTabSz="1306513" rtl="0" eaLnBrk="1" fontAlgn="base" hangingPunct="1">
        <a:spcBef>
          <a:spcPct val="20000"/>
        </a:spcBef>
        <a:spcAft>
          <a:spcPct val="0"/>
        </a:spcAft>
        <a:buChar char="–"/>
        <a:defRPr sz="2000">
          <a:solidFill>
            <a:schemeClr val="tx1"/>
          </a:solidFill>
          <a:latin typeface="+mn-lt"/>
        </a:defRPr>
      </a:lvl8pPr>
      <a:lvl9pPr marL="3452813" indent="-585788" algn="l" defTabSz="1306513"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amer.Jaleel@inte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chart" Target="../charts/chart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chart" Target="../charts/chart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png"/><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4999038" y="7497763"/>
            <a:ext cx="4632325" cy="549275"/>
          </a:xfrm>
          <a:prstGeom prst="rect">
            <a:avLst/>
          </a:prstGeom>
          <a:noFill/>
          <a:ln w="9525">
            <a:noFill/>
            <a:miter lim="800000"/>
            <a:headEnd/>
            <a:tailEnd/>
          </a:ln>
        </p:spPr>
        <p:txBody>
          <a:bodyPr wrap="none" anchor="ctr"/>
          <a:lstStyle/>
          <a:p>
            <a:endParaRPr lang="en-US" dirty="0">
              <a:latin typeface="+mn-lt"/>
            </a:endParaRPr>
          </a:p>
        </p:txBody>
      </p:sp>
      <p:sp>
        <p:nvSpPr>
          <p:cNvPr id="3075" name="Rectangle 21"/>
          <p:cNvSpPr>
            <a:spLocks noGrp="1" noChangeArrowheads="1"/>
          </p:cNvSpPr>
          <p:nvPr>
            <p:ph type="ctrTitle"/>
          </p:nvPr>
        </p:nvSpPr>
        <p:spPr>
          <a:xfrm>
            <a:off x="338138" y="2385776"/>
            <a:ext cx="13954125" cy="615553"/>
          </a:xfrm>
        </p:spPr>
        <p:txBody>
          <a:bodyPr wrap="square"/>
          <a:lstStyle/>
          <a:p>
            <a:pPr algn="ctr"/>
            <a:r>
              <a:rPr lang="en-US" sz="3800" dirty="0" smtClean="0">
                <a:solidFill>
                  <a:schemeClr val="hlink"/>
                </a:solidFill>
                <a:latin typeface="+mn-lt"/>
              </a:rPr>
              <a:t>CRUISE</a:t>
            </a:r>
            <a:r>
              <a:rPr lang="en-US" sz="4000" dirty="0" smtClean="0">
                <a:solidFill>
                  <a:schemeClr val="hlink"/>
                </a:solidFill>
                <a:latin typeface="+mn-lt"/>
              </a:rPr>
              <a:t>: </a:t>
            </a:r>
            <a:r>
              <a:rPr lang="en-US" sz="3800" dirty="0" smtClean="0">
                <a:solidFill>
                  <a:schemeClr val="hlink"/>
                </a:solidFill>
                <a:latin typeface="+mn-lt"/>
              </a:rPr>
              <a:t>Cache Replacement and Utility-Aware Scheduling</a:t>
            </a:r>
          </a:p>
        </p:txBody>
      </p:sp>
      <p:sp>
        <p:nvSpPr>
          <p:cNvPr id="3076" name="Rectangle 22"/>
          <p:cNvSpPr>
            <a:spLocks noGrp="1" noChangeArrowheads="1"/>
          </p:cNvSpPr>
          <p:nvPr>
            <p:ph type="subTitle" idx="1"/>
          </p:nvPr>
        </p:nvSpPr>
        <p:spPr>
          <a:xfrm>
            <a:off x="1149192" y="3077167"/>
            <a:ext cx="12346329" cy="4613571"/>
          </a:xfrm>
        </p:spPr>
        <p:txBody>
          <a:bodyPr/>
          <a:lstStyle/>
          <a:p>
            <a:pPr algn="ctr">
              <a:lnSpc>
                <a:spcPct val="85000"/>
              </a:lnSpc>
            </a:pPr>
            <a:endParaRPr lang="en-US" sz="3200" dirty="0" smtClean="0"/>
          </a:p>
          <a:p>
            <a:pPr algn="ctr">
              <a:lnSpc>
                <a:spcPct val="85000"/>
              </a:lnSpc>
            </a:pPr>
            <a:r>
              <a:rPr lang="en-US" sz="3200" b="1" u="sng" dirty="0" smtClean="0">
                <a:solidFill>
                  <a:schemeClr val="hlink"/>
                </a:solidFill>
              </a:rPr>
              <a:t>Aamer Jaleel</a:t>
            </a:r>
            <a:r>
              <a:rPr lang="en-US" sz="3200" dirty="0" smtClean="0"/>
              <a:t>, Hashem H. Najaf-</a:t>
            </a:r>
            <a:r>
              <a:rPr lang="en-US" sz="3200" dirty="0" err="1" smtClean="0"/>
              <a:t>abadi</a:t>
            </a:r>
            <a:r>
              <a:rPr lang="en-US" sz="3200" dirty="0" smtClean="0"/>
              <a:t>, Samantika Subramaniam,</a:t>
            </a:r>
          </a:p>
          <a:p>
            <a:pPr algn="ctr">
              <a:lnSpc>
                <a:spcPct val="85000"/>
              </a:lnSpc>
            </a:pPr>
            <a:r>
              <a:rPr lang="en-US" sz="3200" dirty="0" smtClean="0"/>
              <a:t>Simon Steely Jr., Joel Emer</a:t>
            </a:r>
          </a:p>
          <a:p>
            <a:pPr algn="ctr">
              <a:lnSpc>
                <a:spcPct val="85000"/>
              </a:lnSpc>
            </a:pPr>
            <a:endParaRPr lang="en-US" sz="1800" dirty="0" smtClean="0"/>
          </a:p>
          <a:p>
            <a:pPr algn="ctr">
              <a:lnSpc>
                <a:spcPct val="85000"/>
              </a:lnSpc>
            </a:pPr>
            <a:endParaRPr lang="en-US" sz="1800" dirty="0" smtClean="0"/>
          </a:p>
          <a:p>
            <a:pPr algn="ctr">
              <a:lnSpc>
                <a:spcPct val="85000"/>
              </a:lnSpc>
            </a:pPr>
            <a:r>
              <a:rPr lang="en-US" sz="3200" dirty="0" smtClean="0"/>
              <a:t>Intel Corporation, VSSAD</a:t>
            </a:r>
          </a:p>
          <a:p>
            <a:pPr algn="ctr">
              <a:lnSpc>
                <a:spcPct val="85000"/>
              </a:lnSpc>
            </a:pPr>
            <a:r>
              <a:rPr lang="en-US" sz="2400" dirty="0" smtClean="0">
                <a:solidFill>
                  <a:srgbClr val="FFFF00"/>
                </a:solidFill>
                <a:hlinkClick r:id="rId3"/>
              </a:rPr>
              <a:t>Aamer.Jaleel@intel.com</a:t>
            </a:r>
            <a:endParaRPr lang="en-US" sz="2400" dirty="0" smtClean="0">
              <a:solidFill>
                <a:srgbClr val="FFFF00"/>
              </a:solidFill>
            </a:endParaRPr>
          </a:p>
          <a:p>
            <a:pPr algn="ctr">
              <a:lnSpc>
                <a:spcPct val="85000"/>
              </a:lnSpc>
            </a:pPr>
            <a:endParaRPr lang="en-US" sz="3200" dirty="0" smtClean="0"/>
          </a:p>
        </p:txBody>
      </p:sp>
      <p:sp>
        <p:nvSpPr>
          <p:cNvPr id="3077" name="Text Box 26"/>
          <p:cNvSpPr txBox="1">
            <a:spLocks noChangeArrowheads="1"/>
          </p:cNvSpPr>
          <p:nvPr/>
        </p:nvSpPr>
        <p:spPr bwMode="auto">
          <a:xfrm>
            <a:off x="1818304" y="7600890"/>
            <a:ext cx="11004936" cy="400110"/>
          </a:xfrm>
          <a:prstGeom prst="rect">
            <a:avLst/>
          </a:prstGeom>
          <a:noFill/>
          <a:ln w="50800" algn="ctr">
            <a:noFill/>
            <a:miter lim="800000"/>
            <a:headEnd/>
            <a:tailEnd/>
          </a:ln>
        </p:spPr>
        <p:txBody>
          <a:bodyPr wrap="none">
            <a:spAutoFit/>
          </a:bodyPr>
          <a:lstStyle/>
          <a:p>
            <a:pPr algn="ctr" defTabSz="1306513"/>
            <a:r>
              <a:rPr lang="en-US" sz="2000" dirty="0" smtClean="0">
                <a:latin typeface="+mn-lt"/>
              </a:rPr>
              <a:t>Architectural Support for Programming Languages and Operating Systems (ASPLOS 2012)</a:t>
            </a:r>
            <a:endParaRPr lang="en-US" sz="2000" dirty="0">
              <a:latin typeface="+mn-l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p:nvPr/>
        </p:nvGraphicFramePr>
        <p:xfrm>
          <a:off x="270062" y="1599735"/>
          <a:ext cx="8232401" cy="609564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sz="3200" dirty="0" smtClean="0"/>
              <a:t>Interactions Between Optimal Co-Scheduling and Replacement</a:t>
            </a:r>
            <a:endParaRPr lang="en-US" sz="3200"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10</a:t>
            </a:fld>
            <a:endParaRPr lang="en-US"/>
          </a:p>
        </p:txBody>
      </p:sp>
      <p:cxnSp>
        <p:nvCxnSpPr>
          <p:cNvPr id="10" name="Straight Connector 9"/>
          <p:cNvCxnSpPr/>
          <p:nvPr/>
        </p:nvCxnSpPr>
        <p:spPr bwMode="auto">
          <a:xfrm flipV="1">
            <a:off x="2443162" y="1881845"/>
            <a:ext cx="5600700" cy="4037714"/>
          </a:xfrm>
          <a:prstGeom prst="line">
            <a:avLst/>
          </a:prstGeom>
          <a:solidFill>
            <a:srgbClr val="AA014C"/>
          </a:solidFill>
          <a:ln w="19050" cap="flat" cmpd="sng" algn="ctr">
            <a:solidFill>
              <a:schemeClr val="tx1"/>
            </a:solidFill>
            <a:prstDash val="sysDash"/>
            <a:round/>
            <a:headEnd type="none" w="med" len="med"/>
            <a:tailEnd type="none" w="med" len="med"/>
          </a:ln>
          <a:effectLst/>
        </p:spPr>
      </p:cxnSp>
      <p:sp>
        <p:nvSpPr>
          <p:cNvPr id="23" name="TextBox 22"/>
          <p:cNvSpPr txBox="1"/>
          <p:nvPr/>
        </p:nvSpPr>
        <p:spPr>
          <a:xfrm>
            <a:off x="8229600" y="1881845"/>
            <a:ext cx="6043642" cy="830997"/>
          </a:xfrm>
          <a:prstGeom prst="rect">
            <a:avLst/>
          </a:prstGeom>
          <a:noFill/>
        </p:spPr>
        <p:txBody>
          <a:bodyPr wrap="none" rtlCol="0">
            <a:spAutoFit/>
          </a:bodyPr>
          <a:lstStyle/>
          <a:p>
            <a:pPr>
              <a:buFont typeface="Arial" pitchFamily="34" charset="0"/>
              <a:buChar char="•"/>
            </a:pPr>
            <a:r>
              <a:rPr lang="en-US" b="1" dirty="0" smtClean="0">
                <a:solidFill>
                  <a:srgbClr val="FFC000"/>
                </a:solidFill>
                <a:latin typeface="+mj-lt"/>
              </a:rPr>
              <a:t>  Category I:  No need for intelligent</a:t>
            </a:r>
          </a:p>
          <a:p>
            <a:r>
              <a:rPr lang="en-US" b="1" dirty="0" smtClean="0">
                <a:solidFill>
                  <a:srgbClr val="FFC000"/>
                </a:solidFill>
                <a:latin typeface="+mj-lt"/>
              </a:rPr>
              <a:t>   co-schedule under </a:t>
            </a:r>
            <a:r>
              <a:rPr lang="en-US" b="1" u="sng" dirty="0" smtClean="0">
                <a:solidFill>
                  <a:srgbClr val="FFC000"/>
                </a:solidFill>
                <a:latin typeface="+mj-lt"/>
              </a:rPr>
              <a:t>both</a:t>
            </a:r>
            <a:r>
              <a:rPr lang="en-US" b="1" dirty="0" smtClean="0">
                <a:solidFill>
                  <a:srgbClr val="FFC000"/>
                </a:solidFill>
                <a:latin typeface="+mj-lt"/>
              </a:rPr>
              <a:t> LRU/DRRIP </a:t>
            </a:r>
            <a:endParaRPr lang="en-US" b="1" dirty="0">
              <a:solidFill>
                <a:srgbClr val="FFC000"/>
              </a:solidFill>
              <a:latin typeface="+mj-lt"/>
            </a:endParaRPr>
          </a:p>
        </p:txBody>
      </p:sp>
      <p:sp>
        <p:nvSpPr>
          <p:cNvPr id="24" name="TextBox 23"/>
          <p:cNvSpPr txBox="1"/>
          <p:nvPr/>
        </p:nvSpPr>
        <p:spPr>
          <a:xfrm>
            <a:off x="8229600" y="2902803"/>
            <a:ext cx="5437707" cy="830997"/>
          </a:xfrm>
          <a:prstGeom prst="rect">
            <a:avLst/>
          </a:prstGeom>
          <a:noFill/>
        </p:spPr>
        <p:txBody>
          <a:bodyPr wrap="none" rtlCol="0">
            <a:spAutoFit/>
          </a:bodyPr>
          <a:lstStyle/>
          <a:p>
            <a:pPr>
              <a:buFont typeface="Arial" pitchFamily="34" charset="0"/>
              <a:buChar char="•"/>
            </a:pPr>
            <a:r>
              <a:rPr lang="en-US" b="1" dirty="0" smtClean="0">
                <a:solidFill>
                  <a:srgbClr val="66FF33"/>
                </a:solidFill>
                <a:latin typeface="+mj-lt"/>
              </a:rPr>
              <a:t>  Category II:  Require intelligent</a:t>
            </a:r>
          </a:p>
          <a:p>
            <a:r>
              <a:rPr lang="en-US" b="1" dirty="0" smtClean="0">
                <a:solidFill>
                  <a:srgbClr val="66FF33"/>
                </a:solidFill>
                <a:latin typeface="+mj-lt"/>
              </a:rPr>
              <a:t>   co-schedule </a:t>
            </a:r>
            <a:r>
              <a:rPr lang="en-US" b="1" u="sng" dirty="0" smtClean="0">
                <a:solidFill>
                  <a:srgbClr val="66FF33"/>
                </a:solidFill>
                <a:latin typeface="+mj-lt"/>
              </a:rPr>
              <a:t>only</a:t>
            </a:r>
            <a:r>
              <a:rPr lang="en-US" b="1" dirty="0" smtClean="0">
                <a:solidFill>
                  <a:srgbClr val="66FF33"/>
                </a:solidFill>
                <a:latin typeface="+mj-lt"/>
              </a:rPr>
              <a:t> under LRU</a:t>
            </a:r>
            <a:endParaRPr lang="en-US" sz="2200" b="1" dirty="0">
              <a:solidFill>
                <a:srgbClr val="66FF33"/>
              </a:solidFill>
              <a:latin typeface="+mj-lt"/>
            </a:endParaRPr>
          </a:p>
        </p:txBody>
      </p:sp>
      <p:sp>
        <p:nvSpPr>
          <p:cNvPr id="25" name="TextBox 24"/>
          <p:cNvSpPr txBox="1"/>
          <p:nvPr/>
        </p:nvSpPr>
        <p:spPr>
          <a:xfrm>
            <a:off x="8229600" y="3893403"/>
            <a:ext cx="5606022" cy="830997"/>
          </a:xfrm>
          <a:prstGeom prst="rect">
            <a:avLst/>
          </a:prstGeom>
          <a:noFill/>
        </p:spPr>
        <p:txBody>
          <a:bodyPr wrap="none" rtlCol="0">
            <a:spAutoFit/>
          </a:bodyPr>
          <a:lstStyle/>
          <a:p>
            <a:pPr>
              <a:buFont typeface="Arial" pitchFamily="34" charset="0"/>
              <a:buChar char="•"/>
            </a:pPr>
            <a:r>
              <a:rPr lang="en-US" b="1" dirty="0" smtClean="0">
                <a:solidFill>
                  <a:srgbClr val="FF9B9B"/>
                </a:solidFill>
                <a:latin typeface="+mj-lt"/>
              </a:rPr>
              <a:t>  Category III:  Require intelligent</a:t>
            </a:r>
          </a:p>
          <a:p>
            <a:r>
              <a:rPr lang="en-US" b="1" dirty="0" smtClean="0">
                <a:solidFill>
                  <a:srgbClr val="FF9B9B"/>
                </a:solidFill>
                <a:latin typeface="+mj-lt"/>
              </a:rPr>
              <a:t>   co-schedule </a:t>
            </a:r>
            <a:r>
              <a:rPr lang="en-US" b="1" u="sng" dirty="0" smtClean="0">
                <a:solidFill>
                  <a:srgbClr val="FF9B9B"/>
                </a:solidFill>
                <a:latin typeface="+mj-lt"/>
              </a:rPr>
              <a:t>only</a:t>
            </a:r>
            <a:r>
              <a:rPr lang="en-US" b="1" dirty="0" smtClean="0">
                <a:solidFill>
                  <a:srgbClr val="FF9B9B"/>
                </a:solidFill>
                <a:latin typeface="+mj-lt"/>
              </a:rPr>
              <a:t> under DRRIP</a:t>
            </a:r>
            <a:endParaRPr lang="en-US" sz="2200" b="1" dirty="0">
              <a:solidFill>
                <a:srgbClr val="FF9B9B"/>
              </a:solidFill>
              <a:latin typeface="+mj-lt"/>
            </a:endParaRPr>
          </a:p>
        </p:txBody>
      </p:sp>
      <p:sp>
        <p:nvSpPr>
          <p:cNvPr id="26" name="TextBox 25"/>
          <p:cNvSpPr txBox="1"/>
          <p:nvPr/>
        </p:nvSpPr>
        <p:spPr>
          <a:xfrm>
            <a:off x="8229600" y="4800600"/>
            <a:ext cx="5910592" cy="830997"/>
          </a:xfrm>
          <a:prstGeom prst="rect">
            <a:avLst/>
          </a:prstGeom>
          <a:noFill/>
        </p:spPr>
        <p:txBody>
          <a:bodyPr wrap="none" rtlCol="0">
            <a:spAutoFit/>
          </a:bodyPr>
          <a:lstStyle/>
          <a:p>
            <a:pPr>
              <a:buFont typeface="Arial" pitchFamily="34" charset="0"/>
              <a:buChar char="•"/>
            </a:pPr>
            <a:r>
              <a:rPr lang="en-US" b="1" dirty="0" smtClean="0">
                <a:solidFill>
                  <a:srgbClr val="FFFF00"/>
                </a:solidFill>
                <a:latin typeface="+mj-lt"/>
              </a:rPr>
              <a:t>  Category IV:  Require intelligent</a:t>
            </a:r>
          </a:p>
          <a:p>
            <a:r>
              <a:rPr lang="en-US" b="1" dirty="0" smtClean="0">
                <a:solidFill>
                  <a:srgbClr val="FFFF00"/>
                </a:solidFill>
                <a:latin typeface="+mj-lt"/>
              </a:rPr>
              <a:t>   co-schedule under </a:t>
            </a:r>
            <a:r>
              <a:rPr lang="en-US" b="1" u="sng" dirty="0" smtClean="0">
                <a:solidFill>
                  <a:srgbClr val="FFFF00"/>
                </a:solidFill>
                <a:latin typeface="+mj-lt"/>
              </a:rPr>
              <a:t>both</a:t>
            </a:r>
            <a:r>
              <a:rPr lang="en-US" b="1" dirty="0" smtClean="0">
                <a:solidFill>
                  <a:srgbClr val="FFFF00"/>
                </a:solidFill>
                <a:latin typeface="+mj-lt"/>
              </a:rPr>
              <a:t> LRU/DRRIP</a:t>
            </a:r>
            <a:endParaRPr lang="en-US" b="1" dirty="0">
              <a:solidFill>
                <a:srgbClr val="FFFF00"/>
              </a:solidFill>
              <a:latin typeface="+mj-lt"/>
            </a:endParaRPr>
          </a:p>
        </p:txBody>
      </p:sp>
      <p:cxnSp>
        <p:nvCxnSpPr>
          <p:cNvPr id="14" name="Straight Connector 13"/>
          <p:cNvCxnSpPr/>
          <p:nvPr/>
        </p:nvCxnSpPr>
        <p:spPr bwMode="auto">
          <a:xfrm>
            <a:off x="2443162" y="1805645"/>
            <a:ext cx="0" cy="4826000"/>
          </a:xfrm>
          <a:prstGeom prst="line">
            <a:avLst/>
          </a:prstGeom>
          <a:solidFill>
            <a:srgbClr val="AA014C"/>
          </a:solidFill>
          <a:ln w="50800"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flipH="1">
            <a:off x="1490662" y="5943305"/>
            <a:ext cx="6629400" cy="0"/>
          </a:xfrm>
          <a:prstGeom prst="line">
            <a:avLst/>
          </a:prstGeom>
          <a:solidFill>
            <a:srgbClr val="AA014C"/>
          </a:solidFill>
          <a:ln w="50800" cap="flat" cmpd="sng" algn="ctr">
            <a:solidFill>
              <a:schemeClr val="tx1"/>
            </a:solidFill>
            <a:prstDash val="solid"/>
            <a:round/>
            <a:headEnd type="none" w="med" len="med"/>
            <a:tailEnd type="none" w="med" len="med"/>
          </a:ln>
          <a:effectLst/>
        </p:spPr>
      </p:cxnSp>
      <p:sp>
        <p:nvSpPr>
          <p:cNvPr id="15" name="TextBox 14"/>
          <p:cNvSpPr txBox="1"/>
          <p:nvPr/>
        </p:nvSpPr>
        <p:spPr>
          <a:xfrm>
            <a:off x="1295400" y="968514"/>
            <a:ext cx="6968574" cy="707886"/>
          </a:xfrm>
          <a:prstGeom prst="rect">
            <a:avLst/>
          </a:prstGeom>
          <a:noFill/>
        </p:spPr>
        <p:txBody>
          <a:bodyPr wrap="none" rtlCol="0">
            <a:spAutoFit/>
          </a:bodyPr>
          <a:lstStyle/>
          <a:p>
            <a:pPr algn="ctr"/>
            <a:r>
              <a:rPr lang="en-US" sz="2000" dirty="0" smtClean="0">
                <a:latin typeface="+mj-lt"/>
              </a:rPr>
              <a:t>(4-core CMP, 3-level hierarchy, per-workload comparison</a:t>
            </a:r>
          </a:p>
          <a:p>
            <a:pPr algn="ctr"/>
            <a:r>
              <a:rPr lang="en-US" sz="2000" dirty="0" smtClean="0">
                <a:latin typeface="+mj-lt"/>
              </a:rPr>
              <a:t> 1365 4-core multi-programmed workloads)</a:t>
            </a:r>
            <a:endParaRPr lang="en-US" sz="20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chart seriesIdx="2" categoryIdx="-4" bldStep="series"/>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graphicEl>
                                              <a:chart seriesIdx="3" categoryIdx="-4" bldStep="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series"/>
        </p:bldSub>
      </p:bldGraphic>
      <p:bldP spid="23" grpId="0" uiExpand="1"/>
      <p:bldP spid="24" grpId="0" uiExpand="1"/>
      <p:bldP spid="25" grpId="0" uiExpand="1"/>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p:nvPr/>
        </p:nvGraphicFramePr>
        <p:xfrm>
          <a:off x="270062" y="1599735"/>
          <a:ext cx="8232401" cy="609564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sz="3200" dirty="0" smtClean="0"/>
              <a:t>Interactions Between Optimal Co-Scheduling and Replacement</a:t>
            </a:r>
            <a:endParaRPr lang="en-US" sz="3200"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11</a:t>
            </a:fld>
            <a:endParaRPr lang="en-US"/>
          </a:p>
        </p:txBody>
      </p:sp>
      <p:cxnSp>
        <p:nvCxnSpPr>
          <p:cNvPr id="10" name="Straight Connector 9"/>
          <p:cNvCxnSpPr/>
          <p:nvPr/>
        </p:nvCxnSpPr>
        <p:spPr bwMode="auto">
          <a:xfrm flipV="1">
            <a:off x="2443162" y="1881845"/>
            <a:ext cx="5600700" cy="4037714"/>
          </a:xfrm>
          <a:prstGeom prst="line">
            <a:avLst/>
          </a:prstGeom>
          <a:solidFill>
            <a:srgbClr val="AA014C"/>
          </a:solidFill>
          <a:ln w="19050" cap="flat" cmpd="sng" algn="ctr">
            <a:solidFill>
              <a:schemeClr val="tx1"/>
            </a:solidFill>
            <a:prstDash val="sysDash"/>
            <a:round/>
            <a:headEnd type="none" w="med" len="med"/>
            <a:tailEnd type="none" w="med" len="med"/>
          </a:ln>
          <a:effectLst/>
        </p:spPr>
      </p:cxnSp>
      <p:cxnSp>
        <p:nvCxnSpPr>
          <p:cNvPr id="15" name="Straight Connector 14"/>
          <p:cNvCxnSpPr/>
          <p:nvPr/>
        </p:nvCxnSpPr>
        <p:spPr bwMode="auto">
          <a:xfrm>
            <a:off x="2443162" y="1805645"/>
            <a:ext cx="0" cy="4826000"/>
          </a:xfrm>
          <a:prstGeom prst="line">
            <a:avLst/>
          </a:prstGeom>
          <a:solidFill>
            <a:srgbClr val="AA014C"/>
          </a:solidFill>
          <a:ln w="50800"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flipH="1">
            <a:off x="1490662" y="5943305"/>
            <a:ext cx="6629400" cy="0"/>
          </a:xfrm>
          <a:prstGeom prst="line">
            <a:avLst/>
          </a:prstGeom>
          <a:solidFill>
            <a:srgbClr val="AA014C"/>
          </a:solidFill>
          <a:ln w="50800" cap="flat" cmpd="sng" algn="ctr">
            <a:solidFill>
              <a:schemeClr val="tx1"/>
            </a:solidFill>
            <a:prstDash val="solid"/>
            <a:round/>
            <a:headEnd type="none" w="med" len="med"/>
            <a:tailEnd type="none" w="med" len="med"/>
          </a:ln>
          <a:effectLst/>
        </p:spPr>
      </p:cxnSp>
      <p:sp>
        <p:nvSpPr>
          <p:cNvPr id="17" name="Rectangle 16"/>
          <p:cNvSpPr/>
          <p:nvPr/>
        </p:nvSpPr>
        <p:spPr>
          <a:xfrm>
            <a:off x="0" y="7633642"/>
            <a:ext cx="14630400" cy="461665"/>
          </a:xfrm>
          <a:prstGeom prst="rect">
            <a:avLst/>
          </a:prstGeom>
        </p:spPr>
        <p:txBody>
          <a:bodyPr>
            <a:spAutoFit/>
          </a:bodyPr>
          <a:lstStyle/>
          <a:p>
            <a:pPr marL="350838" lvl="1" indent="-349250" algn="ctr" defTabSz="1306513" eaLnBrk="0" hangingPunct="0">
              <a:spcBef>
                <a:spcPct val="40000"/>
              </a:spcBef>
              <a:buSzPct val="125000"/>
              <a:defRPr/>
            </a:pPr>
            <a:r>
              <a:rPr lang="en-US" b="1" kern="0" dirty="0" smtClean="0">
                <a:solidFill>
                  <a:srgbClr val="FFFF00"/>
                </a:solidFill>
                <a:latin typeface="+mn-lt"/>
                <a:sym typeface="Wingdings" pitchFamily="2" charset="2"/>
              </a:rPr>
              <a:t>Observation:  Need for Intelligent Co-Scheduling is Function of Replacement Policy</a:t>
            </a:r>
            <a:endParaRPr lang="en-US" b="1" kern="0" dirty="0">
              <a:solidFill>
                <a:srgbClr val="FFFF00"/>
              </a:solidFill>
              <a:latin typeface="+mn-lt"/>
              <a:sym typeface="Wingdings" pitchFamily="2" charset="2"/>
            </a:endParaRPr>
          </a:p>
        </p:txBody>
      </p:sp>
      <p:sp>
        <p:nvSpPr>
          <p:cNvPr id="18" name="TextBox 17"/>
          <p:cNvSpPr txBox="1"/>
          <p:nvPr/>
        </p:nvSpPr>
        <p:spPr>
          <a:xfrm>
            <a:off x="1295400" y="968514"/>
            <a:ext cx="6968574" cy="707886"/>
          </a:xfrm>
          <a:prstGeom prst="rect">
            <a:avLst/>
          </a:prstGeom>
          <a:noFill/>
        </p:spPr>
        <p:txBody>
          <a:bodyPr wrap="none" rtlCol="0">
            <a:spAutoFit/>
          </a:bodyPr>
          <a:lstStyle/>
          <a:p>
            <a:pPr algn="ctr"/>
            <a:r>
              <a:rPr lang="en-US" sz="2000" dirty="0" smtClean="0">
                <a:latin typeface="+mj-lt"/>
              </a:rPr>
              <a:t>(4-core CMP, 3-level hierarchy, per-workload comparison</a:t>
            </a:r>
          </a:p>
          <a:p>
            <a:pPr algn="ctr"/>
            <a:r>
              <a:rPr lang="en-US" sz="2000" dirty="0" smtClean="0">
                <a:latin typeface="+mj-lt"/>
              </a:rPr>
              <a:t> 1365 4-core multi-programmed workloads)</a:t>
            </a:r>
            <a:endParaRPr lang="en-US" sz="2000" dirty="0">
              <a:latin typeface="+mj-lt"/>
            </a:endParaRPr>
          </a:p>
        </p:txBody>
      </p:sp>
      <p:sp>
        <p:nvSpPr>
          <p:cNvPr id="19" name="TextBox 18"/>
          <p:cNvSpPr txBox="1"/>
          <p:nvPr/>
        </p:nvSpPr>
        <p:spPr>
          <a:xfrm>
            <a:off x="8229600" y="1881845"/>
            <a:ext cx="6043642" cy="830997"/>
          </a:xfrm>
          <a:prstGeom prst="rect">
            <a:avLst/>
          </a:prstGeom>
          <a:noFill/>
        </p:spPr>
        <p:txBody>
          <a:bodyPr wrap="none" rtlCol="0">
            <a:spAutoFit/>
          </a:bodyPr>
          <a:lstStyle/>
          <a:p>
            <a:pPr>
              <a:buFont typeface="Arial" pitchFamily="34" charset="0"/>
              <a:buChar char="•"/>
            </a:pPr>
            <a:r>
              <a:rPr lang="en-US" b="1" dirty="0" smtClean="0">
                <a:solidFill>
                  <a:srgbClr val="FFC000"/>
                </a:solidFill>
                <a:latin typeface="+mj-lt"/>
              </a:rPr>
              <a:t>  Category I:  No need for intelligent</a:t>
            </a:r>
          </a:p>
          <a:p>
            <a:r>
              <a:rPr lang="en-US" b="1" dirty="0" smtClean="0">
                <a:solidFill>
                  <a:srgbClr val="FFC000"/>
                </a:solidFill>
                <a:latin typeface="+mj-lt"/>
              </a:rPr>
              <a:t>   co-schedule under </a:t>
            </a:r>
            <a:r>
              <a:rPr lang="en-US" b="1" u="sng" dirty="0" smtClean="0">
                <a:solidFill>
                  <a:srgbClr val="FFC000"/>
                </a:solidFill>
                <a:latin typeface="+mj-lt"/>
              </a:rPr>
              <a:t>both</a:t>
            </a:r>
            <a:r>
              <a:rPr lang="en-US" b="1" dirty="0" smtClean="0">
                <a:solidFill>
                  <a:srgbClr val="FFC000"/>
                </a:solidFill>
                <a:latin typeface="+mj-lt"/>
              </a:rPr>
              <a:t> LRU/DRRIP </a:t>
            </a:r>
            <a:endParaRPr lang="en-US" b="1" dirty="0">
              <a:solidFill>
                <a:srgbClr val="FFC000"/>
              </a:solidFill>
              <a:latin typeface="+mj-lt"/>
            </a:endParaRPr>
          </a:p>
        </p:txBody>
      </p:sp>
      <p:sp>
        <p:nvSpPr>
          <p:cNvPr id="21" name="TextBox 20"/>
          <p:cNvSpPr txBox="1"/>
          <p:nvPr/>
        </p:nvSpPr>
        <p:spPr>
          <a:xfrm>
            <a:off x="8229600" y="2902803"/>
            <a:ext cx="5437707" cy="830997"/>
          </a:xfrm>
          <a:prstGeom prst="rect">
            <a:avLst/>
          </a:prstGeom>
          <a:noFill/>
        </p:spPr>
        <p:txBody>
          <a:bodyPr wrap="none" rtlCol="0">
            <a:spAutoFit/>
          </a:bodyPr>
          <a:lstStyle/>
          <a:p>
            <a:pPr>
              <a:buFont typeface="Arial" pitchFamily="34" charset="0"/>
              <a:buChar char="•"/>
            </a:pPr>
            <a:r>
              <a:rPr lang="en-US" b="1" dirty="0" smtClean="0">
                <a:solidFill>
                  <a:srgbClr val="66FF33"/>
                </a:solidFill>
                <a:latin typeface="+mj-lt"/>
              </a:rPr>
              <a:t>  Category II:  Require intelligent</a:t>
            </a:r>
          </a:p>
          <a:p>
            <a:r>
              <a:rPr lang="en-US" b="1" dirty="0" smtClean="0">
                <a:solidFill>
                  <a:srgbClr val="66FF33"/>
                </a:solidFill>
                <a:latin typeface="+mj-lt"/>
              </a:rPr>
              <a:t>   co-schedule </a:t>
            </a:r>
            <a:r>
              <a:rPr lang="en-US" b="1" u="sng" dirty="0" smtClean="0">
                <a:solidFill>
                  <a:srgbClr val="66FF33"/>
                </a:solidFill>
                <a:latin typeface="+mj-lt"/>
              </a:rPr>
              <a:t>only</a:t>
            </a:r>
            <a:r>
              <a:rPr lang="en-US" b="1" dirty="0" smtClean="0">
                <a:solidFill>
                  <a:srgbClr val="66FF33"/>
                </a:solidFill>
                <a:latin typeface="+mj-lt"/>
              </a:rPr>
              <a:t> under LRU</a:t>
            </a:r>
            <a:endParaRPr lang="en-US" sz="2200" b="1" dirty="0">
              <a:solidFill>
                <a:srgbClr val="66FF33"/>
              </a:solidFill>
              <a:latin typeface="+mj-lt"/>
            </a:endParaRPr>
          </a:p>
        </p:txBody>
      </p:sp>
      <p:sp>
        <p:nvSpPr>
          <p:cNvPr id="22" name="TextBox 21"/>
          <p:cNvSpPr txBox="1"/>
          <p:nvPr/>
        </p:nvSpPr>
        <p:spPr>
          <a:xfrm>
            <a:off x="8229600" y="3893403"/>
            <a:ext cx="5606022" cy="830997"/>
          </a:xfrm>
          <a:prstGeom prst="rect">
            <a:avLst/>
          </a:prstGeom>
          <a:noFill/>
        </p:spPr>
        <p:txBody>
          <a:bodyPr wrap="none" rtlCol="0">
            <a:spAutoFit/>
          </a:bodyPr>
          <a:lstStyle/>
          <a:p>
            <a:pPr>
              <a:buFont typeface="Arial" pitchFamily="34" charset="0"/>
              <a:buChar char="•"/>
            </a:pPr>
            <a:r>
              <a:rPr lang="en-US" b="1" dirty="0" smtClean="0">
                <a:solidFill>
                  <a:srgbClr val="FF9B9B"/>
                </a:solidFill>
                <a:latin typeface="+mj-lt"/>
              </a:rPr>
              <a:t>  Category III:  Require intelligent</a:t>
            </a:r>
          </a:p>
          <a:p>
            <a:r>
              <a:rPr lang="en-US" b="1" dirty="0" smtClean="0">
                <a:solidFill>
                  <a:srgbClr val="FF9B9B"/>
                </a:solidFill>
                <a:latin typeface="+mj-lt"/>
              </a:rPr>
              <a:t>   co-schedule </a:t>
            </a:r>
            <a:r>
              <a:rPr lang="en-US" b="1" u="sng" dirty="0" smtClean="0">
                <a:solidFill>
                  <a:srgbClr val="FF9B9B"/>
                </a:solidFill>
                <a:latin typeface="+mj-lt"/>
              </a:rPr>
              <a:t>only</a:t>
            </a:r>
            <a:r>
              <a:rPr lang="en-US" b="1" dirty="0" smtClean="0">
                <a:solidFill>
                  <a:srgbClr val="FF9B9B"/>
                </a:solidFill>
                <a:latin typeface="+mj-lt"/>
              </a:rPr>
              <a:t> under DRRIP</a:t>
            </a:r>
            <a:endParaRPr lang="en-US" sz="2200" b="1" dirty="0">
              <a:solidFill>
                <a:srgbClr val="FF9B9B"/>
              </a:solidFill>
              <a:latin typeface="+mj-lt"/>
            </a:endParaRPr>
          </a:p>
        </p:txBody>
      </p:sp>
      <p:sp>
        <p:nvSpPr>
          <p:cNvPr id="27" name="TextBox 26"/>
          <p:cNvSpPr txBox="1"/>
          <p:nvPr/>
        </p:nvSpPr>
        <p:spPr>
          <a:xfrm>
            <a:off x="8229600" y="4800600"/>
            <a:ext cx="5910592" cy="830997"/>
          </a:xfrm>
          <a:prstGeom prst="rect">
            <a:avLst/>
          </a:prstGeom>
          <a:noFill/>
        </p:spPr>
        <p:txBody>
          <a:bodyPr wrap="none" rtlCol="0">
            <a:spAutoFit/>
          </a:bodyPr>
          <a:lstStyle/>
          <a:p>
            <a:pPr>
              <a:buFont typeface="Arial" pitchFamily="34" charset="0"/>
              <a:buChar char="•"/>
            </a:pPr>
            <a:r>
              <a:rPr lang="en-US" b="1" dirty="0" smtClean="0">
                <a:solidFill>
                  <a:srgbClr val="FFFF00"/>
                </a:solidFill>
                <a:latin typeface="+mj-lt"/>
              </a:rPr>
              <a:t>  Category IV:  Require intelligent</a:t>
            </a:r>
          </a:p>
          <a:p>
            <a:r>
              <a:rPr lang="en-US" b="1" dirty="0" smtClean="0">
                <a:solidFill>
                  <a:srgbClr val="FFFF00"/>
                </a:solidFill>
                <a:latin typeface="+mj-lt"/>
              </a:rPr>
              <a:t>   co-schedule under </a:t>
            </a:r>
            <a:r>
              <a:rPr lang="en-US" b="1" u="sng" dirty="0" smtClean="0">
                <a:solidFill>
                  <a:srgbClr val="FFFF00"/>
                </a:solidFill>
                <a:latin typeface="+mj-lt"/>
              </a:rPr>
              <a:t>both</a:t>
            </a:r>
            <a:r>
              <a:rPr lang="en-US" b="1" dirty="0" smtClean="0">
                <a:solidFill>
                  <a:srgbClr val="FFFF00"/>
                </a:solidFill>
                <a:latin typeface="+mj-lt"/>
              </a:rPr>
              <a:t> LRU/DRRIP</a:t>
            </a:r>
            <a:endParaRPr lang="en-US" b="1" dirty="0">
              <a:solidFill>
                <a:srgbClr val="FFFF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p:cNvSpPr/>
          <p:nvPr/>
        </p:nvSpPr>
        <p:spPr bwMode="auto">
          <a:xfrm>
            <a:off x="9144000" y="4229094"/>
            <a:ext cx="4495800" cy="2057400"/>
          </a:xfrm>
          <a:prstGeom prst="roundRect">
            <a:avLst/>
          </a:prstGeom>
          <a:noFill/>
          <a:ln w="57150" cap="flat" cmpd="sng" algn="ctr">
            <a:solidFill>
              <a:srgbClr val="FF0000"/>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sp>
        <p:nvSpPr>
          <p:cNvPr id="34" name="Freeform 33"/>
          <p:cNvSpPr>
            <a:spLocks/>
          </p:cNvSpPr>
          <p:nvPr/>
        </p:nvSpPr>
        <p:spPr bwMode="auto">
          <a:xfrm>
            <a:off x="11910554" y="3773804"/>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chemeClr val="accent1">
                <a:lumMod val="60000"/>
                <a:lumOff val="40000"/>
              </a:scheme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35" name="Freeform 34"/>
          <p:cNvSpPr>
            <a:spLocks/>
          </p:cNvSpPr>
          <p:nvPr/>
        </p:nvSpPr>
        <p:spPr bwMode="auto">
          <a:xfrm>
            <a:off x="12905600" y="3796664"/>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C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graphicFrame>
        <p:nvGraphicFramePr>
          <p:cNvPr id="8" name="Chart 7"/>
          <p:cNvGraphicFramePr/>
          <p:nvPr/>
        </p:nvGraphicFramePr>
        <p:xfrm>
          <a:off x="270062" y="1599735"/>
          <a:ext cx="8232401" cy="609564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sz="3200" dirty="0" smtClean="0"/>
              <a:t>Interactions Between Optimal Co-Scheduling and Replacement</a:t>
            </a:r>
            <a:endParaRPr lang="en-US" sz="3200"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12</a:t>
            </a:fld>
            <a:endParaRPr lang="en-US"/>
          </a:p>
        </p:txBody>
      </p:sp>
      <p:cxnSp>
        <p:nvCxnSpPr>
          <p:cNvPr id="10" name="Straight Connector 9"/>
          <p:cNvCxnSpPr/>
          <p:nvPr/>
        </p:nvCxnSpPr>
        <p:spPr bwMode="auto">
          <a:xfrm flipV="1">
            <a:off x="2443162" y="1881845"/>
            <a:ext cx="5600700" cy="4037714"/>
          </a:xfrm>
          <a:prstGeom prst="line">
            <a:avLst/>
          </a:prstGeom>
          <a:solidFill>
            <a:srgbClr val="AA014C"/>
          </a:solidFill>
          <a:ln w="19050" cap="flat" cmpd="sng" algn="ctr">
            <a:solidFill>
              <a:schemeClr val="tx1"/>
            </a:solidFill>
            <a:prstDash val="sysDash"/>
            <a:round/>
            <a:headEnd type="none" w="med" len="med"/>
            <a:tailEnd type="none" w="med" len="med"/>
          </a:ln>
          <a:effectLst/>
        </p:spPr>
      </p:cxnSp>
      <p:cxnSp>
        <p:nvCxnSpPr>
          <p:cNvPr id="15" name="Straight Connector 14"/>
          <p:cNvCxnSpPr/>
          <p:nvPr/>
        </p:nvCxnSpPr>
        <p:spPr bwMode="auto">
          <a:xfrm>
            <a:off x="2443162" y="1805645"/>
            <a:ext cx="0" cy="4826000"/>
          </a:xfrm>
          <a:prstGeom prst="line">
            <a:avLst/>
          </a:prstGeom>
          <a:solidFill>
            <a:srgbClr val="AA014C"/>
          </a:solidFill>
          <a:ln w="50800"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flipH="1">
            <a:off x="1490662" y="5943305"/>
            <a:ext cx="6629400" cy="0"/>
          </a:xfrm>
          <a:prstGeom prst="line">
            <a:avLst/>
          </a:prstGeom>
          <a:solidFill>
            <a:srgbClr val="AA014C"/>
          </a:solidFill>
          <a:ln w="50800" cap="flat" cmpd="sng" algn="ctr">
            <a:solidFill>
              <a:schemeClr val="tx1"/>
            </a:solidFill>
            <a:prstDash val="solid"/>
            <a:round/>
            <a:headEnd type="none" w="med" len="med"/>
            <a:tailEnd type="none" w="med" len="med"/>
          </a:ln>
          <a:effectLst/>
        </p:spPr>
      </p:cxnSp>
      <p:sp>
        <p:nvSpPr>
          <p:cNvPr id="13" name="TextBox 12"/>
          <p:cNvSpPr txBox="1"/>
          <p:nvPr/>
        </p:nvSpPr>
        <p:spPr>
          <a:xfrm>
            <a:off x="8229600" y="1676400"/>
            <a:ext cx="5437707" cy="830997"/>
          </a:xfrm>
          <a:prstGeom prst="rect">
            <a:avLst/>
          </a:prstGeom>
          <a:noFill/>
        </p:spPr>
        <p:txBody>
          <a:bodyPr wrap="none" rtlCol="0">
            <a:spAutoFit/>
          </a:bodyPr>
          <a:lstStyle/>
          <a:p>
            <a:pPr>
              <a:buFont typeface="Arial" pitchFamily="34" charset="0"/>
              <a:buChar char="•"/>
            </a:pPr>
            <a:r>
              <a:rPr lang="en-US" b="1" dirty="0" smtClean="0">
                <a:solidFill>
                  <a:srgbClr val="66FF33"/>
                </a:solidFill>
                <a:latin typeface="+mj-lt"/>
              </a:rPr>
              <a:t>  Category II:  Require intelligent</a:t>
            </a:r>
          </a:p>
          <a:p>
            <a:r>
              <a:rPr lang="en-US" b="1" dirty="0" smtClean="0">
                <a:solidFill>
                  <a:srgbClr val="66FF33"/>
                </a:solidFill>
                <a:latin typeface="+mj-lt"/>
              </a:rPr>
              <a:t>   co-schedule </a:t>
            </a:r>
            <a:r>
              <a:rPr lang="en-US" b="1" u="sng" dirty="0" smtClean="0">
                <a:solidFill>
                  <a:srgbClr val="66FF33"/>
                </a:solidFill>
                <a:latin typeface="+mj-lt"/>
              </a:rPr>
              <a:t>only</a:t>
            </a:r>
            <a:r>
              <a:rPr lang="en-US" b="1" dirty="0" smtClean="0">
                <a:solidFill>
                  <a:srgbClr val="66FF33"/>
                </a:solidFill>
                <a:latin typeface="+mj-lt"/>
              </a:rPr>
              <a:t> under LRU</a:t>
            </a:r>
            <a:endParaRPr lang="en-US" sz="2200" b="1" dirty="0">
              <a:solidFill>
                <a:srgbClr val="66FF33"/>
              </a:solidFill>
              <a:latin typeface="+mj-lt"/>
            </a:endParaRPr>
          </a:p>
        </p:txBody>
      </p:sp>
      <p:sp>
        <p:nvSpPr>
          <p:cNvPr id="21" name="Freeform 20"/>
          <p:cNvSpPr>
            <a:spLocks/>
          </p:cNvSpPr>
          <p:nvPr/>
        </p:nvSpPr>
        <p:spPr bwMode="auto">
          <a:xfrm>
            <a:off x="9619553" y="3780666"/>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22" name="Freeform 21"/>
          <p:cNvSpPr>
            <a:spLocks/>
          </p:cNvSpPr>
          <p:nvPr/>
        </p:nvSpPr>
        <p:spPr bwMode="auto">
          <a:xfrm>
            <a:off x="10614599" y="3803526"/>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grpSp>
        <p:nvGrpSpPr>
          <p:cNvPr id="23" name="Group 22"/>
          <p:cNvGrpSpPr/>
          <p:nvPr/>
        </p:nvGrpSpPr>
        <p:grpSpPr>
          <a:xfrm>
            <a:off x="9334500" y="4411046"/>
            <a:ext cx="1828800" cy="1693496"/>
            <a:chOff x="381000" y="1981200"/>
            <a:chExt cx="1828800" cy="1693496"/>
          </a:xfrm>
        </p:grpSpPr>
        <p:sp>
          <p:nvSpPr>
            <p:cNvPr id="24" name="Rectangle 23"/>
            <p:cNvSpPr/>
            <p:nvPr/>
          </p:nvSpPr>
          <p:spPr bwMode="auto">
            <a:xfrm>
              <a:off x="381000" y="2982487"/>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LLC0</a:t>
              </a:r>
            </a:p>
          </p:txBody>
        </p:sp>
        <p:sp>
          <p:nvSpPr>
            <p:cNvPr id="25" name="Oval 24"/>
            <p:cNvSpPr/>
            <p:nvPr/>
          </p:nvSpPr>
          <p:spPr bwMode="auto">
            <a:xfrm>
              <a:off x="381000"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C0</a:t>
              </a:r>
            </a:p>
          </p:txBody>
        </p:sp>
        <p:sp>
          <p:nvSpPr>
            <p:cNvPr id="26" name="Oval 25"/>
            <p:cNvSpPr/>
            <p:nvPr/>
          </p:nvSpPr>
          <p:spPr bwMode="auto">
            <a:xfrm>
              <a:off x="1346674"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C1</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grpSp>
        <p:nvGrpSpPr>
          <p:cNvPr id="27" name="Group 26"/>
          <p:cNvGrpSpPr/>
          <p:nvPr/>
        </p:nvGrpSpPr>
        <p:grpSpPr>
          <a:xfrm>
            <a:off x="11610177" y="4420304"/>
            <a:ext cx="1849447" cy="1674980"/>
            <a:chOff x="2493953" y="1981200"/>
            <a:chExt cx="1849447" cy="1674980"/>
          </a:xfrm>
        </p:grpSpPr>
        <p:sp>
          <p:nvSpPr>
            <p:cNvPr id="28" name="Rectangle 27"/>
            <p:cNvSpPr/>
            <p:nvPr/>
          </p:nvSpPr>
          <p:spPr bwMode="auto">
            <a:xfrm>
              <a:off x="2514600" y="2963971"/>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LLC1</a:t>
              </a:r>
            </a:p>
          </p:txBody>
        </p:sp>
        <p:sp>
          <p:nvSpPr>
            <p:cNvPr id="29" name="Oval 28"/>
            <p:cNvSpPr/>
            <p:nvPr/>
          </p:nvSpPr>
          <p:spPr bwMode="auto">
            <a:xfrm>
              <a:off x="2493953"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C2</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30" name="Oval 29"/>
            <p:cNvSpPr/>
            <p:nvPr/>
          </p:nvSpPr>
          <p:spPr bwMode="auto">
            <a:xfrm>
              <a:off x="3459627"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C3</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pic>
        <p:nvPicPr>
          <p:cNvPr id="32" name="Picture 2" descr="C:\Users\psahuja\AppData\Local\Microsoft\Windows\Temporary Internet Files\Content.IE5\TGGF3ELE\MC9004238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1397" y="3174604"/>
            <a:ext cx="708802" cy="584014"/>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7" descr="C:\Users\psahuja\AppData\Local\Microsoft\Windows\Temporary Internet Files\Content.IE5\TGGF3ELE\MC90042385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88300" y="3162294"/>
            <a:ext cx="806814" cy="571494"/>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 descr="smiley speakin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1815835" y="3140057"/>
            <a:ext cx="528565" cy="593731"/>
          </a:xfrm>
          <a:prstGeom prst="rect">
            <a:avLst/>
          </a:prstGeom>
          <a:noFill/>
        </p:spPr>
      </p:pic>
      <p:pic>
        <p:nvPicPr>
          <p:cNvPr id="41" name="Picture 2" descr="smiley speakin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2806435" y="3140057"/>
            <a:ext cx="528565" cy="593731"/>
          </a:xfrm>
          <a:prstGeom prst="rect">
            <a:avLst/>
          </a:prstGeom>
          <a:noFill/>
        </p:spPr>
      </p:pic>
      <p:sp>
        <p:nvSpPr>
          <p:cNvPr id="42" name="TextBox 41"/>
          <p:cNvSpPr txBox="1"/>
          <p:nvPr/>
        </p:nvSpPr>
        <p:spPr>
          <a:xfrm>
            <a:off x="9753600" y="6286494"/>
            <a:ext cx="3509294" cy="523220"/>
          </a:xfrm>
          <a:prstGeom prst="rect">
            <a:avLst/>
          </a:prstGeom>
          <a:noFill/>
        </p:spPr>
        <p:txBody>
          <a:bodyPr wrap="none" rtlCol="0">
            <a:spAutoFit/>
          </a:bodyPr>
          <a:lstStyle/>
          <a:p>
            <a:pPr algn="r"/>
            <a:r>
              <a:rPr lang="en-US" sz="2800" b="1" dirty="0" smtClean="0">
                <a:solidFill>
                  <a:srgbClr val="FFFF00"/>
                </a:solidFill>
                <a:latin typeface="+mj-lt"/>
              </a:rPr>
              <a:t>LRU-managed LLCs</a:t>
            </a:r>
            <a:endParaRPr lang="en-US" sz="2800" b="1" dirty="0">
              <a:solidFill>
                <a:srgbClr val="FFFF00"/>
              </a:solidFill>
              <a:latin typeface="+mj-lt"/>
            </a:endParaRPr>
          </a:p>
        </p:txBody>
      </p:sp>
      <p:sp>
        <p:nvSpPr>
          <p:cNvPr id="43" name="TextBox 42"/>
          <p:cNvSpPr txBox="1"/>
          <p:nvPr/>
        </p:nvSpPr>
        <p:spPr>
          <a:xfrm>
            <a:off x="1295400" y="968514"/>
            <a:ext cx="6968574" cy="707886"/>
          </a:xfrm>
          <a:prstGeom prst="rect">
            <a:avLst/>
          </a:prstGeom>
          <a:noFill/>
        </p:spPr>
        <p:txBody>
          <a:bodyPr wrap="none" rtlCol="0">
            <a:spAutoFit/>
          </a:bodyPr>
          <a:lstStyle/>
          <a:p>
            <a:pPr algn="ctr"/>
            <a:r>
              <a:rPr lang="en-US" sz="2000" dirty="0" smtClean="0">
                <a:latin typeface="+mj-lt"/>
              </a:rPr>
              <a:t>(4-core CMP, 3-level hierarchy, per-workload comparison</a:t>
            </a:r>
          </a:p>
          <a:p>
            <a:pPr algn="ctr"/>
            <a:r>
              <a:rPr lang="en-US" sz="2000" dirty="0" smtClean="0">
                <a:latin typeface="+mj-lt"/>
              </a:rPr>
              <a:t> 1365 4-core multi-programmed workloads)</a:t>
            </a:r>
            <a:endParaRPr lang="en-US" sz="2000"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p:cNvSpPr/>
          <p:nvPr/>
        </p:nvSpPr>
        <p:spPr bwMode="auto">
          <a:xfrm>
            <a:off x="9144000" y="4229094"/>
            <a:ext cx="4495800" cy="2057400"/>
          </a:xfrm>
          <a:prstGeom prst="roundRect">
            <a:avLst/>
          </a:prstGeom>
          <a:noFill/>
          <a:ln w="57150" cap="flat" cmpd="sng" algn="ctr">
            <a:solidFill>
              <a:srgbClr val="FF0000"/>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sp>
        <p:nvSpPr>
          <p:cNvPr id="34" name="Freeform 33"/>
          <p:cNvSpPr>
            <a:spLocks/>
          </p:cNvSpPr>
          <p:nvPr/>
        </p:nvSpPr>
        <p:spPr bwMode="auto">
          <a:xfrm>
            <a:off x="11910554" y="3773804"/>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chemeClr val="accent1">
                <a:lumMod val="60000"/>
                <a:lumOff val="40000"/>
              </a:scheme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35" name="Freeform 34"/>
          <p:cNvSpPr>
            <a:spLocks/>
          </p:cNvSpPr>
          <p:nvPr/>
        </p:nvSpPr>
        <p:spPr bwMode="auto">
          <a:xfrm>
            <a:off x="12905600" y="3796664"/>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C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graphicFrame>
        <p:nvGraphicFramePr>
          <p:cNvPr id="8" name="Chart 7"/>
          <p:cNvGraphicFramePr/>
          <p:nvPr/>
        </p:nvGraphicFramePr>
        <p:xfrm>
          <a:off x="270062" y="1599735"/>
          <a:ext cx="8232401" cy="609564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sz="3200" dirty="0" smtClean="0"/>
              <a:t>Interactions Between Optimal Co-Scheduling and Replacement</a:t>
            </a:r>
            <a:endParaRPr lang="en-US" sz="3200"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13</a:t>
            </a:fld>
            <a:endParaRPr lang="en-US"/>
          </a:p>
        </p:txBody>
      </p:sp>
      <p:cxnSp>
        <p:nvCxnSpPr>
          <p:cNvPr id="10" name="Straight Connector 9"/>
          <p:cNvCxnSpPr/>
          <p:nvPr/>
        </p:nvCxnSpPr>
        <p:spPr bwMode="auto">
          <a:xfrm flipV="1">
            <a:off x="2443162" y="1881845"/>
            <a:ext cx="5600700" cy="4037714"/>
          </a:xfrm>
          <a:prstGeom prst="line">
            <a:avLst/>
          </a:prstGeom>
          <a:solidFill>
            <a:srgbClr val="AA014C"/>
          </a:solidFill>
          <a:ln w="19050" cap="flat" cmpd="sng" algn="ctr">
            <a:solidFill>
              <a:schemeClr val="tx1"/>
            </a:solidFill>
            <a:prstDash val="sysDash"/>
            <a:round/>
            <a:headEnd type="none" w="med" len="med"/>
            <a:tailEnd type="none" w="med" len="med"/>
          </a:ln>
          <a:effectLst/>
        </p:spPr>
      </p:cxnSp>
      <p:cxnSp>
        <p:nvCxnSpPr>
          <p:cNvPr id="15" name="Straight Connector 14"/>
          <p:cNvCxnSpPr/>
          <p:nvPr/>
        </p:nvCxnSpPr>
        <p:spPr bwMode="auto">
          <a:xfrm>
            <a:off x="2443162" y="1805645"/>
            <a:ext cx="0" cy="4826000"/>
          </a:xfrm>
          <a:prstGeom prst="line">
            <a:avLst/>
          </a:prstGeom>
          <a:solidFill>
            <a:srgbClr val="AA014C"/>
          </a:solidFill>
          <a:ln w="50800"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flipH="1">
            <a:off x="1490662" y="5943305"/>
            <a:ext cx="6629400" cy="0"/>
          </a:xfrm>
          <a:prstGeom prst="line">
            <a:avLst/>
          </a:prstGeom>
          <a:solidFill>
            <a:srgbClr val="AA014C"/>
          </a:solidFill>
          <a:ln w="50800" cap="flat" cmpd="sng" algn="ctr">
            <a:solidFill>
              <a:schemeClr val="tx1"/>
            </a:solidFill>
            <a:prstDash val="solid"/>
            <a:round/>
            <a:headEnd type="none" w="med" len="med"/>
            <a:tailEnd type="none" w="med" len="med"/>
          </a:ln>
          <a:effectLst/>
        </p:spPr>
      </p:cxnSp>
      <p:sp>
        <p:nvSpPr>
          <p:cNvPr id="13" name="TextBox 12"/>
          <p:cNvSpPr txBox="1"/>
          <p:nvPr/>
        </p:nvSpPr>
        <p:spPr>
          <a:xfrm>
            <a:off x="8229600" y="1676400"/>
            <a:ext cx="5437707" cy="830997"/>
          </a:xfrm>
          <a:prstGeom prst="rect">
            <a:avLst/>
          </a:prstGeom>
          <a:noFill/>
        </p:spPr>
        <p:txBody>
          <a:bodyPr wrap="none" rtlCol="0">
            <a:spAutoFit/>
          </a:bodyPr>
          <a:lstStyle/>
          <a:p>
            <a:pPr>
              <a:buFont typeface="Arial" pitchFamily="34" charset="0"/>
              <a:buChar char="•"/>
            </a:pPr>
            <a:r>
              <a:rPr lang="en-US" b="1" dirty="0" smtClean="0">
                <a:solidFill>
                  <a:srgbClr val="66FF33"/>
                </a:solidFill>
                <a:latin typeface="+mj-lt"/>
              </a:rPr>
              <a:t>  Category II:  Require intelligent</a:t>
            </a:r>
          </a:p>
          <a:p>
            <a:r>
              <a:rPr lang="en-US" b="1" dirty="0" smtClean="0">
                <a:solidFill>
                  <a:srgbClr val="66FF33"/>
                </a:solidFill>
                <a:latin typeface="+mj-lt"/>
              </a:rPr>
              <a:t>   co-schedule </a:t>
            </a:r>
            <a:r>
              <a:rPr lang="en-US" b="1" u="sng" dirty="0" smtClean="0">
                <a:solidFill>
                  <a:srgbClr val="66FF33"/>
                </a:solidFill>
                <a:latin typeface="+mj-lt"/>
              </a:rPr>
              <a:t>only</a:t>
            </a:r>
            <a:r>
              <a:rPr lang="en-US" b="1" dirty="0" smtClean="0">
                <a:solidFill>
                  <a:srgbClr val="66FF33"/>
                </a:solidFill>
                <a:latin typeface="+mj-lt"/>
              </a:rPr>
              <a:t> under LRU</a:t>
            </a:r>
            <a:endParaRPr lang="en-US" sz="2200" b="1" dirty="0">
              <a:solidFill>
                <a:srgbClr val="66FF33"/>
              </a:solidFill>
              <a:latin typeface="+mj-lt"/>
            </a:endParaRPr>
          </a:p>
        </p:txBody>
      </p:sp>
      <p:sp>
        <p:nvSpPr>
          <p:cNvPr id="21" name="Freeform 20"/>
          <p:cNvSpPr>
            <a:spLocks/>
          </p:cNvSpPr>
          <p:nvPr/>
        </p:nvSpPr>
        <p:spPr bwMode="auto">
          <a:xfrm>
            <a:off x="9619553" y="3780666"/>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22" name="Freeform 21"/>
          <p:cNvSpPr>
            <a:spLocks/>
          </p:cNvSpPr>
          <p:nvPr/>
        </p:nvSpPr>
        <p:spPr bwMode="auto">
          <a:xfrm>
            <a:off x="10614599" y="3803526"/>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grpSp>
        <p:nvGrpSpPr>
          <p:cNvPr id="3" name="Group 22"/>
          <p:cNvGrpSpPr/>
          <p:nvPr/>
        </p:nvGrpSpPr>
        <p:grpSpPr>
          <a:xfrm>
            <a:off x="9334500" y="4411046"/>
            <a:ext cx="1828800" cy="1693496"/>
            <a:chOff x="381000" y="1981200"/>
            <a:chExt cx="1828800" cy="1693496"/>
          </a:xfrm>
        </p:grpSpPr>
        <p:sp>
          <p:nvSpPr>
            <p:cNvPr id="24" name="Rectangle 23"/>
            <p:cNvSpPr/>
            <p:nvPr/>
          </p:nvSpPr>
          <p:spPr bwMode="auto">
            <a:xfrm>
              <a:off x="381000" y="2982487"/>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LLC0</a:t>
              </a:r>
            </a:p>
          </p:txBody>
        </p:sp>
        <p:sp>
          <p:nvSpPr>
            <p:cNvPr id="25" name="Oval 24"/>
            <p:cNvSpPr/>
            <p:nvPr/>
          </p:nvSpPr>
          <p:spPr bwMode="auto">
            <a:xfrm>
              <a:off x="381000"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C0</a:t>
              </a:r>
            </a:p>
          </p:txBody>
        </p:sp>
        <p:sp>
          <p:nvSpPr>
            <p:cNvPr id="26" name="Oval 25"/>
            <p:cNvSpPr/>
            <p:nvPr/>
          </p:nvSpPr>
          <p:spPr bwMode="auto">
            <a:xfrm>
              <a:off x="1346674"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C1</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grpSp>
        <p:nvGrpSpPr>
          <p:cNvPr id="5" name="Group 26"/>
          <p:cNvGrpSpPr/>
          <p:nvPr/>
        </p:nvGrpSpPr>
        <p:grpSpPr>
          <a:xfrm>
            <a:off x="11610177" y="4420304"/>
            <a:ext cx="1849447" cy="1674980"/>
            <a:chOff x="2493953" y="1981200"/>
            <a:chExt cx="1849447" cy="1674980"/>
          </a:xfrm>
        </p:grpSpPr>
        <p:sp>
          <p:nvSpPr>
            <p:cNvPr id="28" name="Rectangle 27"/>
            <p:cNvSpPr/>
            <p:nvPr/>
          </p:nvSpPr>
          <p:spPr bwMode="auto">
            <a:xfrm>
              <a:off x="2514600" y="2963971"/>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LLC1</a:t>
              </a:r>
            </a:p>
          </p:txBody>
        </p:sp>
        <p:sp>
          <p:nvSpPr>
            <p:cNvPr id="29" name="Oval 28"/>
            <p:cNvSpPr/>
            <p:nvPr/>
          </p:nvSpPr>
          <p:spPr bwMode="auto">
            <a:xfrm>
              <a:off x="2493953"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C2</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30" name="Oval 29"/>
            <p:cNvSpPr/>
            <p:nvPr/>
          </p:nvSpPr>
          <p:spPr bwMode="auto">
            <a:xfrm>
              <a:off x="3459627"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C3</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pic>
        <p:nvPicPr>
          <p:cNvPr id="32" name="Picture 2" descr="C:\Users\psahuja\AppData\Local\Microsoft\Windows\Temporary Internet Files\Content.IE5\TGGF3ELE\MC9004238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1397" y="3174604"/>
            <a:ext cx="708802" cy="584014"/>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7" descr="C:\Users\psahuja\AppData\Local\Microsoft\Windows\Temporary Internet Files\Content.IE5\TGGF3ELE\MC90042385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88300" y="3162294"/>
            <a:ext cx="806814" cy="571494"/>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 descr="smiley speakin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1815835" y="3140057"/>
            <a:ext cx="528565" cy="593731"/>
          </a:xfrm>
          <a:prstGeom prst="rect">
            <a:avLst/>
          </a:prstGeom>
          <a:noFill/>
        </p:spPr>
      </p:pic>
      <p:pic>
        <p:nvPicPr>
          <p:cNvPr id="41" name="Picture 2" descr="smiley speakin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2806435" y="3140057"/>
            <a:ext cx="528565" cy="593731"/>
          </a:xfrm>
          <a:prstGeom prst="rect">
            <a:avLst/>
          </a:prstGeom>
          <a:noFill/>
        </p:spPr>
      </p:pic>
      <p:pic>
        <p:nvPicPr>
          <p:cNvPr id="36" name="Picture 2" descr="C:\Users\psahuja\AppData\Local\Microsoft\Windows\Temporary Internet Files\Content.IE5\E5U1GCUM\MC900433817[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675696" y="3162294"/>
            <a:ext cx="668704" cy="668704"/>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p:cNvSpPr txBox="1"/>
          <p:nvPr/>
        </p:nvSpPr>
        <p:spPr>
          <a:xfrm>
            <a:off x="1295400" y="968514"/>
            <a:ext cx="6968574" cy="707886"/>
          </a:xfrm>
          <a:prstGeom prst="rect">
            <a:avLst/>
          </a:prstGeom>
          <a:noFill/>
        </p:spPr>
        <p:txBody>
          <a:bodyPr wrap="none" rtlCol="0">
            <a:spAutoFit/>
          </a:bodyPr>
          <a:lstStyle/>
          <a:p>
            <a:pPr algn="ctr"/>
            <a:r>
              <a:rPr lang="en-US" sz="2000" dirty="0" smtClean="0">
                <a:latin typeface="+mj-lt"/>
              </a:rPr>
              <a:t>(4-core CMP, 3-level hierarchy, per-workload comparison</a:t>
            </a:r>
          </a:p>
          <a:p>
            <a:pPr algn="ctr"/>
            <a:r>
              <a:rPr lang="en-US" sz="2000" dirty="0" smtClean="0">
                <a:latin typeface="+mj-lt"/>
              </a:rPr>
              <a:t> 1365 4-core multi-programmed workloads)</a:t>
            </a:r>
            <a:endParaRPr lang="en-US" sz="2000" dirty="0">
              <a:latin typeface="+mj-lt"/>
            </a:endParaRPr>
          </a:p>
        </p:txBody>
      </p:sp>
      <p:sp>
        <p:nvSpPr>
          <p:cNvPr id="39" name="TextBox 38"/>
          <p:cNvSpPr txBox="1"/>
          <p:nvPr/>
        </p:nvSpPr>
        <p:spPr>
          <a:xfrm>
            <a:off x="9753600" y="6286494"/>
            <a:ext cx="3509294" cy="523220"/>
          </a:xfrm>
          <a:prstGeom prst="rect">
            <a:avLst/>
          </a:prstGeom>
          <a:noFill/>
        </p:spPr>
        <p:txBody>
          <a:bodyPr wrap="none" rtlCol="0">
            <a:spAutoFit/>
          </a:bodyPr>
          <a:lstStyle/>
          <a:p>
            <a:pPr algn="r"/>
            <a:r>
              <a:rPr lang="en-US" sz="2800" b="1" dirty="0" smtClean="0">
                <a:solidFill>
                  <a:srgbClr val="FFFF00"/>
                </a:solidFill>
                <a:latin typeface="+mj-lt"/>
              </a:rPr>
              <a:t>LRU-managed LLCs</a:t>
            </a:r>
            <a:endParaRPr lang="en-US" sz="2800" b="1" dirty="0">
              <a:solidFill>
                <a:srgbClr val="FFFF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0.00022 0.00077 C 0.00065 -0.00386 0.00152 -0.00849 0.00239 -0.01312 C 0.00282 -0.01524 0.00423 -0.01601 0.00499 -0.01775 C 0.00857 -0.02527 0.01237 -0.02893 0.01714 -0.03318 C 0.02148 -0.03704 0.02528 -0.04186 0.03016 -0.04398 C 0.03678 -0.04687 0.04373 -0.04784 0.05013 -0.0517 C 0.0689 -0.05112 0.08778 -0.0515 0.10655 -0.05015 C 0.11567 -0.04938 0.12836 -0.02797 0.1378 -0.02238 C 0.14052 -0.01504 0.13856 -0.01832 0.14475 -0.01466 C 0.14648 -0.01369 0.14996 -0.01157 0.14996 -0.01138 C 0.1505 -0.01003 0.15082 -0.0081 0.15169 -0.00694 C 0.15245 -0.00598 0.15364 -0.00656 0.1543 -0.0054 C 0.15495 -0.00424 0.15451 -0.00193 0.15516 -0.00077 C 0.15581 0.00039 0.1569 -1.48148E-6 0.15777 0.00077 C 0.16005 0.0029 0.16233 0.00482 0.16471 0.00695 " pathEditMode="relative" rAng="0" ptsTypes="ffffffffffffffA">
                                      <p:cBhvr>
                                        <p:cTn id="6" dur="2000" fill="hold"/>
                                        <p:tgtEl>
                                          <p:spTgt spid="33"/>
                                        </p:tgtEl>
                                        <p:attrNameLst>
                                          <p:attrName>ppt_x</p:attrName>
                                          <p:attrName>ppt_y</p:attrName>
                                        </p:attrNameLst>
                                      </p:cBhvr>
                                      <p:rCtr x="8200" y="-2300"/>
                                    </p:animMotion>
                                  </p:childTnLst>
                                  <p:subTnLst>
                                    <p:set>
                                      <p:cBhvr override="childStyle">
                                        <p:cTn dur="1" fill="hold" display="0" masterRel="sameClick" afterEffect="1">
                                          <p:stCondLst>
                                            <p:cond evt="end" delay="0">
                                              <p:tn val="5"/>
                                            </p:cond>
                                          </p:stCondLst>
                                        </p:cTn>
                                        <p:tgtEl>
                                          <p:spTgt spid="33"/>
                                        </p:tgtEl>
                                        <p:attrNameLst>
                                          <p:attrName>style.visibility</p:attrName>
                                        </p:attrNameLst>
                                      </p:cBhvr>
                                      <p:to>
                                        <p:strVal val="hidden"/>
                                      </p:to>
                                    </p:set>
                                  </p:subTnLst>
                                </p:cTn>
                              </p:par>
                              <p:par>
                                <p:cTn id="7" presetID="0" presetClass="path" presetSubtype="0" accel="50000" decel="50000" fill="hold" nodeType="withEffect">
                                  <p:stCondLst>
                                    <p:cond delay="0"/>
                                  </p:stCondLst>
                                  <p:childTnLst>
                                    <p:animMotion origin="layout" path="M -0.00271 0.0083 C -0.00412 0.02141 -0.00608 0.03588 -0.01183 0.04379 C -0.01432 0.05208 -0.01812 0.05479 -0.02203 0.05922 C -0.02431 0.06192 -0.02637 0.06539 -0.02875 0.06848 C -0.03179 0.07272 -0.03711 0.07292 -0.04058 0.07465 C -0.04319 0.0762 -0.04655 0.08006 -0.04937 0.08083 C -0.05642 0.08295 -0.05274 0.08198 -0.06044 0.08391 C -0.06554 0.08758 -0.06977 0.09009 -0.0752 0.09163 C -0.09494 0.09028 -0.11458 0.08796 -0.13412 0.08391 C -0.13563 0.08295 -0.13715 0.08179 -0.13856 0.08083 C -0.13922 0.08025 -0.14073 0.07928 -0.14073 0.07948 C -0.14128 0.07774 -0.14149 0.07581 -0.14214 0.07465 C -0.14301 0.07369 -0.14399 0.07427 -0.14453 0.07311 C -0.1467 0.06848 -0.14866 0.06096 -0.14963 0.05459 C -0.15126 0.02952 -0.15039 0.04745 -0.15039 0.00058 " pathEditMode="relative" rAng="0" ptsTypes="ffffffffffffffA">
                                      <p:cBhvr>
                                        <p:cTn id="8" dur="2000" fill="hold"/>
                                        <p:tgtEl>
                                          <p:spTgt spid="40"/>
                                        </p:tgtEl>
                                        <p:attrNameLst>
                                          <p:attrName>ppt_x</p:attrName>
                                          <p:attrName>ppt_y</p:attrName>
                                        </p:attrNameLst>
                                      </p:cBhvr>
                                      <p:rCtr x="-7400" y="3800"/>
                                    </p:animMotion>
                                  </p:childTnLst>
                                </p:cTn>
                              </p:par>
                            </p:childTnLst>
                          </p:cTn>
                        </p:par>
                        <p:par>
                          <p:cTn id="9" fill="hold">
                            <p:stCondLst>
                              <p:cond delay="2000"/>
                            </p:stCondLst>
                            <p:childTnLst>
                              <p:par>
                                <p:cTn id="10" presetID="1" presetClass="entr" presetSubtype="0" fill="hold" nodeType="afterEffect">
                                  <p:stCondLst>
                                    <p:cond delay="0"/>
                                  </p:stCondLst>
                                  <p:childTnLst>
                                    <p:set>
                                      <p:cBhvr>
                                        <p:cTn id="11"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ounded Rectangle 30"/>
          <p:cNvSpPr/>
          <p:nvPr/>
        </p:nvSpPr>
        <p:spPr bwMode="auto">
          <a:xfrm>
            <a:off x="9144000" y="4229094"/>
            <a:ext cx="4495800" cy="2057400"/>
          </a:xfrm>
          <a:prstGeom prst="roundRect">
            <a:avLst/>
          </a:prstGeom>
          <a:noFill/>
          <a:ln w="57150" cap="flat" cmpd="sng" algn="ctr">
            <a:solidFill>
              <a:srgbClr val="FF0000"/>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sp>
        <p:nvSpPr>
          <p:cNvPr id="34" name="Freeform 33"/>
          <p:cNvSpPr>
            <a:spLocks/>
          </p:cNvSpPr>
          <p:nvPr/>
        </p:nvSpPr>
        <p:spPr bwMode="auto">
          <a:xfrm>
            <a:off x="11910554" y="3773804"/>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chemeClr val="accent1">
                <a:lumMod val="60000"/>
                <a:lumOff val="40000"/>
              </a:schemeClr>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35" name="Freeform 34"/>
          <p:cNvSpPr>
            <a:spLocks/>
          </p:cNvSpPr>
          <p:nvPr/>
        </p:nvSpPr>
        <p:spPr bwMode="auto">
          <a:xfrm>
            <a:off x="12905600" y="3796664"/>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C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graphicFrame>
        <p:nvGraphicFramePr>
          <p:cNvPr id="8" name="Chart 7"/>
          <p:cNvGraphicFramePr/>
          <p:nvPr/>
        </p:nvGraphicFramePr>
        <p:xfrm>
          <a:off x="270062" y="1599735"/>
          <a:ext cx="8232401" cy="609564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US" sz="3200" dirty="0" smtClean="0"/>
              <a:t>Interactions Between Optimal Co-Scheduling and Replacement</a:t>
            </a:r>
            <a:endParaRPr lang="en-US" sz="3200"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14</a:t>
            </a:fld>
            <a:endParaRPr lang="en-US"/>
          </a:p>
        </p:txBody>
      </p:sp>
      <p:cxnSp>
        <p:nvCxnSpPr>
          <p:cNvPr id="10" name="Straight Connector 9"/>
          <p:cNvCxnSpPr/>
          <p:nvPr/>
        </p:nvCxnSpPr>
        <p:spPr bwMode="auto">
          <a:xfrm flipV="1">
            <a:off x="2443162" y="1881845"/>
            <a:ext cx="5600700" cy="4037714"/>
          </a:xfrm>
          <a:prstGeom prst="line">
            <a:avLst/>
          </a:prstGeom>
          <a:solidFill>
            <a:srgbClr val="AA014C"/>
          </a:solidFill>
          <a:ln w="19050" cap="flat" cmpd="sng" algn="ctr">
            <a:solidFill>
              <a:schemeClr val="tx1"/>
            </a:solidFill>
            <a:prstDash val="sysDash"/>
            <a:round/>
            <a:headEnd type="none" w="med" len="med"/>
            <a:tailEnd type="none" w="med" len="med"/>
          </a:ln>
          <a:effectLst/>
        </p:spPr>
      </p:cxnSp>
      <p:cxnSp>
        <p:nvCxnSpPr>
          <p:cNvPr id="15" name="Straight Connector 14"/>
          <p:cNvCxnSpPr/>
          <p:nvPr/>
        </p:nvCxnSpPr>
        <p:spPr bwMode="auto">
          <a:xfrm>
            <a:off x="2443162" y="1805645"/>
            <a:ext cx="0" cy="4826000"/>
          </a:xfrm>
          <a:prstGeom prst="line">
            <a:avLst/>
          </a:prstGeom>
          <a:solidFill>
            <a:srgbClr val="AA014C"/>
          </a:solidFill>
          <a:ln w="50800"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flipH="1">
            <a:off x="1490662" y="5943305"/>
            <a:ext cx="6629400" cy="0"/>
          </a:xfrm>
          <a:prstGeom prst="line">
            <a:avLst/>
          </a:prstGeom>
          <a:solidFill>
            <a:srgbClr val="AA014C"/>
          </a:solidFill>
          <a:ln w="50800" cap="flat" cmpd="sng" algn="ctr">
            <a:solidFill>
              <a:schemeClr val="tx1"/>
            </a:solidFill>
            <a:prstDash val="solid"/>
            <a:round/>
            <a:headEnd type="none" w="med" len="med"/>
            <a:tailEnd type="none" w="med" len="med"/>
          </a:ln>
          <a:effectLst/>
        </p:spPr>
      </p:cxnSp>
      <p:sp>
        <p:nvSpPr>
          <p:cNvPr id="13" name="TextBox 12"/>
          <p:cNvSpPr txBox="1"/>
          <p:nvPr/>
        </p:nvSpPr>
        <p:spPr>
          <a:xfrm>
            <a:off x="8229600" y="1676400"/>
            <a:ext cx="5437707" cy="830997"/>
          </a:xfrm>
          <a:prstGeom prst="rect">
            <a:avLst/>
          </a:prstGeom>
          <a:noFill/>
        </p:spPr>
        <p:txBody>
          <a:bodyPr wrap="none" rtlCol="0">
            <a:spAutoFit/>
          </a:bodyPr>
          <a:lstStyle/>
          <a:p>
            <a:pPr>
              <a:buFont typeface="Arial" pitchFamily="34" charset="0"/>
              <a:buChar char="•"/>
            </a:pPr>
            <a:r>
              <a:rPr lang="en-US" b="1" dirty="0" smtClean="0">
                <a:solidFill>
                  <a:srgbClr val="66FF33"/>
                </a:solidFill>
                <a:latin typeface="+mj-lt"/>
              </a:rPr>
              <a:t>  Category II:  Require intelligent</a:t>
            </a:r>
          </a:p>
          <a:p>
            <a:r>
              <a:rPr lang="en-US" b="1" dirty="0" smtClean="0">
                <a:solidFill>
                  <a:srgbClr val="66FF33"/>
                </a:solidFill>
                <a:latin typeface="+mj-lt"/>
              </a:rPr>
              <a:t>   co-schedule </a:t>
            </a:r>
            <a:r>
              <a:rPr lang="en-US" b="1" u="sng" dirty="0" smtClean="0">
                <a:solidFill>
                  <a:srgbClr val="66FF33"/>
                </a:solidFill>
                <a:latin typeface="+mj-lt"/>
              </a:rPr>
              <a:t>only</a:t>
            </a:r>
            <a:r>
              <a:rPr lang="en-US" b="1" dirty="0" smtClean="0">
                <a:solidFill>
                  <a:srgbClr val="66FF33"/>
                </a:solidFill>
                <a:latin typeface="+mj-lt"/>
              </a:rPr>
              <a:t> under LRU</a:t>
            </a:r>
            <a:endParaRPr lang="en-US" sz="2200" b="1" dirty="0">
              <a:solidFill>
                <a:srgbClr val="66FF33"/>
              </a:solidFill>
              <a:latin typeface="+mj-lt"/>
            </a:endParaRPr>
          </a:p>
        </p:txBody>
      </p:sp>
      <p:sp>
        <p:nvSpPr>
          <p:cNvPr id="17" name="Rectangle 16"/>
          <p:cNvSpPr/>
          <p:nvPr/>
        </p:nvSpPr>
        <p:spPr>
          <a:xfrm>
            <a:off x="0" y="7633642"/>
            <a:ext cx="14630400" cy="461665"/>
          </a:xfrm>
          <a:prstGeom prst="rect">
            <a:avLst/>
          </a:prstGeom>
        </p:spPr>
        <p:txBody>
          <a:bodyPr>
            <a:spAutoFit/>
          </a:bodyPr>
          <a:lstStyle/>
          <a:p>
            <a:pPr marL="350838" lvl="1" indent="-349250" algn="ctr" defTabSz="1306513" eaLnBrk="0" hangingPunct="0">
              <a:spcBef>
                <a:spcPct val="40000"/>
              </a:spcBef>
              <a:buSzPct val="125000"/>
              <a:defRPr/>
            </a:pPr>
            <a:r>
              <a:rPr lang="en-US" b="1" kern="0" dirty="0" smtClean="0">
                <a:solidFill>
                  <a:srgbClr val="FFFF00"/>
                </a:solidFill>
                <a:latin typeface="+mn-lt"/>
                <a:sym typeface="Wingdings" pitchFamily="2" charset="2"/>
              </a:rPr>
              <a:t>No Re-Scheduling Necessary for Category II Workloads in DRRIP-managed LLCs</a:t>
            </a:r>
            <a:endParaRPr lang="en-US" b="1" kern="0" dirty="0">
              <a:solidFill>
                <a:srgbClr val="FFFF00"/>
              </a:solidFill>
              <a:latin typeface="+mn-lt"/>
              <a:sym typeface="Wingdings" pitchFamily="2" charset="2"/>
            </a:endParaRPr>
          </a:p>
        </p:txBody>
      </p:sp>
      <p:sp>
        <p:nvSpPr>
          <p:cNvPr id="21" name="Freeform 20"/>
          <p:cNvSpPr>
            <a:spLocks/>
          </p:cNvSpPr>
          <p:nvPr/>
        </p:nvSpPr>
        <p:spPr bwMode="auto">
          <a:xfrm>
            <a:off x="9619553" y="3780666"/>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22" name="Freeform 21"/>
          <p:cNvSpPr>
            <a:spLocks/>
          </p:cNvSpPr>
          <p:nvPr/>
        </p:nvSpPr>
        <p:spPr bwMode="auto">
          <a:xfrm>
            <a:off x="10614599" y="3803526"/>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grpSp>
        <p:nvGrpSpPr>
          <p:cNvPr id="3" name="Group 22"/>
          <p:cNvGrpSpPr/>
          <p:nvPr/>
        </p:nvGrpSpPr>
        <p:grpSpPr>
          <a:xfrm>
            <a:off x="9334500" y="4411046"/>
            <a:ext cx="1828800" cy="1693496"/>
            <a:chOff x="381000" y="1981200"/>
            <a:chExt cx="1828800" cy="1693496"/>
          </a:xfrm>
        </p:grpSpPr>
        <p:sp>
          <p:nvSpPr>
            <p:cNvPr id="24" name="Rectangle 23"/>
            <p:cNvSpPr/>
            <p:nvPr/>
          </p:nvSpPr>
          <p:spPr bwMode="auto">
            <a:xfrm>
              <a:off x="381000" y="2982487"/>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LLC0</a:t>
              </a:r>
            </a:p>
          </p:txBody>
        </p:sp>
        <p:sp>
          <p:nvSpPr>
            <p:cNvPr id="25" name="Oval 24"/>
            <p:cNvSpPr/>
            <p:nvPr/>
          </p:nvSpPr>
          <p:spPr bwMode="auto">
            <a:xfrm>
              <a:off x="381000"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C0</a:t>
              </a:r>
            </a:p>
          </p:txBody>
        </p:sp>
        <p:sp>
          <p:nvSpPr>
            <p:cNvPr id="26" name="Oval 25"/>
            <p:cNvSpPr/>
            <p:nvPr/>
          </p:nvSpPr>
          <p:spPr bwMode="auto">
            <a:xfrm>
              <a:off x="1346674"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C1</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grpSp>
        <p:nvGrpSpPr>
          <p:cNvPr id="5" name="Group 26"/>
          <p:cNvGrpSpPr/>
          <p:nvPr/>
        </p:nvGrpSpPr>
        <p:grpSpPr>
          <a:xfrm>
            <a:off x="11610177" y="4420304"/>
            <a:ext cx="1849447" cy="1674980"/>
            <a:chOff x="2493953" y="1981200"/>
            <a:chExt cx="1849447" cy="1674980"/>
          </a:xfrm>
        </p:grpSpPr>
        <p:sp>
          <p:nvSpPr>
            <p:cNvPr id="28" name="Rectangle 27"/>
            <p:cNvSpPr/>
            <p:nvPr/>
          </p:nvSpPr>
          <p:spPr bwMode="auto">
            <a:xfrm>
              <a:off x="2514600" y="2963971"/>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LLC1</a:t>
              </a:r>
            </a:p>
          </p:txBody>
        </p:sp>
        <p:sp>
          <p:nvSpPr>
            <p:cNvPr id="29" name="Oval 28"/>
            <p:cNvSpPr/>
            <p:nvPr/>
          </p:nvSpPr>
          <p:spPr bwMode="auto">
            <a:xfrm>
              <a:off x="2493953"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C2</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30" name="Oval 29"/>
            <p:cNvSpPr/>
            <p:nvPr/>
          </p:nvSpPr>
          <p:spPr bwMode="auto">
            <a:xfrm>
              <a:off x="3459627"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C3</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pic>
        <p:nvPicPr>
          <p:cNvPr id="32" name="Picture 2" descr="C:\Users\psahuja\AppData\Local\Microsoft\Windows\Temporary Internet Files\Content.IE5\TGGF3ELE\MC9004238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1397" y="3174604"/>
            <a:ext cx="708802" cy="584014"/>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 descr="smiley speakin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1815835" y="3140057"/>
            <a:ext cx="528565" cy="593731"/>
          </a:xfrm>
          <a:prstGeom prst="rect">
            <a:avLst/>
          </a:prstGeom>
          <a:noFill/>
        </p:spPr>
      </p:pic>
      <p:pic>
        <p:nvPicPr>
          <p:cNvPr id="41" name="Picture 2" descr="smiley speakin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2806435" y="3140057"/>
            <a:ext cx="528565" cy="593731"/>
          </a:xfrm>
          <a:prstGeom prst="rect">
            <a:avLst/>
          </a:prstGeom>
          <a:noFill/>
        </p:spPr>
      </p:pic>
      <p:pic>
        <p:nvPicPr>
          <p:cNvPr id="37" name="Picture 2" descr="C:\Users\psahuja\AppData\Local\Microsoft\Windows\Temporary Internet Files\Content.IE5\E5U1GCUM\MC900433817[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372600" y="3200400"/>
            <a:ext cx="668704" cy="668704"/>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p:cNvSpPr txBox="1"/>
          <p:nvPr/>
        </p:nvSpPr>
        <p:spPr>
          <a:xfrm>
            <a:off x="1295400" y="968514"/>
            <a:ext cx="6968574" cy="707886"/>
          </a:xfrm>
          <a:prstGeom prst="rect">
            <a:avLst/>
          </a:prstGeom>
          <a:noFill/>
        </p:spPr>
        <p:txBody>
          <a:bodyPr wrap="none" rtlCol="0">
            <a:spAutoFit/>
          </a:bodyPr>
          <a:lstStyle/>
          <a:p>
            <a:pPr algn="ctr"/>
            <a:r>
              <a:rPr lang="en-US" sz="2000" dirty="0" smtClean="0">
                <a:latin typeface="+mj-lt"/>
              </a:rPr>
              <a:t>(4-core CMP, 3-level hierarchy, per-workload comparison</a:t>
            </a:r>
          </a:p>
          <a:p>
            <a:pPr algn="ctr"/>
            <a:r>
              <a:rPr lang="en-US" sz="2000" dirty="0" smtClean="0">
                <a:latin typeface="+mj-lt"/>
              </a:rPr>
              <a:t> 1365 4-core multi-programmed workloads)</a:t>
            </a:r>
            <a:endParaRPr lang="en-US" sz="2000" dirty="0">
              <a:latin typeface="+mj-lt"/>
            </a:endParaRPr>
          </a:p>
        </p:txBody>
      </p:sp>
      <p:sp>
        <p:nvSpPr>
          <p:cNvPr id="33" name="TextBox 32"/>
          <p:cNvSpPr txBox="1"/>
          <p:nvPr/>
        </p:nvSpPr>
        <p:spPr>
          <a:xfrm>
            <a:off x="9564531" y="6286494"/>
            <a:ext cx="3922869" cy="523220"/>
          </a:xfrm>
          <a:prstGeom prst="rect">
            <a:avLst/>
          </a:prstGeom>
          <a:noFill/>
        </p:spPr>
        <p:txBody>
          <a:bodyPr wrap="none" rtlCol="0">
            <a:spAutoFit/>
          </a:bodyPr>
          <a:lstStyle/>
          <a:p>
            <a:pPr algn="r"/>
            <a:r>
              <a:rPr lang="en-US" sz="2800" b="1" dirty="0" smtClean="0">
                <a:solidFill>
                  <a:srgbClr val="FFFF00"/>
                </a:solidFill>
                <a:latin typeface="+mj-lt"/>
              </a:rPr>
              <a:t>DRRIP-managed LLCs</a:t>
            </a:r>
            <a:endParaRPr lang="en-US" sz="2800" b="1" dirty="0">
              <a:solidFill>
                <a:srgbClr val="FFFF00"/>
              </a:solidFill>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Opportunity for Intelligent Application Co-Scheduling</a:t>
            </a:r>
            <a:endParaRPr lang="en-US" sz="3600" dirty="0"/>
          </a:p>
        </p:txBody>
      </p:sp>
      <p:sp>
        <p:nvSpPr>
          <p:cNvPr id="3" name="Content Placeholder 2"/>
          <p:cNvSpPr>
            <a:spLocks noGrp="1"/>
          </p:cNvSpPr>
          <p:nvPr>
            <p:ph idx="1"/>
          </p:nvPr>
        </p:nvSpPr>
        <p:spPr>
          <a:xfrm>
            <a:off x="533400" y="1646238"/>
            <a:ext cx="13736637" cy="5211762"/>
          </a:xfrm>
        </p:spPr>
        <p:txBody>
          <a:bodyPr/>
          <a:lstStyle/>
          <a:p>
            <a:pPr lvl="1">
              <a:buFont typeface="Arial" pitchFamily="34" charset="0"/>
              <a:buChar char="•"/>
            </a:pPr>
            <a:endParaRPr lang="en-US" dirty="0" smtClean="0"/>
          </a:p>
          <a:p>
            <a:pPr lvl="1">
              <a:buFont typeface="Arial" pitchFamily="34" charset="0"/>
              <a:buChar char="•"/>
            </a:pPr>
            <a:r>
              <a:rPr lang="en-US" dirty="0" smtClean="0"/>
              <a:t>Prior Art:</a:t>
            </a:r>
          </a:p>
          <a:p>
            <a:pPr lvl="2">
              <a:buFont typeface="Arial" pitchFamily="34" charset="0"/>
              <a:buChar char="•"/>
            </a:pPr>
            <a:r>
              <a:rPr lang="en-US" dirty="0" smtClean="0"/>
              <a:t>Evaluated using inefficient cache policies (i.e. LRU replacement)</a:t>
            </a:r>
          </a:p>
          <a:p>
            <a:pPr lvl="2">
              <a:buFont typeface="Arial" pitchFamily="34" charset="0"/>
              <a:buChar char="•"/>
            </a:pPr>
            <a:endParaRPr lang="en-US" dirty="0" smtClean="0"/>
          </a:p>
          <a:p>
            <a:pPr lvl="1">
              <a:buFont typeface="Arial" pitchFamily="34" charset="0"/>
              <a:buChar char="•"/>
            </a:pPr>
            <a:r>
              <a:rPr lang="en-US" dirty="0" smtClean="0"/>
              <a:t>Proposal: </a:t>
            </a:r>
            <a:r>
              <a:rPr lang="en-US" dirty="0" smtClean="0">
                <a:solidFill>
                  <a:srgbClr val="FFFF00"/>
                </a:solidFill>
              </a:rPr>
              <a:t> Cache Replacement and Utility-aware Scheduling:</a:t>
            </a:r>
            <a:endParaRPr lang="en-US" dirty="0" smtClean="0"/>
          </a:p>
          <a:p>
            <a:pPr lvl="2">
              <a:buFont typeface="Arial" pitchFamily="34" charset="0"/>
              <a:buChar char="•"/>
            </a:pPr>
            <a:r>
              <a:rPr lang="en-US" dirty="0" smtClean="0"/>
              <a:t>Understand how apps access the LLC (in isolation)</a:t>
            </a:r>
          </a:p>
          <a:p>
            <a:pPr lvl="2">
              <a:buFont typeface="Arial" pitchFamily="34" charset="0"/>
              <a:buChar char="•"/>
            </a:pPr>
            <a:r>
              <a:rPr lang="en-US" dirty="0" smtClean="0"/>
              <a:t>Schedule applications based on how they can impact each other</a:t>
            </a:r>
          </a:p>
          <a:p>
            <a:pPr lvl="3">
              <a:buFont typeface="Arial" pitchFamily="34" charset="0"/>
              <a:buChar char="•"/>
            </a:pPr>
            <a:r>
              <a:rPr lang="en-US" dirty="0" smtClean="0"/>
              <a:t>( Keep LLC replacement policy in mind )</a:t>
            </a:r>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Diversity of Applications (In Isolation)</a:t>
            </a:r>
            <a:endParaRPr lang="en-US"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16</a:t>
            </a:fld>
            <a:endParaRPr lang="en-US"/>
          </a:p>
        </p:txBody>
      </p:sp>
      <p:grpSp>
        <p:nvGrpSpPr>
          <p:cNvPr id="3" name="Group 85"/>
          <p:cNvGrpSpPr/>
          <p:nvPr/>
        </p:nvGrpSpPr>
        <p:grpSpPr>
          <a:xfrm>
            <a:off x="533400" y="2218869"/>
            <a:ext cx="2971800" cy="5094827"/>
            <a:chOff x="533400" y="2218869"/>
            <a:chExt cx="2971800" cy="5094827"/>
          </a:xfrm>
        </p:grpSpPr>
        <p:grpSp>
          <p:nvGrpSpPr>
            <p:cNvPr id="5" name="Group 65"/>
            <p:cNvGrpSpPr/>
            <p:nvPr/>
          </p:nvGrpSpPr>
          <p:grpSpPr>
            <a:xfrm>
              <a:off x="533400" y="2218869"/>
              <a:ext cx="2971800" cy="4105731"/>
              <a:chOff x="848936" y="1969165"/>
              <a:chExt cx="2971800" cy="4105731"/>
            </a:xfrm>
          </p:grpSpPr>
          <p:grpSp>
            <p:nvGrpSpPr>
              <p:cNvPr id="8" name="Group 46"/>
              <p:cNvGrpSpPr/>
              <p:nvPr/>
            </p:nvGrpSpPr>
            <p:grpSpPr>
              <a:xfrm>
                <a:off x="865765" y="4038600"/>
                <a:ext cx="2954971" cy="2036296"/>
                <a:chOff x="6120172" y="2672916"/>
                <a:chExt cx="1925161" cy="1326645"/>
              </a:xfrm>
            </p:grpSpPr>
            <p:sp>
              <p:nvSpPr>
                <p:cNvPr id="48" name="Cube 47"/>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9" name="TextBox 48"/>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12" name="Group 49"/>
              <p:cNvGrpSpPr/>
              <p:nvPr/>
            </p:nvGrpSpPr>
            <p:grpSpPr>
              <a:xfrm>
                <a:off x="848936" y="3008110"/>
                <a:ext cx="1477485" cy="1127794"/>
                <a:chOff x="7696200" y="4587206"/>
                <a:chExt cx="1477485" cy="1127794"/>
              </a:xfrm>
            </p:grpSpPr>
            <p:sp>
              <p:nvSpPr>
                <p:cNvPr id="51" name="Cube 50"/>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2" name="TextBox 51"/>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0</a:t>
                  </a:r>
                  <a:endParaRPr lang="en-US" sz="1400" b="1" dirty="0">
                    <a:solidFill>
                      <a:schemeClr val="bg1"/>
                    </a:solidFill>
                    <a:latin typeface="+mj-lt"/>
                  </a:endParaRPr>
                </a:p>
              </p:txBody>
            </p:sp>
            <p:sp>
              <p:nvSpPr>
                <p:cNvPr id="53" name="Rectangle 52"/>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16" name="Group 53"/>
              <p:cNvGrpSpPr/>
              <p:nvPr/>
            </p:nvGrpSpPr>
            <p:grpSpPr>
              <a:xfrm>
                <a:off x="2343251" y="2992904"/>
                <a:ext cx="1477485" cy="1127794"/>
                <a:chOff x="7696200" y="4587206"/>
                <a:chExt cx="1477485" cy="1127794"/>
              </a:xfrm>
            </p:grpSpPr>
            <p:sp>
              <p:nvSpPr>
                <p:cNvPr id="55" name="Cube 54"/>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6" name="TextBox 55"/>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1</a:t>
                  </a:r>
                  <a:endParaRPr lang="en-US" sz="1400" b="1" dirty="0">
                    <a:solidFill>
                      <a:schemeClr val="bg1"/>
                    </a:solidFill>
                    <a:latin typeface="+mj-lt"/>
                  </a:endParaRPr>
                </a:p>
              </p:txBody>
            </p:sp>
            <p:sp>
              <p:nvSpPr>
                <p:cNvPr id="57" name="Rectangle 56"/>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17" name="Group 57"/>
              <p:cNvGrpSpPr/>
              <p:nvPr/>
            </p:nvGrpSpPr>
            <p:grpSpPr>
              <a:xfrm>
                <a:off x="964039" y="1969165"/>
                <a:ext cx="1494315" cy="2197208"/>
                <a:chOff x="8192303" y="1969165"/>
                <a:chExt cx="1494315" cy="2197208"/>
              </a:xfrm>
            </p:grpSpPr>
            <p:sp>
              <p:nvSpPr>
                <p:cNvPr id="59" name="Freeform 58"/>
                <p:cNvSpPr/>
                <p:nvPr/>
              </p:nvSpPr>
              <p:spPr>
                <a:xfrm>
                  <a:off x="8192303" y="3529281"/>
                  <a:ext cx="1079312" cy="637092"/>
                </a:xfrm>
                <a:custGeom>
                  <a:avLst/>
                  <a:gdLst>
                    <a:gd name="connsiteX0" fmla="*/ 35511 w 703171"/>
                    <a:gd name="connsiteY0" fmla="*/ 532660 h 557849"/>
                    <a:gd name="connsiteX1" fmla="*/ 88777 w 703171"/>
                    <a:gd name="connsiteY1" fmla="*/ 523782 h 557849"/>
                    <a:gd name="connsiteX2" fmla="*/ 115410 w 703171"/>
                    <a:gd name="connsiteY2" fmla="*/ 506027 h 557849"/>
                    <a:gd name="connsiteX3" fmla="*/ 142043 w 703171"/>
                    <a:gd name="connsiteY3" fmla="*/ 514905 h 557849"/>
                    <a:gd name="connsiteX4" fmla="*/ 204187 w 703171"/>
                    <a:gd name="connsiteY4" fmla="*/ 523782 h 557849"/>
                    <a:gd name="connsiteX5" fmla="*/ 239697 w 703171"/>
                    <a:gd name="connsiteY5" fmla="*/ 506027 h 557849"/>
                    <a:gd name="connsiteX6" fmla="*/ 266330 w 703171"/>
                    <a:gd name="connsiteY6" fmla="*/ 514905 h 557849"/>
                    <a:gd name="connsiteX7" fmla="*/ 319597 w 703171"/>
                    <a:gd name="connsiteY7" fmla="*/ 523782 h 557849"/>
                    <a:gd name="connsiteX8" fmla="*/ 390618 w 703171"/>
                    <a:gd name="connsiteY8" fmla="*/ 532660 h 557849"/>
                    <a:gd name="connsiteX9" fmla="*/ 497150 w 703171"/>
                    <a:gd name="connsiteY9" fmla="*/ 550415 h 557849"/>
                    <a:gd name="connsiteX10" fmla="*/ 506028 w 703171"/>
                    <a:gd name="connsiteY10" fmla="*/ 523782 h 557849"/>
                    <a:gd name="connsiteX11" fmla="*/ 532661 w 703171"/>
                    <a:gd name="connsiteY11" fmla="*/ 514905 h 557849"/>
                    <a:gd name="connsiteX12" fmla="*/ 568171 w 703171"/>
                    <a:gd name="connsiteY12" fmla="*/ 523782 h 557849"/>
                    <a:gd name="connsiteX13" fmla="*/ 585927 w 703171"/>
                    <a:gd name="connsiteY13" fmla="*/ 541538 h 557849"/>
                    <a:gd name="connsiteX14" fmla="*/ 630315 w 703171"/>
                    <a:gd name="connsiteY14" fmla="*/ 532660 h 557849"/>
                    <a:gd name="connsiteX15" fmla="*/ 603682 w 703171"/>
                    <a:gd name="connsiteY15" fmla="*/ 479394 h 557849"/>
                    <a:gd name="connsiteX16" fmla="*/ 621437 w 703171"/>
                    <a:gd name="connsiteY16" fmla="*/ 452761 h 557849"/>
                    <a:gd name="connsiteX17" fmla="*/ 603682 w 703171"/>
                    <a:gd name="connsiteY17" fmla="*/ 363984 h 557849"/>
                    <a:gd name="connsiteX18" fmla="*/ 577049 w 703171"/>
                    <a:gd name="connsiteY18" fmla="*/ 346229 h 557849"/>
                    <a:gd name="connsiteX19" fmla="*/ 603682 w 703171"/>
                    <a:gd name="connsiteY19" fmla="*/ 328474 h 557849"/>
                    <a:gd name="connsiteX20" fmla="*/ 585927 w 703171"/>
                    <a:gd name="connsiteY20" fmla="*/ 266330 h 557849"/>
                    <a:gd name="connsiteX21" fmla="*/ 612560 w 703171"/>
                    <a:gd name="connsiteY21" fmla="*/ 186431 h 557849"/>
                    <a:gd name="connsiteX22" fmla="*/ 621437 w 703171"/>
                    <a:gd name="connsiteY22" fmla="*/ 159798 h 557849"/>
                    <a:gd name="connsiteX23" fmla="*/ 692459 w 703171"/>
                    <a:gd name="connsiteY23" fmla="*/ 133165 h 557849"/>
                    <a:gd name="connsiteX24" fmla="*/ 701336 w 703171"/>
                    <a:gd name="connsiteY24" fmla="*/ 106532 h 557849"/>
                    <a:gd name="connsiteX25" fmla="*/ 630315 w 703171"/>
                    <a:gd name="connsiteY25" fmla="*/ 71021 h 557849"/>
                    <a:gd name="connsiteX26" fmla="*/ 452762 w 703171"/>
                    <a:gd name="connsiteY26" fmla="*/ 44388 h 557849"/>
                    <a:gd name="connsiteX27" fmla="*/ 390618 w 703171"/>
                    <a:gd name="connsiteY27" fmla="*/ 0 h 557849"/>
                    <a:gd name="connsiteX28" fmla="*/ 319597 w 703171"/>
                    <a:gd name="connsiteY28" fmla="*/ 26633 h 557849"/>
                    <a:gd name="connsiteX29" fmla="*/ 310719 w 703171"/>
                    <a:gd name="connsiteY29" fmla="*/ 53266 h 557849"/>
                    <a:gd name="connsiteX30" fmla="*/ 266330 w 703171"/>
                    <a:gd name="connsiteY30" fmla="*/ 79899 h 557849"/>
                    <a:gd name="connsiteX31" fmla="*/ 177554 w 703171"/>
                    <a:gd name="connsiteY31" fmla="*/ 62143 h 557849"/>
                    <a:gd name="connsiteX32" fmla="*/ 124288 w 703171"/>
                    <a:gd name="connsiteY32" fmla="*/ 44388 h 557849"/>
                    <a:gd name="connsiteX33" fmla="*/ 88777 w 703171"/>
                    <a:gd name="connsiteY33" fmla="*/ 124287 h 557849"/>
                    <a:gd name="connsiteX34" fmla="*/ 97655 w 703171"/>
                    <a:gd name="connsiteY34" fmla="*/ 150920 h 557849"/>
                    <a:gd name="connsiteX35" fmla="*/ 17756 w 703171"/>
                    <a:gd name="connsiteY35" fmla="*/ 142042 h 557849"/>
                    <a:gd name="connsiteX36" fmla="*/ 35511 w 703171"/>
                    <a:gd name="connsiteY36" fmla="*/ 159798 h 557849"/>
                    <a:gd name="connsiteX37" fmla="*/ 26633 w 703171"/>
                    <a:gd name="connsiteY37" fmla="*/ 248574 h 557849"/>
                    <a:gd name="connsiteX38" fmla="*/ 0 w 703171"/>
                    <a:gd name="connsiteY38" fmla="*/ 292963 h 557849"/>
                    <a:gd name="connsiteX39" fmla="*/ 35511 w 703171"/>
                    <a:gd name="connsiteY39" fmla="*/ 301841 h 557849"/>
                    <a:gd name="connsiteX40" fmla="*/ 62144 w 703171"/>
                    <a:gd name="connsiteY40" fmla="*/ 355107 h 557849"/>
                    <a:gd name="connsiteX41" fmla="*/ 53266 w 703171"/>
                    <a:gd name="connsiteY41" fmla="*/ 381740 h 557849"/>
                    <a:gd name="connsiteX42" fmla="*/ 35511 w 703171"/>
                    <a:gd name="connsiteY42" fmla="*/ 408373 h 557849"/>
                    <a:gd name="connsiteX43" fmla="*/ 44389 w 703171"/>
                    <a:gd name="connsiteY43" fmla="*/ 497149 h 557849"/>
                    <a:gd name="connsiteX44" fmla="*/ 26633 w 703171"/>
                    <a:gd name="connsiteY44" fmla="*/ 514905 h 557849"/>
                    <a:gd name="connsiteX45" fmla="*/ 35511 w 703171"/>
                    <a:gd name="connsiteY45" fmla="*/ 532660 h 557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703171" h="557849">
                      <a:moveTo>
                        <a:pt x="35511" y="532660"/>
                      </a:moveTo>
                      <a:cubicBezTo>
                        <a:pt x="45868" y="534139"/>
                        <a:pt x="71700" y="529474"/>
                        <a:pt x="88777" y="523782"/>
                      </a:cubicBezTo>
                      <a:cubicBezTo>
                        <a:pt x="98899" y="520408"/>
                        <a:pt x="104886" y="507781"/>
                        <a:pt x="115410" y="506027"/>
                      </a:cubicBezTo>
                      <a:cubicBezTo>
                        <a:pt x="124641" y="504489"/>
                        <a:pt x="132867" y="513070"/>
                        <a:pt x="142043" y="514905"/>
                      </a:cubicBezTo>
                      <a:cubicBezTo>
                        <a:pt x="162562" y="519009"/>
                        <a:pt x="183472" y="520823"/>
                        <a:pt x="204187" y="523782"/>
                      </a:cubicBezTo>
                      <a:cubicBezTo>
                        <a:pt x="275209" y="547457"/>
                        <a:pt x="192350" y="529700"/>
                        <a:pt x="239697" y="506027"/>
                      </a:cubicBezTo>
                      <a:cubicBezTo>
                        <a:pt x="248067" y="501842"/>
                        <a:pt x="257452" y="511946"/>
                        <a:pt x="266330" y="514905"/>
                      </a:cubicBezTo>
                      <a:cubicBezTo>
                        <a:pt x="300197" y="548770"/>
                        <a:pt x="265057" y="523782"/>
                        <a:pt x="319597" y="523782"/>
                      </a:cubicBezTo>
                      <a:cubicBezTo>
                        <a:pt x="343455" y="523782"/>
                        <a:pt x="366944" y="529701"/>
                        <a:pt x="390618" y="532660"/>
                      </a:cubicBezTo>
                      <a:cubicBezTo>
                        <a:pt x="424503" y="543955"/>
                        <a:pt x="459981" y="557849"/>
                        <a:pt x="497150" y="550415"/>
                      </a:cubicBezTo>
                      <a:cubicBezTo>
                        <a:pt x="506326" y="548580"/>
                        <a:pt x="499411" y="530399"/>
                        <a:pt x="506028" y="523782"/>
                      </a:cubicBezTo>
                      <a:cubicBezTo>
                        <a:pt x="512645" y="517165"/>
                        <a:pt x="523783" y="517864"/>
                        <a:pt x="532661" y="514905"/>
                      </a:cubicBezTo>
                      <a:cubicBezTo>
                        <a:pt x="544498" y="517864"/>
                        <a:pt x="557258" y="518326"/>
                        <a:pt x="568171" y="523782"/>
                      </a:cubicBezTo>
                      <a:cubicBezTo>
                        <a:pt x="575658" y="527525"/>
                        <a:pt x="577641" y="540354"/>
                        <a:pt x="585927" y="541538"/>
                      </a:cubicBezTo>
                      <a:cubicBezTo>
                        <a:pt x="600864" y="543672"/>
                        <a:pt x="615519" y="535619"/>
                        <a:pt x="630315" y="532660"/>
                      </a:cubicBezTo>
                      <a:cubicBezTo>
                        <a:pt x="624132" y="523386"/>
                        <a:pt x="601232" y="494095"/>
                        <a:pt x="603682" y="479394"/>
                      </a:cubicBezTo>
                      <a:cubicBezTo>
                        <a:pt x="605436" y="468870"/>
                        <a:pt x="615519" y="461639"/>
                        <a:pt x="621437" y="452761"/>
                      </a:cubicBezTo>
                      <a:cubicBezTo>
                        <a:pt x="621407" y="452582"/>
                        <a:pt x="609569" y="372815"/>
                        <a:pt x="603682" y="363984"/>
                      </a:cubicBezTo>
                      <a:cubicBezTo>
                        <a:pt x="597764" y="355106"/>
                        <a:pt x="585927" y="352147"/>
                        <a:pt x="577049" y="346229"/>
                      </a:cubicBezTo>
                      <a:cubicBezTo>
                        <a:pt x="585927" y="340311"/>
                        <a:pt x="600308" y="338596"/>
                        <a:pt x="603682" y="328474"/>
                      </a:cubicBezTo>
                      <a:cubicBezTo>
                        <a:pt x="605539" y="322902"/>
                        <a:pt x="588688" y="274614"/>
                        <a:pt x="585927" y="266330"/>
                      </a:cubicBezTo>
                      <a:lnTo>
                        <a:pt x="612560" y="186431"/>
                      </a:lnTo>
                      <a:cubicBezTo>
                        <a:pt x="615519" y="177553"/>
                        <a:pt x="613067" y="163983"/>
                        <a:pt x="621437" y="159798"/>
                      </a:cubicBezTo>
                      <a:cubicBezTo>
                        <a:pt x="667861" y="136585"/>
                        <a:pt x="644109" y="145252"/>
                        <a:pt x="692459" y="133165"/>
                      </a:cubicBezTo>
                      <a:cubicBezTo>
                        <a:pt x="695418" y="124287"/>
                        <a:pt x="703171" y="115708"/>
                        <a:pt x="701336" y="106532"/>
                      </a:cubicBezTo>
                      <a:cubicBezTo>
                        <a:pt x="696909" y="84395"/>
                        <a:pt x="632130" y="71626"/>
                        <a:pt x="630315" y="71021"/>
                      </a:cubicBezTo>
                      <a:cubicBezTo>
                        <a:pt x="555624" y="46124"/>
                        <a:pt x="612999" y="63239"/>
                        <a:pt x="452762" y="44388"/>
                      </a:cubicBezTo>
                      <a:cubicBezTo>
                        <a:pt x="410634" y="2260"/>
                        <a:pt x="433132" y="14170"/>
                        <a:pt x="390618" y="0"/>
                      </a:cubicBezTo>
                      <a:cubicBezTo>
                        <a:pt x="375876" y="4914"/>
                        <a:pt x="326678" y="20732"/>
                        <a:pt x="319597" y="26633"/>
                      </a:cubicBezTo>
                      <a:cubicBezTo>
                        <a:pt x="312408" y="32624"/>
                        <a:pt x="315534" y="45242"/>
                        <a:pt x="310719" y="53266"/>
                      </a:cubicBezTo>
                      <a:cubicBezTo>
                        <a:pt x="298533" y="73575"/>
                        <a:pt x="287278" y="72916"/>
                        <a:pt x="266330" y="79899"/>
                      </a:cubicBezTo>
                      <a:cubicBezTo>
                        <a:pt x="230330" y="73899"/>
                        <a:pt x="210666" y="72077"/>
                        <a:pt x="177554" y="62143"/>
                      </a:cubicBezTo>
                      <a:cubicBezTo>
                        <a:pt x="159628" y="56765"/>
                        <a:pt x="124288" y="44388"/>
                        <a:pt x="124288" y="44388"/>
                      </a:cubicBezTo>
                      <a:cubicBezTo>
                        <a:pt x="105787" y="72139"/>
                        <a:pt x="93003" y="86253"/>
                        <a:pt x="88777" y="124287"/>
                      </a:cubicBezTo>
                      <a:cubicBezTo>
                        <a:pt x="87744" y="133588"/>
                        <a:pt x="106734" y="148650"/>
                        <a:pt x="97655" y="150920"/>
                      </a:cubicBezTo>
                      <a:cubicBezTo>
                        <a:pt x="71658" y="157419"/>
                        <a:pt x="44389" y="145001"/>
                        <a:pt x="17756" y="142042"/>
                      </a:cubicBezTo>
                      <a:cubicBezTo>
                        <a:pt x="23674" y="147961"/>
                        <a:pt x="31768" y="152312"/>
                        <a:pt x="35511" y="159798"/>
                      </a:cubicBezTo>
                      <a:cubicBezTo>
                        <a:pt x="54295" y="197366"/>
                        <a:pt x="40015" y="208428"/>
                        <a:pt x="26633" y="248574"/>
                      </a:cubicBezTo>
                      <a:cubicBezTo>
                        <a:pt x="15108" y="283149"/>
                        <a:pt x="24374" y="268589"/>
                        <a:pt x="0" y="292963"/>
                      </a:cubicBezTo>
                      <a:cubicBezTo>
                        <a:pt x="11837" y="295922"/>
                        <a:pt x="25359" y="295073"/>
                        <a:pt x="35511" y="301841"/>
                      </a:cubicBezTo>
                      <a:cubicBezTo>
                        <a:pt x="50261" y="311675"/>
                        <a:pt x="57080" y="339915"/>
                        <a:pt x="62144" y="355107"/>
                      </a:cubicBezTo>
                      <a:cubicBezTo>
                        <a:pt x="59185" y="363985"/>
                        <a:pt x="57451" y="373370"/>
                        <a:pt x="53266" y="381740"/>
                      </a:cubicBezTo>
                      <a:cubicBezTo>
                        <a:pt x="48494" y="391283"/>
                        <a:pt x="36329" y="397735"/>
                        <a:pt x="35511" y="408373"/>
                      </a:cubicBezTo>
                      <a:cubicBezTo>
                        <a:pt x="33230" y="438025"/>
                        <a:pt x="41430" y="467557"/>
                        <a:pt x="44389" y="497149"/>
                      </a:cubicBezTo>
                      <a:cubicBezTo>
                        <a:pt x="38470" y="503068"/>
                        <a:pt x="23986" y="506964"/>
                        <a:pt x="26633" y="514905"/>
                      </a:cubicBezTo>
                      <a:cubicBezTo>
                        <a:pt x="30216" y="525654"/>
                        <a:pt x="25154" y="531181"/>
                        <a:pt x="35511" y="532660"/>
                      </a:cubicBezTo>
                      <a:close/>
                    </a:path>
                  </a:pathLst>
                </a:custGeom>
                <a:solidFill>
                  <a:srgbClr val="66FF33">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cxnSp>
              <p:nvCxnSpPr>
                <p:cNvPr id="60" name="Straight Arrow Connector 59"/>
                <p:cNvCxnSpPr/>
                <p:nvPr/>
              </p:nvCxnSpPr>
              <p:spPr bwMode="auto">
                <a:xfrm flipH="1">
                  <a:off x="8878102" y="1969165"/>
                  <a:ext cx="808516" cy="883735"/>
                </a:xfrm>
                <a:prstGeom prst="straightConnector1">
                  <a:avLst/>
                </a:prstGeom>
                <a:solidFill>
                  <a:srgbClr val="AA014C"/>
                </a:solidFill>
                <a:ln w="50800" cap="flat" cmpd="sng" algn="ctr">
                  <a:solidFill>
                    <a:srgbClr val="66FF33"/>
                  </a:solidFill>
                  <a:prstDash val="solid"/>
                  <a:round/>
                  <a:headEnd type="none" w="med" len="med"/>
                  <a:tailEnd type="triangle" w="med" len="med"/>
                </a:ln>
                <a:effectLst/>
              </p:spPr>
            </p:cxnSp>
            <p:sp>
              <p:nvSpPr>
                <p:cNvPr id="61" name="TextBox 60"/>
                <p:cNvSpPr txBox="1"/>
                <p:nvPr/>
              </p:nvSpPr>
              <p:spPr>
                <a:xfrm>
                  <a:off x="8991600" y="2190690"/>
                  <a:ext cx="647934" cy="400110"/>
                </a:xfrm>
                <a:prstGeom prst="rect">
                  <a:avLst/>
                </a:prstGeom>
                <a:solidFill>
                  <a:srgbClr val="66FF33"/>
                </a:solidFill>
              </p:spPr>
              <p:txBody>
                <a:bodyPr wrap="none" rtlCol="0">
                  <a:spAutoFit/>
                </a:bodyPr>
                <a:lstStyle/>
                <a:p>
                  <a:r>
                    <a:rPr lang="en-US" sz="2000" dirty="0" smtClean="0">
                      <a:solidFill>
                        <a:schemeClr val="bg1"/>
                      </a:solidFill>
                      <a:latin typeface="+mj-lt"/>
                    </a:rPr>
                    <a:t>CCF</a:t>
                  </a:r>
                  <a:endParaRPr lang="en-US" sz="2000" dirty="0">
                    <a:solidFill>
                      <a:schemeClr val="bg1"/>
                    </a:solidFill>
                    <a:latin typeface="+mj-lt"/>
                  </a:endParaRPr>
                </a:p>
              </p:txBody>
            </p:sp>
          </p:grpSp>
        </p:grpSp>
        <p:sp>
          <p:nvSpPr>
            <p:cNvPr id="76" name="TextBox 75"/>
            <p:cNvSpPr txBox="1"/>
            <p:nvPr/>
          </p:nvSpPr>
          <p:spPr>
            <a:xfrm>
              <a:off x="533400" y="6473912"/>
              <a:ext cx="2825394" cy="839784"/>
            </a:xfrm>
            <a:prstGeom prst="rect">
              <a:avLst/>
            </a:prstGeom>
            <a:noFill/>
          </p:spPr>
          <p:txBody>
            <a:bodyPr wrap="none" lIns="130622" tIns="65311" rIns="130622" bIns="65311" rtlCol="0">
              <a:spAutoFit/>
            </a:bodyPr>
            <a:lstStyle/>
            <a:p>
              <a:pPr algn="ctr"/>
              <a:r>
                <a:rPr lang="en-US" sz="2300" dirty="0" smtClean="0">
                  <a:latin typeface="+mj-lt"/>
                </a:rPr>
                <a:t>Core Cache Fitting</a:t>
              </a:r>
            </a:p>
            <a:p>
              <a:pPr algn="ctr"/>
              <a:r>
                <a:rPr lang="en-US" sz="2300" dirty="0" smtClean="0">
                  <a:latin typeface="+mj-lt"/>
                </a:rPr>
                <a:t>(e.g. </a:t>
              </a:r>
              <a:r>
                <a:rPr lang="en-US" sz="2300" dirty="0" err="1" smtClean="0">
                  <a:latin typeface="+mj-lt"/>
                </a:rPr>
                <a:t>povray</a:t>
              </a:r>
              <a:r>
                <a:rPr lang="en-US" sz="2300" dirty="0" smtClean="0">
                  <a:latin typeface="+mj-lt"/>
                </a:rPr>
                <a:t>*)</a:t>
              </a:r>
              <a:endParaRPr lang="en-US" sz="2300" dirty="0">
                <a:latin typeface="+mj-lt"/>
              </a:endParaRPr>
            </a:p>
          </p:txBody>
        </p:sp>
      </p:grpSp>
      <p:grpSp>
        <p:nvGrpSpPr>
          <p:cNvPr id="21" name="Group 86"/>
          <p:cNvGrpSpPr/>
          <p:nvPr/>
        </p:nvGrpSpPr>
        <p:grpSpPr>
          <a:xfrm>
            <a:off x="3774705" y="2197765"/>
            <a:ext cx="2971800" cy="5115931"/>
            <a:chOff x="3774705" y="2197765"/>
            <a:chExt cx="2971800" cy="5115931"/>
          </a:xfrm>
        </p:grpSpPr>
        <p:grpSp>
          <p:nvGrpSpPr>
            <p:cNvPr id="22" name="Group 66"/>
            <p:cNvGrpSpPr/>
            <p:nvPr/>
          </p:nvGrpSpPr>
          <p:grpSpPr>
            <a:xfrm>
              <a:off x="3774705" y="2197765"/>
              <a:ext cx="2971800" cy="4126835"/>
              <a:chOff x="4324452" y="1969165"/>
              <a:chExt cx="2971800" cy="4126835"/>
            </a:xfrm>
          </p:grpSpPr>
          <p:grpSp>
            <p:nvGrpSpPr>
              <p:cNvPr id="23" name="Group 42"/>
              <p:cNvGrpSpPr/>
              <p:nvPr/>
            </p:nvGrpSpPr>
            <p:grpSpPr>
              <a:xfrm>
                <a:off x="4341281" y="4059704"/>
                <a:ext cx="2954971" cy="2036296"/>
                <a:chOff x="6120172" y="2672916"/>
                <a:chExt cx="1925161" cy="1326645"/>
              </a:xfrm>
            </p:grpSpPr>
            <p:sp>
              <p:nvSpPr>
                <p:cNvPr id="6" name="Cube 5"/>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 name="TextBox 6"/>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26" name="Group 61"/>
              <p:cNvGrpSpPr/>
              <p:nvPr/>
            </p:nvGrpSpPr>
            <p:grpSpPr>
              <a:xfrm>
                <a:off x="4324452" y="3008110"/>
                <a:ext cx="1477485" cy="1127794"/>
                <a:chOff x="7696200" y="4587206"/>
                <a:chExt cx="1477485" cy="1127794"/>
              </a:xfrm>
            </p:grpSpPr>
            <p:sp>
              <p:nvSpPr>
                <p:cNvPr id="9" name="Cube 8"/>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0" name="TextBox 9"/>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0</a:t>
                  </a:r>
                  <a:endParaRPr lang="en-US" sz="1400" b="1" dirty="0">
                    <a:solidFill>
                      <a:schemeClr val="bg1"/>
                    </a:solidFill>
                    <a:latin typeface="+mj-lt"/>
                  </a:endParaRPr>
                </a:p>
              </p:txBody>
            </p:sp>
            <p:sp>
              <p:nvSpPr>
                <p:cNvPr id="11" name="Rectangle 10"/>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30" name="Group 62"/>
              <p:cNvGrpSpPr/>
              <p:nvPr/>
            </p:nvGrpSpPr>
            <p:grpSpPr>
              <a:xfrm>
                <a:off x="5818767" y="2992904"/>
                <a:ext cx="1477485" cy="1127794"/>
                <a:chOff x="7696200" y="4587206"/>
                <a:chExt cx="1477485" cy="1127794"/>
              </a:xfrm>
            </p:grpSpPr>
            <p:sp>
              <p:nvSpPr>
                <p:cNvPr id="13" name="Cube 12"/>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4" name="TextBox 13"/>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1</a:t>
                  </a:r>
                  <a:endParaRPr lang="en-US" sz="1400" b="1" dirty="0">
                    <a:solidFill>
                      <a:schemeClr val="bg1"/>
                    </a:solidFill>
                    <a:latin typeface="+mj-lt"/>
                  </a:endParaRPr>
                </a:p>
              </p:txBody>
            </p:sp>
            <p:sp>
              <p:nvSpPr>
                <p:cNvPr id="15" name="Rectangle 14"/>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34" name="Group 16"/>
              <p:cNvGrpSpPr/>
              <p:nvPr/>
            </p:nvGrpSpPr>
            <p:grpSpPr>
              <a:xfrm>
                <a:off x="4357962" y="1969165"/>
                <a:ext cx="1931987" cy="3982968"/>
                <a:chOff x="8110710" y="1969165"/>
                <a:chExt cx="1931987" cy="3982968"/>
              </a:xfrm>
            </p:grpSpPr>
            <p:sp>
              <p:nvSpPr>
                <p:cNvPr id="18" name="Freeform 17"/>
                <p:cNvSpPr/>
                <p:nvPr/>
              </p:nvSpPr>
              <p:spPr>
                <a:xfrm flipV="1">
                  <a:off x="8110710" y="3627904"/>
                  <a:ext cx="1931987" cy="2324229"/>
                </a:xfrm>
                <a:custGeom>
                  <a:avLst/>
                  <a:gdLst>
                    <a:gd name="connsiteX0" fmla="*/ 200361 w 1301192"/>
                    <a:gd name="connsiteY0" fmla="*/ 1520978 h 1565366"/>
                    <a:gd name="connsiteX1" fmla="*/ 244749 w 1301192"/>
                    <a:gd name="connsiteY1" fmla="*/ 1538733 h 1565366"/>
                    <a:gd name="connsiteX2" fmla="*/ 271382 w 1301192"/>
                    <a:gd name="connsiteY2" fmla="*/ 1547611 h 1565366"/>
                    <a:gd name="connsiteX3" fmla="*/ 306893 w 1301192"/>
                    <a:gd name="connsiteY3" fmla="*/ 1538733 h 1565366"/>
                    <a:gd name="connsiteX4" fmla="*/ 351281 w 1301192"/>
                    <a:gd name="connsiteY4" fmla="*/ 1529856 h 1565366"/>
                    <a:gd name="connsiteX5" fmla="*/ 386792 w 1301192"/>
                    <a:gd name="connsiteY5" fmla="*/ 1538733 h 1565366"/>
                    <a:gd name="connsiteX6" fmla="*/ 413425 w 1301192"/>
                    <a:gd name="connsiteY6" fmla="*/ 1547611 h 1565366"/>
                    <a:gd name="connsiteX7" fmla="*/ 511079 w 1301192"/>
                    <a:gd name="connsiteY7" fmla="*/ 1565366 h 1565366"/>
                    <a:gd name="connsiteX8" fmla="*/ 573223 w 1301192"/>
                    <a:gd name="connsiteY8" fmla="*/ 1556489 h 1565366"/>
                    <a:gd name="connsiteX9" fmla="*/ 608734 w 1301192"/>
                    <a:gd name="connsiteY9" fmla="*/ 1547611 h 1565366"/>
                    <a:gd name="connsiteX10" fmla="*/ 662000 w 1301192"/>
                    <a:gd name="connsiteY10" fmla="*/ 1529856 h 1565366"/>
                    <a:gd name="connsiteX11" fmla="*/ 715266 w 1301192"/>
                    <a:gd name="connsiteY11" fmla="*/ 1520978 h 1565366"/>
                    <a:gd name="connsiteX12" fmla="*/ 741899 w 1301192"/>
                    <a:gd name="connsiteY12" fmla="*/ 1503223 h 1565366"/>
                    <a:gd name="connsiteX13" fmla="*/ 724143 w 1301192"/>
                    <a:gd name="connsiteY13" fmla="*/ 1449957 h 1565366"/>
                    <a:gd name="connsiteX14" fmla="*/ 733021 w 1301192"/>
                    <a:gd name="connsiteY14" fmla="*/ 1423324 h 1565366"/>
                    <a:gd name="connsiteX15" fmla="*/ 759654 w 1301192"/>
                    <a:gd name="connsiteY15" fmla="*/ 1387813 h 1565366"/>
                    <a:gd name="connsiteX16" fmla="*/ 741899 w 1301192"/>
                    <a:gd name="connsiteY16" fmla="*/ 1272403 h 1565366"/>
                    <a:gd name="connsiteX17" fmla="*/ 724143 w 1301192"/>
                    <a:gd name="connsiteY17" fmla="*/ 1254648 h 1565366"/>
                    <a:gd name="connsiteX18" fmla="*/ 724143 w 1301192"/>
                    <a:gd name="connsiteY18" fmla="*/ 1201382 h 1565366"/>
                    <a:gd name="connsiteX19" fmla="*/ 777409 w 1301192"/>
                    <a:gd name="connsiteY19" fmla="*/ 1183626 h 1565366"/>
                    <a:gd name="connsiteX20" fmla="*/ 804042 w 1301192"/>
                    <a:gd name="connsiteY20" fmla="*/ 1174749 h 1565366"/>
                    <a:gd name="connsiteX21" fmla="*/ 830675 w 1301192"/>
                    <a:gd name="connsiteY21" fmla="*/ 1165871 h 1565366"/>
                    <a:gd name="connsiteX22" fmla="*/ 875064 w 1301192"/>
                    <a:gd name="connsiteY22" fmla="*/ 1156993 h 1565366"/>
                    <a:gd name="connsiteX23" fmla="*/ 910574 w 1301192"/>
                    <a:gd name="connsiteY23" fmla="*/ 1139238 h 1565366"/>
                    <a:gd name="connsiteX24" fmla="*/ 937207 w 1301192"/>
                    <a:gd name="connsiteY24" fmla="*/ 1121483 h 1565366"/>
                    <a:gd name="connsiteX25" fmla="*/ 963840 w 1301192"/>
                    <a:gd name="connsiteY25" fmla="*/ 1112605 h 1565366"/>
                    <a:gd name="connsiteX26" fmla="*/ 999351 w 1301192"/>
                    <a:gd name="connsiteY26" fmla="*/ 1041584 h 1565366"/>
                    <a:gd name="connsiteX27" fmla="*/ 1008229 w 1301192"/>
                    <a:gd name="connsiteY27" fmla="*/ 1014951 h 1565366"/>
                    <a:gd name="connsiteX28" fmla="*/ 990473 w 1301192"/>
                    <a:gd name="connsiteY28" fmla="*/ 988318 h 1565366"/>
                    <a:gd name="connsiteX29" fmla="*/ 981596 w 1301192"/>
                    <a:gd name="connsiteY29" fmla="*/ 943929 h 1565366"/>
                    <a:gd name="connsiteX30" fmla="*/ 972718 w 1301192"/>
                    <a:gd name="connsiteY30" fmla="*/ 917296 h 1565366"/>
                    <a:gd name="connsiteX31" fmla="*/ 981596 w 1301192"/>
                    <a:gd name="connsiteY31" fmla="*/ 890663 h 1565366"/>
                    <a:gd name="connsiteX32" fmla="*/ 1034862 w 1301192"/>
                    <a:gd name="connsiteY32" fmla="*/ 872908 h 1565366"/>
                    <a:gd name="connsiteX33" fmla="*/ 1061495 w 1301192"/>
                    <a:gd name="connsiteY33" fmla="*/ 846275 h 1565366"/>
                    <a:gd name="connsiteX34" fmla="*/ 1079250 w 1301192"/>
                    <a:gd name="connsiteY34" fmla="*/ 793009 h 1565366"/>
                    <a:gd name="connsiteX35" fmla="*/ 1088128 w 1301192"/>
                    <a:gd name="connsiteY35" fmla="*/ 766376 h 1565366"/>
                    <a:gd name="connsiteX36" fmla="*/ 1114761 w 1301192"/>
                    <a:gd name="connsiteY36" fmla="*/ 730865 h 1565366"/>
                    <a:gd name="connsiteX37" fmla="*/ 1105883 w 1301192"/>
                    <a:gd name="connsiteY37" fmla="*/ 695355 h 1565366"/>
                    <a:gd name="connsiteX38" fmla="*/ 1070372 w 1301192"/>
                    <a:gd name="connsiteY38" fmla="*/ 686477 h 1565366"/>
                    <a:gd name="connsiteX39" fmla="*/ 1017106 w 1301192"/>
                    <a:gd name="connsiteY39" fmla="*/ 659844 h 1565366"/>
                    <a:gd name="connsiteX40" fmla="*/ 990473 w 1301192"/>
                    <a:gd name="connsiteY40" fmla="*/ 650966 h 1565366"/>
                    <a:gd name="connsiteX41" fmla="*/ 972718 w 1301192"/>
                    <a:gd name="connsiteY41" fmla="*/ 624333 h 1565366"/>
                    <a:gd name="connsiteX42" fmla="*/ 954963 w 1301192"/>
                    <a:gd name="connsiteY42" fmla="*/ 571067 h 1565366"/>
                    <a:gd name="connsiteX43" fmla="*/ 972718 w 1301192"/>
                    <a:gd name="connsiteY43" fmla="*/ 526679 h 1565366"/>
                    <a:gd name="connsiteX44" fmla="*/ 1070372 w 1301192"/>
                    <a:gd name="connsiteY44" fmla="*/ 517801 h 1565366"/>
                    <a:gd name="connsiteX45" fmla="*/ 1105883 w 1301192"/>
                    <a:gd name="connsiteY45" fmla="*/ 508924 h 1565366"/>
                    <a:gd name="connsiteX46" fmla="*/ 1150271 w 1301192"/>
                    <a:gd name="connsiteY46" fmla="*/ 500046 h 1565366"/>
                    <a:gd name="connsiteX47" fmla="*/ 1176904 w 1301192"/>
                    <a:gd name="connsiteY47" fmla="*/ 491168 h 1565366"/>
                    <a:gd name="connsiteX48" fmla="*/ 1247926 w 1301192"/>
                    <a:gd name="connsiteY48" fmla="*/ 464535 h 1565366"/>
                    <a:gd name="connsiteX49" fmla="*/ 1283436 w 1301192"/>
                    <a:gd name="connsiteY49" fmla="*/ 455658 h 1565366"/>
                    <a:gd name="connsiteX50" fmla="*/ 1301192 w 1301192"/>
                    <a:gd name="connsiteY50" fmla="*/ 375758 h 1565366"/>
                    <a:gd name="connsiteX51" fmla="*/ 1292314 w 1301192"/>
                    <a:gd name="connsiteY51" fmla="*/ 349125 h 1565366"/>
                    <a:gd name="connsiteX52" fmla="*/ 1265681 w 1301192"/>
                    <a:gd name="connsiteY52" fmla="*/ 340248 h 1565366"/>
                    <a:gd name="connsiteX53" fmla="*/ 1194660 w 1301192"/>
                    <a:gd name="connsiteY53" fmla="*/ 322492 h 1565366"/>
                    <a:gd name="connsiteX54" fmla="*/ 1132516 w 1301192"/>
                    <a:gd name="connsiteY54" fmla="*/ 304737 h 1565366"/>
                    <a:gd name="connsiteX55" fmla="*/ 1105883 w 1301192"/>
                    <a:gd name="connsiteY55" fmla="*/ 295859 h 1565366"/>
                    <a:gd name="connsiteX56" fmla="*/ 1008229 w 1301192"/>
                    <a:gd name="connsiteY56" fmla="*/ 304737 h 1565366"/>
                    <a:gd name="connsiteX57" fmla="*/ 954963 w 1301192"/>
                    <a:gd name="connsiteY57" fmla="*/ 313615 h 1565366"/>
                    <a:gd name="connsiteX58" fmla="*/ 875064 w 1301192"/>
                    <a:gd name="connsiteY58" fmla="*/ 304737 h 1565366"/>
                    <a:gd name="connsiteX59" fmla="*/ 848431 w 1301192"/>
                    <a:gd name="connsiteY59" fmla="*/ 189327 h 1565366"/>
                    <a:gd name="connsiteX60" fmla="*/ 875064 w 1301192"/>
                    <a:gd name="connsiteY60" fmla="*/ 171572 h 1565366"/>
                    <a:gd name="connsiteX61" fmla="*/ 857308 w 1301192"/>
                    <a:gd name="connsiteY61" fmla="*/ 144939 h 1565366"/>
                    <a:gd name="connsiteX62" fmla="*/ 795165 w 1301192"/>
                    <a:gd name="connsiteY62" fmla="*/ 118306 h 1565366"/>
                    <a:gd name="connsiteX63" fmla="*/ 573223 w 1301192"/>
                    <a:gd name="connsiteY63" fmla="*/ 109428 h 1565366"/>
                    <a:gd name="connsiteX64" fmla="*/ 555468 w 1301192"/>
                    <a:gd name="connsiteY64" fmla="*/ 82795 h 1565366"/>
                    <a:gd name="connsiteX65" fmla="*/ 457813 w 1301192"/>
                    <a:gd name="connsiteY65" fmla="*/ 73918 h 1565366"/>
                    <a:gd name="connsiteX66" fmla="*/ 431180 w 1301192"/>
                    <a:gd name="connsiteY66" fmla="*/ 65040 h 1565366"/>
                    <a:gd name="connsiteX67" fmla="*/ 413425 w 1301192"/>
                    <a:gd name="connsiteY67" fmla="*/ 38407 h 1565366"/>
                    <a:gd name="connsiteX68" fmla="*/ 484446 w 1301192"/>
                    <a:gd name="connsiteY68" fmla="*/ 29529 h 1565366"/>
                    <a:gd name="connsiteX69" fmla="*/ 537712 w 1301192"/>
                    <a:gd name="connsiteY69" fmla="*/ 20652 h 1565366"/>
                    <a:gd name="connsiteX70" fmla="*/ 244749 w 1301192"/>
                    <a:gd name="connsiteY70" fmla="*/ 20652 h 1565366"/>
                    <a:gd name="connsiteX71" fmla="*/ 226994 w 1301192"/>
                    <a:gd name="connsiteY71" fmla="*/ 47285 h 1565366"/>
                    <a:gd name="connsiteX72" fmla="*/ 209238 w 1301192"/>
                    <a:gd name="connsiteY72" fmla="*/ 65040 h 1565366"/>
                    <a:gd name="connsiteX73" fmla="*/ 182605 w 1301192"/>
                    <a:gd name="connsiteY73" fmla="*/ 100551 h 1565366"/>
                    <a:gd name="connsiteX74" fmla="*/ 67196 w 1301192"/>
                    <a:gd name="connsiteY74" fmla="*/ 136061 h 1565366"/>
                    <a:gd name="connsiteX75" fmla="*/ 76073 w 1301192"/>
                    <a:gd name="connsiteY75" fmla="*/ 242593 h 1565366"/>
                    <a:gd name="connsiteX76" fmla="*/ 76073 w 1301192"/>
                    <a:gd name="connsiteY76" fmla="*/ 313615 h 1565366"/>
                    <a:gd name="connsiteX77" fmla="*/ 67196 w 1301192"/>
                    <a:gd name="connsiteY77" fmla="*/ 349125 h 1565366"/>
                    <a:gd name="connsiteX78" fmla="*/ 49440 w 1301192"/>
                    <a:gd name="connsiteY78" fmla="*/ 366881 h 1565366"/>
                    <a:gd name="connsiteX79" fmla="*/ 5052 w 1301192"/>
                    <a:gd name="connsiteY79" fmla="*/ 420147 h 1565366"/>
                    <a:gd name="connsiteX80" fmla="*/ 13930 w 1301192"/>
                    <a:gd name="connsiteY80" fmla="*/ 473413 h 1565366"/>
                    <a:gd name="connsiteX81" fmla="*/ 31685 w 1301192"/>
                    <a:gd name="connsiteY81" fmla="*/ 500046 h 1565366"/>
                    <a:gd name="connsiteX82" fmla="*/ 40563 w 1301192"/>
                    <a:gd name="connsiteY82" fmla="*/ 553312 h 1565366"/>
                    <a:gd name="connsiteX83" fmla="*/ 49440 w 1301192"/>
                    <a:gd name="connsiteY83" fmla="*/ 579945 h 1565366"/>
                    <a:gd name="connsiteX84" fmla="*/ 40563 w 1301192"/>
                    <a:gd name="connsiteY84" fmla="*/ 668722 h 1565366"/>
                    <a:gd name="connsiteX85" fmla="*/ 40563 w 1301192"/>
                    <a:gd name="connsiteY85" fmla="*/ 739743 h 1565366"/>
                    <a:gd name="connsiteX86" fmla="*/ 58318 w 1301192"/>
                    <a:gd name="connsiteY86" fmla="*/ 819642 h 1565366"/>
                    <a:gd name="connsiteX87" fmla="*/ 111584 w 1301192"/>
                    <a:gd name="connsiteY87" fmla="*/ 846275 h 1565366"/>
                    <a:gd name="connsiteX88" fmla="*/ 102706 w 1301192"/>
                    <a:gd name="connsiteY88" fmla="*/ 917296 h 1565366"/>
                    <a:gd name="connsiteX89" fmla="*/ 102706 w 1301192"/>
                    <a:gd name="connsiteY89" fmla="*/ 1050461 h 1565366"/>
                    <a:gd name="connsiteX90" fmla="*/ 129339 w 1301192"/>
                    <a:gd name="connsiteY90" fmla="*/ 1059339 h 1565366"/>
                    <a:gd name="connsiteX91" fmla="*/ 129339 w 1301192"/>
                    <a:gd name="connsiteY91" fmla="*/ 1174749 h 1565366"/>
                    <a:gd name="connsiteX92" fmla="*/ 84951 w 1301192"/>
                    <a:gd name="connsiteY92" fmla="*/ 1219137 h 1565366"/>
                    <a:gd name="connsiteX93" fmla="*/ 111584 w 1301192"/>
                    <a:gd name="connsiteY93" fmla="*/ 1236892 h 1565366"/>
                    <a:gd name="connsiteX94" fmla="*/ 129339 w 1301192"/>
                    <a:gd name="connsiteY94" fmla="*/ 1263525 h 1565366"/>
                    <a:gd name="connsiteX95" fmla="*/ 182605 w 1301192"/>
                    <a:gd name="connsiteY95" fmla="*/ 1281281 h 1565366"/>
                    <a:gd name="connsiteX96" fmla="*/ 209238 w 1301192"/>
                    <a:gd name="connsiteY96" fmla="*/ 1290158 h 1565366"/>
                    <a:gd name="connsiteX97" fmla="*/ 235871 w 1301192"/>
                    <a:gd name="connsiteY97" fmla="*/ 1307914 h 1565366"/>
                    <a:gd name="connsiteX98" fmla="*/ 226994 w 1301192"/>
                    <a:gd name="connsiteY98" fmla="*/ 1352302 h 1565366"/>
                    <a:gd name="connsiteX99" fmla="*/ 209238 w 1301192"/>
                    <a:gd name="connsiteY99" fmla="*/ 1414446 h 1565366"/>
                    <a:gd name="connsiteX100" fmla="*/ 200361 w 1301192"/>
                    <a:gd name="connsiteY100" fmla="*/ 1449957 h 1565366"/>
                    <a:gd name="connsiteX101" fmla="*/ 226994 w 1301192"/>
                    <a:gd name="connsiteY101" fmla="*/ 1512100 h 1565366"/>
                    <a:gd name="connsiteX102" fmla="*/ 200361 w 1301192"/>
                    <a:gd name="connsiteY102" fmla="*/ 1520978 h 1565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1301192" h="1565366">
                      <a:moveTo>
                        <a:pt x="200361" y="1520978"/>
                      </a:moveTo>
                      <a:cubicBezTo>
                        <a:pt x="203320" y="1525417"/>
                        <a:pt x="229828" y="1533138"/>
                        <a:pt x="244749" y="1538733"/>
                      </a:cubicBezTo>
                      <a:cubicBezTo>
                        <a:pt x="253511" y="1542019"/>
                        <a:pt x="262024" y="1547611"/>
                        <a:pt x="271382" y="1547611"/>
                      </a:cubicBezTo>
                      <a:cubicBezTo>
                        <a:pt x="283583" y="1547611"/>
                        <a:pt x="294982" y="1541380"/>
                        <a:pt x="306893" y="1538733"/>
                      </a:cubicBezTo>
                      <a:cubicBezTo>
                        <a:pt x="321623" y="1535460"/>
                        <a:pt x="336485" y="1532815"/>
                        <a:pt x="351281" y="1529856"/>
                      </a:cubicBezTo>
                      <a:cubicBezTo>
                        <a:pt x="363118" y="1532815"/>
                        <a:pt x="375060" y="1535381"/>
                        <a:pt x="386792" y="1538733"/>
                      </a:cubicBezTo>
                      <a:cubicBezTo>
                        <a:pt x="395790" y="1541304"/>
                        <a:pt x="404347" y="1545341"/>
                        <a:pt x="413425" y="1547611"/>
                      </a:cubicBezTo>
                      <a:cubicBezTo>
                        <a:pt x="438250" y="1553817"/>
                        <a:pt x="487323" y="1561407"/>
                        <a:pt x="511079" y="1565366"/>
                      </a:cubicBezTo>
                      <a:cubicBezTo>
                        <a:pt x="531794" y="1562407"/>
                        <a:pt x="552636" y="1560232"/>
                        <a:pt x="573223" y="1556489"/>
                      </a:cubicBezTo>
                      <a:cubicBezTo>
                        <a:pt x="585228" y="1554306"/>
                        <a:pt x="597047" y="1551117"/>
                        <a:pt x="608734" y="1547611"/>
                      </a:cubicBezTo>
                      <a:cubicBezTo>
                        <a:pt x="626660" y="1542233"/>
                        <a:pt x="643539" y="1532933"/>
                        <a:pt x="662000" y="1529856"/>
                      </a:cubicBezTo>
                      <a:lnTo>
                        <a:pt x="715266" y="1520978"/>
                      </a:lnTo>
                      <a:cubicBezTo>
                        <a:pt x="724144" y="1515060"/>
                        <a:pt x="740576" y="1513810"/>
                        <a:pt x="741899" y="1503223"/>
                      </a:cubicBezTo>
                      <a:cubicBezTo>
                        <a:pt x="744220" y="1484652"/>
                        <a:pt x="724143" y="1449957"/>
                        <a:pt x="724143" y="1449957"/>
                      </a:cubicBezTo>
                      <a:cubicBezTo>
                        <a:pt x="727102" y="1441079"/>
                        <a:pt x="728378" y="1431449"/>
                        <a:pt x="733021" y="1423324"/>
                      </a:cubicBezTo>
                      <a:cubicBezTo>
                        <a:pt x="740362" y="1410477"/>
                        <a:pt x="757404" y="1402437"/>
                        <a:pt x="759654" y="1387813"/>
                      </a:cubicBezTo>
                      <a:cubicBezTo>
                        <a:pt x="760128" y="1384734"/>
                        <a:pt x="752403" y="1293411"/>
                        <a:pt x="741899" y="1272403"/>
                      </a:cubicBezTo>
                      <a:cubicBezTo>
                        <a:pt x="738156" y="1264917"/>
                        <a:pt x="730062" y="1260566"/>
                        <a:pt x="724143" y="1254648"/>
                      </a:cubicBezTo>
                      <a:cubicBezTo>
                        <a:pt x="719591" y="1240991"/>
                        <a:pt x="705023" y="1215039"/>
                        <a:pt x="724143" y="1201382"/>
                      </a:cubicBezTo>
                      <a:cubicBezTo>
                        <a:pt x="739373" y="1190503"/>
                        <a:pt x="759654" y="1189544"/>
                        <a:pt x="777409" y="1183626"/>
                      </a:cubicBezTo>
                      <a:lnTo>
                        <a:pt x="804042" y="1174749"/>
                      </a:lnTo>
                      <a:cubicBezTo>
                        <a:pt x="812920" y="1171790"/>
                        <a:pt x="821499" y="1167706"/>
                        <a:pt x="830675" y="1165871"/>
                      </a:cubicBezTo>
                      <a:lnTo>
                        <a:pt x="875064" y="1156993"/>
                      </a:lnTo>
                      <a:cubicBezTo>
                        <a:pt x="886901" y="1151075"/>
                        <a:pt x="899084" y="1145804"/>
                        <a:pt x="910574" y="1139238"/>
                      </a:cubicBezTo>
                      <a:cubicBezTo>
                        <a:pt x="919838" y="1133944"/>
                        <a:pt x="927664" y="1126255"/>
                        <a:pt x="937207" y="1121483"/>
                      </a:cubicBezTo>
                      <a:cubicBezTo>
                        <a:pt x="945577" y="1117298"/>
                        <a:pt x="954962" y="1115564"/>
                        <a:pt x="963840" y="1112605"/>
                      </a:cubicBezTo>
                      <a:cubicBezTo>
                        <a:pt x="994831" y="1081616"/>
                        <a:pt x="978949" y="1102791"/>
                        <a:pt x="999351" y="1041584"/>
                      </a:cubicBezTo>
                      <a:lnTo>
                        <a:pt x="1008229" y="1014951"/>
                      </a:lnTo>
                      <a:cubicBezTo>
                        <a:pt x="1002310" y="1006073"/>
                        <a:pt x="994219" y="998308"/>
                        <a:pt x="990473" y="988318"/>
                      </a:cubicBezTo>
                      <a:cubicBezTo>
                        <a:pt x="985175" y="974189"/>
                        <a:pt x="985256" y="958568"/>
                        <a:pt x="981596" y="943929"/>
                      </a:cubicBezTo>
                      <a:cubicBezTo>
                        <a:pt x="979326" y="934850"/>
                        <a:pt x="975677" y="926174"/>
                        <a:pt x="972718" y="917296"/>
                      </a:cubicBezTo>
                      <a:cubicBezTo>
                        <a:pt x="975677" y="908418"/>
                        <a:pt x="973981" y="896102"/>
                        <a:pt x="981596" y="890663"/>
                      </a:cubicBezTo>
                      <a:cubicBezTo>
                        <a:pt x="996826" y="879785"/>
                        <a:pt x="1034862" y="872908"/>
                        <a:pt x="1034862" y="872908"/>
                      </a:cubicBezTo>
                      <a:cubicBezTo>
                        <a:pt x="1043740" y="864030"/>
                        <a:pt x="1055398" y="857250"/>
                        <a:pt x="1061495" y="846275"/>
                      </a:cubicBezTo>
                      <a:cubicBezTo>
                        <a:pt x="1070584" y="829914"/>
                        <a:pt x="1073332" y="810764"/>
                        <a:pt x="1079250" y="793009"/>
                      </a:cubicBezTo>
                      <a:cubicBezTo>
                        <a:pt x="1082209" y="784131"/>
                        <a:pt x="1082513" y="773862"/>
                        <a:pt x="1088128" y="766376"/>
                      </a:cubicBezTo>
                      <a:lnTo>
                        <a:pt x="1114761" y="730865"/>
                      </a:lnTo>
                      <a:cubicBezTo>
                        <a:pt x="1111802" y="719028"/>
                        <a:pt x="1114511" y="703982"/>
                        <a:pt x="1105883" y="695355"/>
                      </a:cubicBezTo>
                      <a:cubicBezTo>
                        <a:pt x="1097255" y="686727"/>
                        <a:pt x="1081701" y="691008"/>
                        <a:pt x="1070372" y="686477"/>
                      </a:cubicBezTo>
                      <a:cubicBezTo>
                        <a:pt x="1051941" y="679104"/>
                        <a:pt x="1035246" y="667906"/>
                        <a:pt x="1017106" y="659844"/>
                      </a:cubicBezTo>
                      <a:cubicBezTo>
                        <a:pt x="1008555" y="656043"/>
                        <a:pt x="999351" y="653925"/>
                        <a:pt x="990473" y="650966"/>
                      </a:cubicBezTo>
                      <a:cubicBezTo>
                        <a:pt x="984555" y="642088"/>
                        <a:pt x="977051" y="634083"/>
                        <a:pt x="972718" y="624333"/>
                      </a:cubicBezTo>
                      <a:cubicBezTo>
                        <a:pt x="965117" y="607230"/>
                        <a:pt x="954963" y="571067"/>
                        <a:pt x="954963" y="571067"/>
                      </a:cubicBezTo>
                      <a:cubicBezTo>
                        <a:pt x="960881" y="556271"/>
                        <a:pt x="958249" y="533357"/>
                        <a:pt x="972718" y="526679"/>
                      </a:cubicBezTo>
                      <a:cubicBezTo>
                        <a:pt x="1002395" y="512982"/>
                        <a:pt x="1037973" y="522121"/>
                        <a:pt x="1070372" y="517801"/>
                      </a:cubicBezTo>
                      <a:cubicBezTo>
                        <a:pt x="1082466" y="516188"/>
                        <a:pt x="1093972" y="511571"/>
                        <a:pt x="1105883" y="508924"/>
                      </a:cubicBezTo>
                      <a:cubicBezTo>
                        <a:pt x="1120613" y="505651"/>
                        <a:pt x="1135633" y="503706"/>
                        <a:pt x="1150271" y="500046"/>
                      </a:cubicBezTo>
                      <a:cubicBezTo>
                        <a:pt x="1159349" y="497776"/>
                        <a:pt x="1168109" y="494366"/>
                        <a:pt x="1176904" y="491168"/>
                      </a:cubicBezTo>
                      <a:cubicBezTo>
                        <a:pt x="1200666" y="482527"/>
                        <a:pt x="1223940" y="472530"/>
                        <a:pt x="1247926" y="464535"/>
                      </a:cubicBezTo>
                      <a:cubicBezTo>
                        <a:pt x="1259501" y="460677"/>
                        <a:pt x="1271599" y="458617"/>
                        <a:pt x="1283436" y="455658"/>
                      </a:cubicBezTo>
                      <a:cubicBezTo>
                        <a:pt x="1286860" y="441962"/>
                        <a:pt x="1301192" y="387029"/>
                        <a:pt x="1301192" y="375758"/>
                      </a:cubicBezTo>
                      <a:cubicBezTo>
                        <a:pt x="1301192" y="366400"/>
                        <a:pt x="1298931" y="355742"/>
                        <a:pt x="1292314" y="349125"/>
                      </a:cubicBezTo>
                      <a:cubicBezTo>
                        <a:pt x="1285697" y="342508"/>
                        <a:pt x="1274709" y="342710"/>
                        <a:pt x="1265681" y="340248"/>
                      </a:cubicBezTo>
                      <a:cubicBezTo>
                        <a:pt x="1242139" y="333827"/>
                        <a:pt x="1217810" y="330208"/>
                        <a:pt x="1194660" y="322492"/>
                      </a:cubicBezTo>
                      <a:cubicBezTo>
                        <a:pt x="1130783" y="301201"/>
                        <a:pt x="1210574" y="327040"/>
                        <a:pt x="1132516" y="304737"/>
                      </a:cubicBezTo>
                      <a:cubicBezTo>
                        <a:pt x="1123518" y="302166"/>
                        <a:pt x="1114761" y="298818"/>
                        <a:pt x="1105883" y="295859"/>
                      </a:cubicBezTo>
                      <a:cubicBezTo>
                        <a:pt x="1073332" y="298818"/>
                        <a:pt x="1040691" y="300918"/>
                        <a:pt x="1008229" y="304737"/>
                      </a:cubicBezTo>
                      <a:cubicBezTo>
                        <a:pt x="990352" y="306840"/>
                        <a:pt x="972963" y="313615"/>
                        <a:pt x="954963" y="313615"/>
                      </a:cubicBezTo>
                      <a:cubicBezTo>
                        <a:pt x="928166" y="313615"/>
                        <a:pt x="901697" y="307696"/>
                        <a:pt x="875064" y="304737"/>
                      </a:cubicBezTo>
                      <a:cubicBezTo>
                        <a:pt x="850691" y="231620"/>
                        <a:pt x="859955" y="269999"/>
                        <a:pt x="848431" y="189327"/>
                      </a:cubicBezTo>
                      <a:cubicBezTo>
                        <a:pt x="857309" y="183409"/>
                        <a:pt x="872972" y="182034"/>
                        <a:pt x="875064" y="171572"/>
                      </a:cubicBezTo>
                      <a:cubicBezTo>
                        <a:pt x="877156" y="161109"/>
                        <a:pt x="865505" y="151770"/>
                        <a:pt x="857308" y="144939"/>
                      </a:cubicBezTo>
                      <a:cubicBezTo>
                        <a:pt x="851676" y="140246"/>
                        <a:pt x="807306" y="119173"/>
                        <a:pt x="795165" y="118306"/>
                      </a:cubicBezTo>
                      <a:cubicBezTo>
                        <a:pt x="721313" y="113031"/>
                        <a:pt x="647204" y="112387"/>
                        <a:pt x="573223" y="109428"/>
                      </a:cubicBezTo>
                      <a:cubicBezTo>
                        <a:pt x="567305" y="100550"/>
                        <a:pt x="565666" y="85933"/>
                        <a:pt x="555468" y="82795"/>
                      </a:cubicBezTo>
                      <a:cubicBezTo>
                        <a:pt x="524227" y="73183"/>
                        <a:pt x="490170" y="78540"/>
                        <a:pt x="457813" y="73918"/>
                      </a:cubicBezTo>
                      <a:cubicBezTo>
                        <a:pt x="448549" y="72595"/>
                        <a:pt x="440058" y="67999"/>
                        <a:pt x="431180" y="65040"/>
                      </a:cubicBezTo>
                      <a:cubicBezTo>
                        <a:pt x="425262" y="56162"/>
                        <a:pt x="404547" y="44325"/>
                        <a:pt x="413425" y="38407"/>
                      </a:cubicBezTo>
                      <a:cubicBezTo>
                        <a:pt x="433276" y="25173"/>
                        <a:pt x="460828" y="32903"/>
                        <a:pt x="484446" y="29529"/>
                      </a:cubicBezTo>
                      <a:cubicBezTo>
                        <a:pt x="502265" y="26983"/>
                        <a:pt x="519957" y="23611"/>
                        <a:pt x="537712" y="20652"/>
                      </a:cubicBezTo>
                      <a:cubicBezTo>
                        <a:pt x="426906" y="9571"/>
                        <a:pt x="373826" y="0"/>
                        <a:pt x="244749" y="20652"/>
                      </a:cubicBezTo>
                      <a:cubicBezTo>
                        <a:pt x="234213" y="22338"/>
                        <a:pt x="233659" y="38954"/>
                        <a:pt x="226994" y="47285"/>
                      </a:cubicBezTo>
                      <a:cubicBezTo>
                        <a:pt x="221765" y="53821"/>
                        <a:pt x="214596" y="58610"/>
                        <a:pt x="209238" y="65040"/>
                      </a:cubicBezTo>
                      <a:cubicBezTo>
                        <a:pt x="199766" y="76407"/>
                        <a:pt x="193067" y="90089"/>
                        <a:pt x="182605" y="100551"/>
                      </a:cubicBezTo>
                      <a:cubicBezTo>
                        <a:pt x="152800" y="130356"/>
                        <a:pt x="105082" y="130649"/>
                        <a:pt x="67196" y="136061"/>
                      </a:cubicBezTo>
                      <a:cubicBezTo>
                        <a:pt x="70155" y="171572"/>
                        <a:pt x="76073" y="206959"/>
                        <a:pt x="76073" y="242593"/>
                      </a:cubicBezTo>
                      <a:cubicBezTo>
                        <a:pt x="76073" y="328297"/>
                        <a:pt x="55781" y="252736"/>
                        <a:pt x="76073" y="313615"/>
                      </a:cubicBezTo>
                      <a:cubicBezTo>
                        <a:pt x="73114" y="325452"/>
                        <a:pt x="72652" y="338212"/>
                        <a:pt x="67196" y="349125"/>
                      </a:cubicBezTo>
                      <a:cubicBezTo>
                        <a:pt x="63453" y="356612"/>
                        <a:pt x="54669" y="360345"/>
                        <a:pt x="49440" y="366881"/>
                      </a:cubicBezTo>
                      <a:cubicBezTo>
                        <a:pt x="0" y="428681"/>
                        <a:pt x="68318" y="356881"/>
                        <a:pt x="5052" y="420147"/>
                      </a:cubicBezTo>
                      <a:cubicBezTo>
                        <a:pt x="8011" y="437902"/>
                        <a:pt x="8238" y="456336"/>
                        <a:pt x="13930" y="473413"/>
                      </a:cubicBezTo>
                      <a:cubicBezTo>
                        <a:pt x="17304" y="483535"/>
                        <a:pt x="28311" y="489924"/>
                        <a:pt x="31685" y="500046"/>
                      </a:cubicBezTo>
                      <a:cubicBezTo>
                        <a:pt x="37377" y="517123"/>
                        <a:pt x="36658" y="535740"/>
                        <a:pt x="40563" y="553312"/>
                      </a:cubicBezTo>
                      <a:cubicBezTo>
                        <a:pt x="42593" y="562447"/>
                        <a:pt x="46481" y="571067"/>
                        <a:pt x="49440" y="579945"/>
                      </a:cubicBezTo>
                      <a:cubicBezTo>
                        <a:pt x="46481" y="609537"/>
                        <a:pt x="44493" y="639243"/>
                        <a:pt x="40563" y="668722"/>
                      </a:cubicBezTo>
                      <a:cubicBezTo>
                        <a:pt x="32401" y="729939"/>
                        <a:pt x="25331" y="694049"/>
                        <a:pt x="40563" y="739743"/>
                      </a:cubicBezTo>
                      <a:cubicBezTo>
                        <a:pt x="40654" y="740291"/>
                        <a:pt x="49115" y="808138"/>
                        <a:pt x="58318" y="819642"/>
                      </a:cubicBezTo>
                      <a:cubicBezTo>
                        <a:pt x="70834" y="835286"/>
                        <a:pt x="94040" y="840427"/>
                        <a:pt x="111584" y="846275"/>
                      </a:cubicBezTo>
                      <a:cubicBezTo>
                        <a:pt x="108625" y="869949"/>
                        <a:pt x="106974" y="893823"/>
                        <a:pt x="102706" y="917296"/>
                      </a:cubicBezTo>
                      <a:cubicBezTo>
                        <a:pt x="90852" y="982494"/>
                        <a:pt x="61482" y="916480"/>
                        <a:pt x="102706" y="1050461"/>
                      </a:cubicBezTo>
                      <a:cubicBezTo>
                        <a:pt x="105458" y="1059405"/>
                        <a:pt x="120461" y="1056380"/>
                        <a:pt x="129339" y="1059339"/>
                      </a:cubicBezTo>
                      <a:cubicBezTo>
                        <a:pt x="132697" y="1086204"/>
                        <a:pt x="147571" y="1144362"/>
                        <a:pt x="129339" y="1174749"/>
                      </a:cubicBezTo>
                      <a:cubicBezTo>
                        <a:pt x="118573" y="1192692"/>
                        <a:pt x="99747" y="1204341"/>
                        <a:pt x="84951" y="1219137"/>
                      </a:cubicBezTo>
                      <a:cubicBezTo>
                        <a:pt x="93829" y="1225055"/>
                        <a:pt x="104039" y="1229347"/>
                        <a:pt x="111584" y="1236892"/>
                      </a:cubicBezTo>
                      <a:cubicBezTo>
                        <a:pt x="119129" y="1244437"/>
                        <a:pt x="120291" y="1257870"/>
                        <a:pt x="129339" y="1263525"/>
                      </a:cubicBezTo>
                      <a:cubicBezTo>
                        <a:pt x="145210" y="1273445"/>
                        <a:pt x="164850" y="1275363"/>
                        <a:pt x="182605" y="1281281"/>
                      </a:cubicBezTo>
                      <a:lnTo>
                        <a:pt x="209238" y="1290158"/>
                      </a:lnTo>
                      <a:cubicBezTo>
                        <a:pt x="218116" y="1296077"/>
                        <a:pt x="232940" y="1297655"/>
                        <a:pt x="235871" y="1307914"/>
                      </a:cubicBezTo>
                      <a:cubicBezTo>
                        <a:pt x="240016" y="1322422"/>
                        <a:pt x="230267" y="1337572"/>
                        <a:pt x="226994" y="1352302"/>
                      </a:cubicBezTo>
                      <a:cubicBezTo>
                        <a:pt x="213116" y="1414755"/>
                        <a:pt x="224069" y="1362537"/>
                        <a:pt x="209238" y="1414446"/>
                      </a:cubicBezTo>
                      <a:cubicBezTo>
                        <a:pt x="205886" y="1426178"/>
                        <a:pt x="203320" y="1438120"/>
                        <a:pt x="200361" y="1449957"/>
                      </a:cubicBezTo>
                      <a:cubicBezTo>
                        <a:pt x="206938" y="1482846"/>
                        <a:pt x="200754" y="1494607"/>
                        <a:pt x="226994" y="1512100"/>
                      </a:cubicBezTo>
                      <a:cubicBezTo>
                        <a:pt x="229456" y="1513741"/>
                        <a:pt x="197402" y="1516539"/>
                        <a:pt x="200361" y="1520978"/>
                      </a:cubicBezTo>
                      <a:close/>
                    </a:path>
                  </a:pathLst>
                </a:custGeom>
                <a:solidFill>
                  <a:srgbClr val="FFC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bwMode="auto">
                <a:xfrm flipH="1">
                  <a:off x="8878102" y="1969165"/>
                  <a:ext cx="808516" cy="883735"/>
                </a:xfrm>
                <a:prstGeom prst="straightConnector1">
                  <a:avLst/>
                </a:prstGeom>
                <a:solidFill>
                  <a:srgbClr val="AA014C"/>
                </a:solidFill>
                <a:ln w="50800" cap="flat" cmpd="sng" algn="ctr">
                  <a:solidFill>
                    <a:srgbClr val="FFC000"/>
                  </a:solidFill>
                  <a:prstDash val="solid"/>
                  <a:round/>
                  <a:headEnd type="none" w="med" len="med"/>
                  <a:tailEnd type="triangle" w="med" len="med"/>
                </a:ln>
                <a:effectLst/>
              </p:spPr>
            </p:cxnSp>
            <p:sp>
              <p:nvSpPr>
                <p:cNvPr id="20" name="TextBox 19"/>
                <p:cNvSpPr txBox="1"/>
                <p:nvPr/>
              </p:nvSpPr>
              <p:spPr>
                <a:xfrm>
                  <a:off x="8854425" y="2190690"/>
                  <a:ext cx="938077" cy="400110"/>
                </a:xfrm>
                <a:prstGeom prst="rect">
                  <a:avLst/>
                </a:prstGeom>
                <a:solidFill>
                  <a:srgbClr val="FFC000"/>
                </a:solidFill>
              </p:spPr>
              <p:txBody>
                <a:bodyPr wrap="none" rtlCol="0">
                  <a:spAutoFit/>
                </a:bodyPr>
                <a:lstStyle/>
                <a:p>
                  <a:r>
                    <a:rPr lang="en-US" sz="2000" dirty="0" smtClean="0">
                      <a:solidFill>
                        <a:schemeClr val="bg1"/>
                      </a:solidFill>
                      <a:latin typeface="+mj-lt"/>
                    </a:rPr>
                    <a:t>LLCFR</a:t>
                  </a:r>
                  <a:endParaRPr lang="en-US" sz="2000" dirty="0">
                    <a:solidFill>
                      <a:schemeClr val="bg1"/>
                    </a:solidFill>
                    <a:latin typeface="+mj-lt"/>
                  </a:endParaRPr>
                </a:p>
              </p:txBody>
            </p:sp>
          </p:grpSp>
        </p:grpSp>
        <p:sp>
          <p:nvSpPr>
            <p:cNvPr id="83" name="TextBox 82"/>
            <p:cNvSpPr txBox="1"/>
            <p:nvPr/>
          </p:nvSpPr>
          <p:spPr>
            <a:xfrm>
              <a:off x="4343400" y="6473912"/>
              <a:ext cx="1980612" cy="839784"/>
            </a:xfrm>
            <a:prstGeom prst="rect">
              <a:avLst/>
            </a:prstGeom>
            <a:noFill/>
          </p:spPr>
          <p:txBody>
            <a:bodyPr wrap="none" lIns="130622" tIns="65311" rIns="130622" bIns="65311" rtlCol="0">
              <a:spAutoFit/>
            </a:bodyPr>
            <a:lstStyle/>
            <a:p>
              <a:pPr algn="ctr"/>
              <a:r>
                <a:rPr lang="en-US" sz="2300" dirty="0" smtClean="0">
                  <a:latin typeface="+mj-lt"/>
                </a:rPr>
                <a:t>LLC Friendly</a:t>
              </a:r>
            </a:p>
            <a:p>
              <a:pPr algn="ctr"/>
              <a:r>
                <a:rPr lang="en-US" sz="2300" dirty="0" smtClean="0">
                  <a:latin typeface="+mj-lt"/>
                </a:rPr>
                <a:t>(e.g. bzip2*)</a:t>
              </a:r>
              <a:endParaRPr lang="en-US" sz="2300" dirty="0">
                <a:latin typeface="+mj-lt"/>
              </a:endParaRPr>
            </a:p>
          </p:txBody>
        </p:sp>
      </p:grpSp>
      <p:grpSp>
        <p:nvGrpSpPr>
          <p:cNvPr id="35" name="Group 87"/>
          <p:cNvGrpSpPr/>
          <p:nvPr/>
        </p:nvGrpSpPr>
        <p:grpSpPr>
          <a:xfrm>
            <a:off x="7220052" y="2133600"/>
            <a:ext cx="3371748" cy="5180096"/>
            <a:chOff x="7220052" y="2133600"/>
            <a:chExt cx="3371748" cy="5180096"/>
          </a:xfrm>
        </p:grpSpPr>
        <p:grpSp>
          <p:nvGrpSpPr>
            <p:cNvPr id="36" name="Group 67"/>
            <p:cNvGrpSpPr/>
            <p:nvPr/>
          </p:nvGrpSpPr>
          <p:grpSpPr>
            <a:xfrm>
              <a:off x="7220052" y="2133600"/>
              <a:ext cx="3371748" cy="4248965"/>
              <a:chOff x="7601052" y="1968500"/>
              <a:chExt cx="3371748" cy="4248965"/>
            </a:xfrm>
          </p:grpSpPr>
          <p:grpSp>
            <p:nvGrpSpPr>
              <p:cNvPr id="47" name="Group 66"/>
              <p:cNvGrpSpPr/>
              <p:nvPr/>
            </p:nvGrpSpPr>
            <p:grpSpPr>
              <a:xfrm>
                <a:off x="7617881" y="4059704"/>
                <a:ext cx="2954971" cy="2036296"/>
                <a:chOff x="6120172" y="2672916"/>
                <a:chExt cx="1925161" cy="1326645"/>
              </a:xfrm>
            </p:grpSpPr>
            <p:sp>
              <p:nvSpPr>
                <p:cNvPr id="24" name="Cube 23"/>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5" name="TextBox 24"/>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50" name="Group 69"/>
              <p:cNvGrpSpPr/>
              <p:nvPr/>
            </p:nvGrpSpPr>
            <p:grpSpPr>
              <a:xfrm>
                <a:off x="7601052" y="3008110"/>
                <a:ext cx="1477485" cy="1127794"/>
                <a:chOff x="7696200" y="4587206"/>
                <a:chExt cx="1477485" cy="1127794"/>
              </a:xfrm>
            </p:grpSpPr>
            <p:sp>
              <p:nvSpPr>
                <p:cNvPr id="27" name="Cube 26"/>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8" name="TextBox 27"/>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2</a:t>
                  </a:r>
                  <a:endParaRPr lang="en-US" sz="1400" b="1" dirty="0">
                    <a:solidFill>
                      <a:schemeClr val="bg1"/>
                    </a:solidFill>
                    <a:latin typeface="+mj-lt"/>
                  </a:endParaRPr>
                </a:p>
              </p:txBody>
            </p:sp>
            <p:sp>
              <p:nvSpPr>
                <p:cNvPr id="29" name="Rectangle 28"/>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54" name="Group 73"/>
              <p:cNvGrpSpPr/>
              <p:nvPr/>
            </p:nvGrpSpPr>
            <p:grpSpPr>
              <a:xfrm>
                <a:off x="9095367" y="2992904"/>
                <a:ext cx="1477485" cy="1127794"/>
                <a:chOff x="7696200" y="4587206"/>
                <a:chExt cx="1477485" cy="1127794"/>
              </a:xfrm>
            </p:grpSpPr>
            <p:sp>
              <p:nvSpPr>
                <p:cNvPr id="31" name="Cube 30"/>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32" name="TextBox 31"/>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3</a:t>
                  </a:r>
                  <a:endParaRPr lang="en-US" sz="1400" b="1" dirty="0">
                    <a:solidFill>
                      <a:schemeClr val="bg1"/>
                    </a:solidFill>
                    <a:latin typeface="+mj-lt"/>
                  </a:endParaRPr>
                </a:p>
              </p:txBody>
            </p:sp>
            <p:sp>
              <p:nvSpPr>
                <p:cNvPr id="33" name="Rectangle 32"/>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58" name="Group 33"/>
              <p:cNvGrpSpPr/>
              <p:nvPr/>
            </p:nvGrpSpPr>
            <p:grpSpPr>
              <a:xfrm>
                <a:off x="7601052" y="1968500"/>
                <a:ext cx="3371748" cy="4248965"/>
                <a:chOff x="11353800" y="1968500"/>
                <a:chExt cx="3371748" cy="4248965"/>
              </a:xfrm>
            </p:grpSpPr>
            <p:grpSp>
              <p:nvGrpSpPr>
                <p:cNvPr id="62" name="Group 86"/>
                <p:cNvGrpSpPr/>
                <p:nvPr/>
              </p:nvGrpSpPr>
              <p:grpSpPr>
                <a:xfrm>
                  <a:off x="13569607" y="1968500"/>
                  <a:ext cx="832193" cy="883735"/>
                  <a:chOff x="10339523" y="1968500"/>
                  <a:chExt cx="832193" cy="883735"/>
                </a:xfrm>
              </p:grpSpPr>
              <p:cxnSp>
                <p:nvCxnSpPr>
                  <p:cNvPr id="45" name="Straight Arrow Connector 44"/>
                  <p:cNvCxnSpPr/>
                  <p:nvPr/>
                </p:nvCxnSpPr>
                <p:spPr bwMode="auto">
                  <a:xfrm flipH="1">
                    <a:off x="10363200" y="1968500"/>
                    <a:ext cx="808516" cy="883735"/>
                  </a:xfrm>
                  <a:prstGeom prst="straightConnector1">
                    <a:avLst/>
                  </a:prstGeom>
                  <a:solidFill>
                    <a:srgbClr val="AA014C"/>
                  </a:solidFill>
                  <a:ln w="50800" cap="flat" cmpd="sng" algn="ctr">
                    <a:solidFill>
                      <a:srgbClr val="FFFF00"/>
                    </a:solidFill>
                    <a:prstDash val="solid"/>
                    <a:round/>
                    <a:headEnd type="none" w="med" len="med"/>
                    <a:tailEnd type="triangle" w="med" len="med"/>
                  </a:ln>
                  <a:effectLst/>
                </p:spPr>
              </p:cxnSp>
              <p:sp>
                <p:nvSpPr>
                  <p:cNvPr id="46" name="TextBox 45"/>
                  <p:cNvSpPr txBox="1"/>
                  <p:nvPr/>
                </p:nvSpPr>
                <p:spPr>
                  <a:xfrm>
                    <a:off x="10339523" y="2190025"/>
                    <a:ext cx="795411" cy="400110"/>
                  </a:xfrm>
                  <a:prstGeom prst="rect">
                    <a:avLst/>
                  </a:prstGeom>
                  <a:solidFill>
                    <a:srgbClr val="FFFF00"/>
                  </a:solidFill>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grpSp>
            <p:grpSp>
              <p:nvGrpSpPr>
                <p:cNvPr id="63" name="Group 84"/>
                <p:cNvGrpSpPr/>
                <p:nvPr/>
              </p:nvGrpSpPr>
              <p:grpSpPr>
                <a:xfrm flipH="1">
                  <a:off x="11353800" y="3663498"/>
                  <a:ext cx="3371748" cy="2553967"/>
                  <a:chOff x="10203716" y="6163465"/>
                  <a:chExt cx="3371748" cy="2553967"/>
                </a:xfrm>
              </p:grpSpPr>
              <p:sp>
                <p:nvSpPr>
                  <p:cNvPr id="37" name="Freeform 36"/>
                  <p:cNvSpPr/>
                  <p:nvPr/>
                </p:nvSpPr>
                <p:spPr>
                  <a:xfrm flipV="1">
                    <a:off x="10714515" y="6163465"/>
                    <a:ext cx="2860949" cy="2499709"/>
                  </a:xfrm>
                  <a:custGeom>
                    <a:avLst/>
                    <a:gdLst>
                      <a:gd name="connsiteX0" fmla="*/ 133165 w 1811045"/>
                      <a:gd name="connsiteY0" fmla="*/ 1416723 h 1701289"/>
                      <a:gd name="connsiteX1" fmla="*/ 142043 w 1811045"/>
                      <a:gd name="connsiteY1" fmla="*/ 1461112 h 1701289"/>
                      <a:gd name="connsiteX2" fmla="*/ 159798 w 1811045"/>
                      <a:gd name="connsiteY2" fmla="*/ 1487745 h 1701289"/>
                      <a:gd name="connsiteX3" fmla="*/ 168676 w 1811045"/>
                      <a:gd name="connsiteY3" fmla="*/ 1523255 h 1701289"/>
                      <a:gd name="connsiteX4" fmla="*/ 142043 w 1811045"/>
                      <a:gd name="connsiteY4" fmla="*/ 1629787 h 1701289"/>
                      <a:gd name="connsiteX5" fmla="*/ 150921 w 1811045"/>
                      <a:gd name="connsiteY5" fmla="*/ 1674176 h 1701289"/>
                      <a:gd name="connsiteX6" fmla="*/ 328474 w 1811045"/>
                      <a:gd name="connsiteY6" fmla="*/ 1683053 h 1701289"/>
                      <a:gd name="connsiteX7" fmla="*/ 417251 w 1811045"/>
                      <a:gd name="connsiteY7" fmla="*/ 1691931 h 1701289"/>
                      <a:gd name="connsiteX8" fmla="*/ 443884 w 1811045"/>
                      <a:gd name="connsiteY8" fmla="*/ 1683053 h 1701289"/>
                      <a:gd name="connsiteX9" fmla="*/ 497150 w 1811045"/>
                      <a:gd name="connsiteY9" fmla="*/ 1700809 h 1701289"/>
                      <a:gd name="connsiteX10" fmla="*/ 559294 w 1811045"/>
                      <a:gd name="connsiteY10" fmla="*/ 1691931 h 1701289"/>
                      <a:gd name="connsiteX11" fmla="*/ 568171 w 1811045"/>
                      <a:gd name="connsiteY11" fmla="*/ 1665298 h 1701289"/>
                      <a:gd name="connsiteX12" fmla="*/ 594804 w 1811045"/>
                      <a:gd name="connsiteY12" fmla="*/ 1656420 h 1701289"/>
                      <a:gd name="connsiteX13" fmla="*/ 719092 w 1811045"/>
                      <a:gd name="connsiteY13" fmla="*/ 1656420 h 1701289"/>
                      <a:gd name="connsiteX14" fmla="*/ 736847 w 1811045"/>
                      <a:gd name="connsiteY14" fmla="*/ 1603154 h 1701289"/>
                      <a:gd name="connsiteX15" fmla="*/ 754602 w 1811045"/>
                      <a:gd name="connsiteY15" fmla="*/ 1576521 h 1701289"/>
                      <a:gd name="connsiteX16" fmla="*/ 745725 w 1811045"/>
                      <a:gd name="connsiteY16" fmla="*/ 1541011 h 1701289"/>
                      <a:gd name="connsiteX17" fmla="*/ 719092 w 1811045"/>
                      <a:gd name="connsiteY17" fmla="*/ 1523255 h 1701289"/>
                      <a:gd name="connsiteX18" fmla="*/ 727969 w 1811045"/>
                      <a:gd name="connsiteY18" fmla="*/ 1390090 h 1701289"/>
                      <a:gd name="connsiteX19" fmla="*/ 816746 w 1811045"/>
                      <a:gd name="connsiteY19" fmla="*/ 1319069 h 1701289"/>
                      <a:gd name="connsiteX20" fmla="*/ 1038688 w 1811045"/>
                      <a:gd name="connsiteY20" fmla="*/ 1301313 h 1701289"/>
                      <a:gd name="connsiteX21" fmla="*/ 1100831 w 1811045"/>
                      <a:gd name="connsiteY21" fmla="*/ 1292436 h 1701289"/>
                      <a:gd name="connsiteX22" fmla="*/ 1242874 w 1811045"/>
                      <a:gd name="connsiteY22" fmla="*/ 1301313 h 1701289"/>
                      <a:gd name="connsiteX23" fmla="*/ 1269507 w 1811045"/>
                      <a:gd name="connsiteY23" fmla="*/ 1310191 h 1701289"/>
                      <a:gd name="connsiteX24" fmla="*/ 1429305 w 1811045"/>
                      <a:gd name="connsiteY24" fmla="*/ 1301313 h 1701289"/>
                      <a:gd name="connsiteX25" fmla="*/ 1651247 w 1811045"/>
                      <a:gd name="connsiteY25" fmla="*/ 1292436 h 1701289"/>
                      <a:gd name="connsiteX26" fmla="*/ 1722268 w 1811045"/>
                      <a:gd name="connsiteY26" fmla="*/ 1283558 h 1701289"/>
                      <a:gd name="connsiteX27" fmla="*/ 1731146 w 1811045"/>
                      <a:gd name="connsiteY27" fmla="*/ 1248047 h 1701289"/>
                      <a:gd name="connsiteX28" fmla="*/ 1757779 w 1811045"/>
                      <a:gd name="connsiteY28" fmla="*/ 1230292 h 1701289"/>
                      <a:gd name="connsiteX29" fmla="*/ 1722268 w 1811045"/>
                      <a:gd name="connsiteY29" fmla="*/ 1159271 h 1701289"/>
                      <a:gd name="connsiteX30" fmla="*/ 1731146 w 1811045"/>
                      <a:gd name="connsiteY30" fmla="*/ 1097127 h 1701289"/>
                      <a:gd name="connsiteX31" fmla="*/ 1757779 w 1811045"/>
                      <a:gd name="connsiteY31" fmla="*/ 1070494 h 1701289"/>
                      <a:gd name="connsiteX32" fmla="*/ 1775534 w 1811045"/>
                      <a:gd name="connsiteY32" fmla="*/ 1043861 h 1701289"/>
                      <a:gd name="connsiteX33" fmla="*/ 1811045 w 1811045"/>
                      <a:gd name="connsiteY33" fmla="*/ 1008350 h 1701289"/>
                      <a:gd name="connsiteX34" fmla="*/ 1802167 w 1811045"/>
                      <a:gd name="connsiteY34" fmla="*/ 937329 h 1701289"/>
                      <a:gd name="connsiteX35" fmla="*/ 1775534 w 1811045"/>
                      <a:gd name="connsiteY35" fmla="*/ 919574 h 1701289"/>
                      <a:gd name="connsiteX36" fmla="*/ 1757779 w 1811045"/>
                      <a:gd name="connsiteY36" fmla="*/ 857430 h 1701289"/>
                      <a:gd name="connsiteX37" fmla="*/ 1766657 w 1811045"/>
                      <a:gd name="connsiteY37" fmla="*/ 742020 h 1701289"/>
                      <a:gd name="connsiteX38" fmla="*/ 1775534 w 1811045"/>
                      <a:gd name="connsiteY38" fmla="*/ 715387 h 1701289"/>
                      <a:gd name="connsiteX39" fmla="*/ 1802167 w 1811045"/>
                      <a:gd name="connsiteY39" fmla="*/ 608855 h 1701289"/>
                      <a:gd name="connsiteX40" fmla="*/ 1784412 w 1811045"/>
                      <a:gd name="connsiteY40" fmla="*/ 449057 h 1701289"/>
                      <a:gd name="connsiteX41" fmla="*/ 1766657 w 1811045"/>
                      <a:gd name="connsiteY41" fmla="*/ 395791 h 1701289"/>
                      <a:gd name="connsiteX42" fmla="*/ 1766657 w 1811045"/>
                      <a:gd name="connsiteY42" fmla="*/ 307014 h 1701289"/>
                      <a:gd name="connsiteX43" fmla="*/ 1784412 w 1811045"/>
                      <a:gd name="connsiteY43" fmla="*/ 253748 h 1701289"/>
                      <a:gd name="connsiteX44" fmla="*/ 1775534 w 1811045"/>
                      <a:gd name="connsiteY44" fmla="*/ 218238 h 1701289"/>
                      <a:gd name="connsiteX45" fmla="*/ 1722268 w 1811045"/>
                      <a:gd name="connsiteY45" fmla="*/ 200482 h 1701289"/>
                      <a:gd name="connsiteX46" fmla="*/ 1695635 w 1811045"/>
                      <a:gd name="connsiteY46" fmla="*/ 182727 h 1701289"/>
                      <a:gd name="connsiteX47" fmla="*/ 1260629 w 1811045"/>
                      <a:gd name="connsiteY47" fmla="*/ 129461 h 1701289"/>
                      <a:gd name="connsiteX48" fmla="*/ 1100831 w 1811045"/>
                      <a:gd name="connsiteY48" fmla="*/ 138339 h 1701289"/>
                      <a:gd name="connsiteX49" fmla="*/ 816746 w 1811045"/>
                      <a:gd name="connsiteY49" fmla="*/ 164972 h 1701289"/>
                      <a:gd name="connsiteX50" fmla="*/ 754602 w 1811045"/>
                      <a:gd name="connsiteY50" fmla="*/ 182727 h 1701289"/>
                      <a:gd name="connsiteX51" fmla="*/ 719092 w 1811045"/>
                      <a:gd name="connsiteY51" fmla="*/ 191605 h 1701289"/>
                      <a:gd name="connsiteX52" fmla="*/ 568171 w 1811045"/>
                      <a:gd name="connsiteY52" fmla="*/ 182727 h 1701289"/>
                      <a:gd name="connsiteX53" fmla="*/ 541538 w 1811045"/>
                      <a:gd name="connsiteY53" fmla="*/ 173849 h 1701289"/>
                      <a:gd name="connsiteX54" fmla="*/ 417251 w 1811045"/>
                      <a:gd name="connsiteY54" fmla="*/ 164972 h 1701289"/>
                      <a:gd name="connsiteX55" fmla="*/ 346229 w 1811045"/>
                      <a:gd name="connsiteY55" fmla="*/ 156094 h 1701289"/>
                      <a:gd name="connsiteX56" fmla="*/ 257453 w 1811045"/>
                      <a:gd name="connsiteY56" fmla="*/ 147216 h 1701289"/>
                      <a:gd name="connsiteX57" fmla="*/ 79899 w 1811045"/>
                      <a:gd name="connsiteY57" fmla="*/ 147216 h 1701289"/>
                      <a:gd name="connsiteX58" fmla="*/ 62144 w 1811045"/>
                      <a:gd name="connsiteY58" fmla="*/ 200482 h 1701289"/>
                      <a:gd name="connsiteX59" fmla="*/ 35511 w 1811045"/>
                      <a:gd name="connsiteY59" fmla="*/ 218238 h 1701289"/>
                      <a:gd name="connsiteX60" fmla="*/ 17756 w 1811045"/>
                      <a:gd name="connsiteY60" fmla="*/ 244871 h 1701289"/>
                      <a:gd name="connsiteX61" fmla="*/ 35511 w 1811045"/>
                      <a:gd name="connsiteY61" fmla="*/ 342525 h 1701289"/>
                      <a:gd name="connsiteX62" fmla="*/ 17756 w 1811045"/>
                      <a:gd name="connsiteY62" fmla="*/ 422424 h 1701289"/>
                      <a:gd name="connsiteX63" fmla="*/ 0 w 1811045"/>
                      <a:gd name="connsiteY63" fmla="*/ 440179 h 1701289"/>
                      <a:gd name="connsiteX64" fmla="*/ 8878 w 1811045"/>
                      <a:gd name="connsiteY64" fmla="*/ 546712 h 1701289"/>
                      <a:gd name="connsiteX65" fmla="*/ 17756 w 1811045"/>
                      <a:gd name="connsiteY65" fmla="*/ 582222 h 1701289"/>
                      <a:gd name="connsiteX66" fmla="*/ 35511 w 1811045"/>
                      <a:gd name="connsiteY66" fmla="*/ 599978 h 1701289"/>
                      <a:gd name="connsiteX67" fmla="*/ 17756 w 1811045"/>
                      <a:gd name="connsiteY67" fmla="*/ 750898 h 1701289"/>
                      <a:gd name="connsiteX68" fmla="*/ 26633 w 1811045"/>
                      <a:gd name="connsiteY68" fmla="*/ 777531 h 1701289"/>
                      <a:gd name="connsiteX69" fmla="*/ 35511 w 1811045"/>
                      <a:gd name="connsiteY69" fmla="*/ 910696 h 1701289"/>
                      <a:gd name="connsiteX70" fmla="*/ 0 w 1811045"/>
                      <a:gd name="connsiteY70" fmla="*/ 990595 h 1701289"/>
                      <a:gd name="connsiteX71" fmla="*/ 8878 w 1811045"/>
                      <a:gd name="connsiteY71" fmla="*/ 1043861 h 1701289"/>
                      <a:gd name="connsiteX72" fmla="*/ 35511 w 1811045"/>
                      <a:gd name="connsiteY72" fmla="*/ 1079372 h 1701289"/>
                      <a:gd name="connsiteX73" fmla="*/ 44389 w 1811045"/>
                      <a:gd name="connsiteY73" fmla="*/ 1106005 h 1701289"/>
                      <a:gd name="connsiteX74" fmla="*/ 35511 w 1811045"/>
                      <a:gd name="connsiteY74" fmla="*/ 1248047 h 1701289"/>
                      <a:gd name="connsiteX75" fmla="*/ 17756 w 1811045"/>
                      <a:gd name="connsiteY75" fmla="*/ 1265803 h 1701289"/>
                      <a:gd name="connsiteX76" fmla="*/ 35511 w 1811045"/>
                      <a:gd name="connsiteY76" fmla="*/ 1292436 h 1701289"/>
                      <a:gd name="connsiteX77" fmla="*/ 44389 w 1811045"/>
                      <a:gd name="connsiteY77" fmla="*/ 1319069 h 1701289"/>
                      <a:gd name="connsiteX78" fmla="*/ 97655 w 1811045"/>
                      <a:gd name="connsiteY78" fmla="*/ 1345702 h 1701289"/>
                      <a:gd name="connsiteX79" fmla="*/ 106532 w 1811045"/>
                      <a:gd name="connsiteY79" fmla="*/ 1372335 h 1701289"/>
                      <a:gd name="connsiteX80" fmla="*/ 133165 w 1811045"/>
                      <a:gd name="connsiteY80" fmla="*/ 1416723 h 1701289"/>
                      <a:gd name="connsiteX81" fmla="*/ 133165 w 1811045"/>
                      <a:gd name="connsiteY81" fmla="*/ 1416723 h 170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811045" h="1701289">
                        <a:moveTo>
                          <a:pt x="133165" y="1416723"/>
                        </a:moveTo>
                        <a:cubicBezTo>
                          <a:pt x="136124" y="1431519"/>
                          <a:pt x="136745" y="1446983"/>
                          <a:pt x="142043" y="1461112"/>
                        </a:cubicBezTo>
                        <a:cubicBezTo>
                          <a:pt x="145789" y="1471102"/>
                          <a:pt x="155595" y="1477938"/>
                          <a:pt x="159798" y="1487745"/>
                        </a:cubicBezTo>
                        <a:cubicBezTo>
                          <a:pt x="164604" y="1498959"/>
                          <a:pt x="165717" y="1511418"/>
                          <a:pt x="168676" y="1523255"/>
                        </a:cubicBezTo>
                        <a:cubicBezTo>
                          <a:pt x="140061" y="1566178"/>
                          <a:pt x="142043" y="1554368"/>
                          <a:pt x="142043" y="1629787"/>
                        </a:cubicBezTo>
                        <a:cubicBezTo>
                          <a:pt x="142043" y="1644876"/>
                          <a:pt x="136412" y="1670031"/>
                          <a:pt x="150921" y="1674176"/>
                        </a:cubicBezTo>
                        <a:cubicBezTo>
                          <a:pt x="207899" y="1690455"/>
                          <a:pt x="269290" y="1680094"/>
                          <a:pt x="328474" y="1683053"/>
                        </a:cubicBezTo>
                        <a:cubicBezTo>
                          <a:pt x="358066" y="1686012"/>
                          <a:pt x="387511" y="1691931"/>
                          <a:pt x="417251" y="1691931"/>
                        </a:cubicBezTo>
                        <a:cubicBezTo>
                          <a:pt x="426609" y="1691931"/>
                          <a:pt x="434583" y="1682020"/>
                          <a:pt x="443884" y="1683053"/>
                        </a:cubicBezTo>
                        <a:cubicBezTo>
                          <a:pt x="462485" y="1685120"/>
                          <a:pt x="497150" y="1700809"/>
                          <a:pt x="497150" y="1700809"/>
                        </a:cubicBezTo>
                        <a:cubicBezTo>
                          <a:pt x="517865" y="1697850"/>
                          <a:pt x="540578" y="1701289"/>
                          <a:pt x="559294" y="1691931"/>
                        </a:cubicBezTo>
                        <a:cubicBezTo>
                          <a:pt x="567664" y="1687746"/>
                          <a:pt x="561554" y="1671915"/>
                          <a:pt x="568171" y="1665298"/>
                        </a:cubicBezTo>
                        <a:cubicBezTo>
                          <a:pt x="574788" y="1658681"/>
                          <a:pt x="585926" y="1659379"/>
                          <a:pt x="594804" y="1656420"/>
                        </a:cubicBezTo>
                        <a:cubicBezTo>
                          <a:pt x="635153" y="1666508"/>
                          <a:pt x="676706" y="1681145"/>
                          <a:pt x="719092" y="1656420"/>
                        </a:cubicBezTo>
                        <a:cubicBezTo>
                          <a:pt x="735258" y="1646990"/>
                          <a:pt x="726466" y="1618727"/>
                          <a:pt x="736847" y="1603154"/>
                        </a:cubicBezTo>
                        <a:lnTo>
                          <a:pt x="754602" y="1576521"/>
                        </a:lnTo>
                        <a:cubicBezTo>
                          <a:pt x="751643" y="1564684"/>
                          <a:pt x="752493" y="1551163"/>
                          <a:pt x="745725" y="1541011"/>
                        </a:cubicBezTo>
                        <a:cubicBezTo>
                          <a:pt x="739807" y="1532133"/>
                          <a:pt x="720339" y="1533852"/>
                          <a:pt x="719092" y="1523255"/>
                        </a:cubicBezTo>
                        <a:cubicBezTo>
                          <a:pt x="713894" y="1479073"/>
                          <a:pt x="716647" y="1433112"/>
                          <a:pt x="727969" y="1390090"/>
                        </a:cubicBezTo>
                        <a:cubicBezTo>
                          <a:pt x="732156" y="1374181"/>
                          <a:pt x="808716" y="1319643"/>
                          <a:pt x="816746" y="1319069"/>
                        </a:cubicBezTo>
                        <a:cubicBezTo>
                          <a:pt x="883713" y="1314285"/>
                          <a:pt x="970434" y="1308897"/>
                          <a:pt x="1038688" y="1301313"/>
                        </a:cubicBezTo>
                        <a:cubicBezTo>
                          <a:pt x="1059485" y="1299002"/>
                          <a:pt x="1080117" y="1295395"/>
                          <a:pt x="1100831" y="1292436"/>
                        </a:cubicBezTo>
                        <a:cubicBezTo>
                          <a:pt x="1148179" y="1295395"/>
                          <a:pt x="1195695" y="1296347"/>
                          <a:pt x="1242874" y="1301313"/>
                        </a:cubicBezTo>
                        <a:cubicBezTo>
                          <a:pt x="1252181" y="1302293"/>
                          <a:pt x="1260149" y="1310191"/>
                          <a:pt x="1269507" y="1310191"/>
                        </a:cubicBezTo>
                        <a:cubicBezTo>
                          <a:pt x="1322855" y="1310191"/>
                          <a:pt x="1376014" y="1303792"/>
                          <a:pt x="1429305" y="1301313"/>
                        </a:cubicBezTo>
                        <a:lnTo>
                          <a:pt x="1651247" y="1292436"/>
                        </a:lnTo>
                        <a:cubicBezTo>
                          <a:pt x="1674921" y="1289477"/>
                          <a:pt x="1701413" y="1295145"/>
                          <a:pt x="1722268" y="1283558"/>
                        </a:cubicBezTo>
                        <a:cubicBezTo>
                          <a:pt x="1732934" y="1277632"/>
                          <a:pt x="1724378" y="1258199"/>
                          <a:pt x="1731146" y="1248047"/>
                        </a:cubicBezTo>
                        <a:cubicBezTo>
                          <a:pt x="1737064" y="1239169"/>
                          <a:pt x="1748901" y="1236210"/>
                          <a:pt x="1757779" y="1230292"/>
                        </a:cubicBezTo>
                        <a:cubicBezTo>
                          <a:pt x="1737377" y="1169085"/>
                          <a:pt x="1753258" y="1190260"/>
                          <a:pt x="1722268" y="1159271"/>
                        </a:cubicBezTo>
                        <a:cubicBezTo>
                          <a:pt x="1725227" y="1138556"/>
                          <a:pt x="1723375" y="1116555"/>
                          <a:pt x="1731146" y="1097127"/>
                        </a:cubicBezTo>
                        <a:cubicBezTo>
                          <a:pt x="1735809" y="1085470"/>
                          <a:pt x="1749742" y="1080139"/>
                          <a:pt x="1757779" y="1070494"/>
                        </a:cubicBezTo>
                        <a:cubicBezTo>
                          <a:pt x="1764609" y="1062297"/>
                          <a:pt x="1768590" y="1051962"/>
                          <a:pt x="1775534" y="1043861"/>
                        </a:cubicBezTo>
                        <a:cubicBezTo>
                          <a:pt x="1786428" y="1031151"/>
                          <a:pt x="1811045" y="1008350"/>
                          <a:pt x="1811045" y="1008350"/>
                        </a:cubicBezTo>
                        <a:cubicBezTo>
                          <a:pt x="1808086" y="984676"/>
                          <a:pt x="1811028" y="959480"/>
                          <a:pt x="1802167" y="937329"/>
                        </a:cubicBezTo>
                        <a:cubicBezTo>
                          <a:pt x="1798204" y="927423"/>
                          <a:pt x="1782199" y="927906"/>
                          <a:pt x="1775534" y="919574"/>
                        </a:cubicBezTo>
                        <a:cubicBezTo>
                          <a:pt x="1770904" y="913787"/>
                          <a:pt x="1758358" y="859747"/>
                          <a:pt x="1757779" y="857430"/>
                        </a:cubicBezTo>
                        <a:cubicBezTo>
                          <a:pt x="1760738" y="818960"/>
                          <a:pt x="1761871" y="780306"/>
                          <a:pt x="1766657" y="742020"/>
                        </a:cubicBezTo>
                        <a:cubicBezTo>
                          <a:pt x="1767818" y="732734"/>
                          <a:pt x="1773996" y="724617"/>
                          <a:pt x="1775534" y="715387"/>
                        </a:cubicBezTo>
                        <a:cubicBezTo>
                          <a:pt x="1792293" y="614829"/>
                          <a:pt x="1766879" y="661788"/>
                          <a:pt x="1802167" y="608855"/>
                        </a:cubicBezTo>
                        <a:cubicBezTo>
                          <a:pt x="1796249" y="555589"/>
                          <a:pt x="1801360" y="499901"/>
                          <a:pt x="1784412" y="449057"/>
                        </a:cubicBezTo>
                        <a:lnTo>
                          <a:pt x="1766657" y="395791"/>
                        </a:lnTo>
                        <a:cubicBezTo>
                          <a:pt x="1791275" y="321933"/>
                          <a:pt x="1756455" y="439633"/>
                          <a:pt x="1766657" y="307014"/>
                        </a:cubicBezTo>
                        <a:cubicBezTo>
                          <a:pt x="1768092" y="288353"/>
                          <a:pt x="1784412" y="253748"/>
                          <a:pt x="1784412" y="253748"/>
                        </a:cubicBezTo>
                        <a:cubicBezTo>
                          <a:pt x="1781453" y="241911"/>
                          <a:pt x="1784798" y="226178"/>
                          <a:pt x="1775534" y="218238"/>
                        </a:cubicBezTo>
                        <a:cubicBezTo>
                          <a:pt x="1761324" y="206058"/>
                          <a:pt x="1737841" y="210864"/>
                          <a:pt x="1722268" y="200482"/>
                        </a:cubicBezTo>
                        <a:lnTo>
                          <a:pt x="1695635" y="182727"/>
                        </a:lnTo>
                        <a:cubicBezTo>
                          <a:pt x="1659092" y="0"/>
                          <a:pt x="1700005" y="129461"/>
                          <a:pt x="1260629" y="129461"/>
                        </a:cubicBezTo>
                        <a:cubicBezTo>
                          <a:pt x="1207281" y="129461"/>
                          <a:pt x="1154097" y="135380"/>
                          <a:pt x="1100831" y="138339"/>
                        </a:cubicBezTo>
                        <a:cubicBezTo>
                          <a:pt x="989964" y="175292"/>
                          <a:pt x="1107682" y="138523"/>
                          <a:pt x="816746" y="164972"/>
                        </a:cubicBezTo>
                        <a:cubicBezTo>
                          <a:pt x="796387" y="166823"/>
                          <a:pt x="774226" y="177120"/>
                          <a:pt x="754602" y="182727"/>
                        </a:cubicBezTo>
                        <a:cubicBezTo>
                          <a:pt x="742870" y="186079"/>
                          <a:pt x="730929" y="188646"/>
                          <a:pt x="719092" y="191605"/>
                        </a:cubicBezTo>
                        <a:cubicBezTo>
                          <a:pt x="668785" y="188646"/>
                          <a:pt x="618315" y="187742"/>
                          <a:pt x="568171" y="182727"/>
                        </a:cubicBezTo>
                        <a:cubicBezTo>
                          <a:pt x="558860" y="181796"/>
                          <a:pt x="550832" y="174942"/>
                          <a:pt x="541538" y="173849"/>
                        </a:cubicBezTo>
                        <a:cubicBezTo>
                          <a:pt x="500288" y="168996"/>
                          <a:pt x="458615" y="168732"/>
                          <a:pt x="417251" y="164972"/>
                        </a:cubicBezTo>
                        <a:cubicBezTo>
                          <a:pt x="393491" y="162812"/>
                          <a:pt x="369941" y="158729"/>
                          <a:pt x="346229" y="156094"/>
                        </a:cubicBezTo>
                        <a:cubicBezTo>
                          <a:pt x="316671" y="152810"/>
                          <a:pt x="287045" y="150175"/>
                          <a:pt x="257453" y="147216"/>
                        </a:cubicBezTo>
                        <a:cubicBezTo>
                          <a:pt x="196182" y="131900"/>
                          <a:pt x="155330" y="117882"/>
                          <a:pt x="79899" y="147216"/>
                        </a:cubicBezTo>
                        <a:cubicBezTo>
                          <a:pt x="62456" y="153999"/>
                          <a:pt x="77716" y="190100"/>
                          <a:pt x="62144" y="200482"/>
                        </a:cubicBezTo>
                        <a:lnTo>
                          <a:pt x="35511" y="218238"/>
                        </a:lnTo>
                        <a:cubicBezTo>
                          <a:pt x="29593" y="227116"/>
                          <a:pt x="18722" y="234245"/>
                          <a:pt x="17756" y="244871"/>
                        </a:cubicBezTo>
                        <a:cubicBezTo>
                          <a:pt x="14171" y="284310"/>
                          <a:pt x="24432" y="309288"/>
                          <a:pt x="35511" y="342525"/>
                        </a:cubicBezTo>
                        <a:cubicBezTo>
                          <a:pt x="34578" y="347189"/>
                          <a:pt x="21933" y="414071"/>
                          <a:pt x="17756" y="422424"/>
                        </a:cubicBezTo>
                        <a:cubicBezTo>
                          <a:pt x="14013" y="429910"/>
                          <a:pt x="5919" y="434261"/>
                          <a:pt x="0" y="440179"/>
                        </a:cubicBezTo>
                        <a:cubicBezTo>
                          <a:pt x="2959" y="475690"/>
                          <a:pt x="4458" y="511353"/>
                          <a:pt x="8878" y="546712"/>
                        </a:cubicBezTo>
                        <a:cubicBezTo>
                          <a:pt x="10391" y="558819"/>
                          <a:pt x="12300" y="571309"/>
                          <a:pt x="17756" y="582222"/>
                        </a:cubicBezTo>
                        <a:cubicBezTo>
                          <a:pt x="21499" y="589708"/>
                          <a:pt x="29593" y="594059"/>
                          <a:pt x="35511" y="599978"/>
                        </a:cubicBezTo>
                        <a:cubicBezTo>
                          <a:pt x="20378" y="660508"/>
                          <a:pt x="17756" y="662572"/>
                          <a:pt x="17756" y="750898"/>
                        </a:cubicBezTo>
                        <a:cubicBezTo>
                          <a:pt x="17756" y="760256"/>
                          <a:pt x="23674" y="768653"/>
                          <a:pt x="26633" y="777531"/>
                        </a:cubicBezTo>
                        <a:cubicBezTo>
                          <a:pt x="29592" y="821919"/>
                          <a:pt x="37627" y="866259"/>
                          <a:pt x="35511" y="910696"/>
                        </a:cubicBezTo>
                        <a:cubicBezTo>
                          <a:pt x="33886" y="944830"/>
                          <a:pt x="17019" y="965068"/>
                          <a:pt x="0" y="990595"/>
                        </a:cubicBezTo>
                        <a:cubicBezTo>
                          <a:pt x="2959" y="1008350"/>
                          <a:pt x="2193" y="1027148"/>
                          <a:pt x="8878" y="1043861"/>
                        </a:cubicBezTo>
                        <a:cubicBezTo>
                          <a:pt x="14373" y="1057599"/>
                          <a:pt x="28170" y="1066525"/>
                          <a:pt x="35511" y="1079372"/>
                        </a:cubicBezTo>
                        <a:cubicBezTo>
                          <a:pt x="40154" y="1087497"/>
                          <a:pt x="41430" y="1097127"/>
                          <a:pt x="44389" y="1106005"/>
                        </a:cubicBezTo>
                        <a:cubicBezTo>
                          <a:pt x="41430" y="1153352"/>
                          <a:pt x="43310" y="1201253"/>
                          <a:pt x="35511" y="1248047"/>
                        </a:cubicBezTo>
                        <a:cubicBezTo>
                          <a:pt x="34135" y="1256303"/>
                          <a:pt x="17756" y="1257433"/>
                          <a:pt x="17756" y="1265803"/>
                        </a:cubicBezTo>
                        <a:cubicBezTo>
                          <a:pt x="17756" y="1276473"/>
                          <a:pt x="30739" y="1282893"/>
                          <a:pt x="35511" y="1292436"/>
                        </a:cubicBezTo>
                        <a:cubicBezTo>
                          <a:pt x="39696" y="1300806"/>
                          <a:pt x="38543" y="1311762"/>
                          <a:pt x="44389" y="1319069"/>
                        </a:cubicBezTo>
                        <a:cubicBezTo>
                          <a:pt x="56905" y="1334713"/>
                          <a:pt x="80111" y="1339854"/>
                          <a:pt x="97655" y="1345702"/>
                        </a:cubicBezTo>
                        <a:cubicBezTo>
                          <a:pt x="100614" y="1354580"/>
                          <a:pt x="101717" y="1364311"/>
                          <a:pt x="106532" y="1372335"/>
                        </a:cubicBezTo>
                        <a:cubicBezTo>
                          <a:pt x="143090" y="1433265"/>
                          <a:pt x="108018" y="1341277"/>
                          <a:pt x="133165" y="1416723"/>
                        </a:cubicBezTo>
                        <a:lnTo>
                          <a:pt x="133165" y="1416723"/>
                        </a:lnTo>
                        <a:close/>
                      </a:path>
                    </a:pathLst>
                  </a:custGeom>
                  <a:solidFill>
                    <a:schemeClr val="tx2">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Arc 37"/>
                  <p:cNvSpPr/>
                  <p:nvPr/>
                </p:nvSpPr>
                <p:spPr>
                  <a:xfrm rot="4098772">
                    <a:off x="11032488" y="8166869"/>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Arc 38"/>
                  <p:cNvSpPr/>
                  <p:nvPr/>
                </p:nvSpPr>
                <p:spPr>
                  <a:xfrm rot="10800000">
                    <a:off x="12835563" y="8107683"/>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Arc 39"/>
                  <p:cNvSpPr/>
                  <p:nvPr/>
                </p:nvSpPr>
                <p:spPr>
                  <a:xfrm rot="4098772">
                    <a:off x="11673737" y="8166872"/>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Arc 40"/>
                  <p:cNvSpPr/>
                  <p:nvPr/>
                </p:nvSpPr>
                <p:spPr>
                  <a:xfrm rot="6745709">
                    <a:off x="10245076" y="7887032"/>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Arc 41"/>
                  <p:cNvSpPr/>
                  <p:nvPr/>
                </p:nvSpPr>
                <p:spPr>
                  <a:xfrm rot="17951378">
                    <a:off x="10406665" y="7824324"/>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Arc 42"/>
                  <p:cNvSpPr/>
                  <p:nvPr/>
                </p:nvSpPr>
                <p:spPr>
                  <a:xfrm rot="7294573">
                    <a:off x="10360850" y="6801308"/>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Arc 43"/>
                  <p:cNvSpPr/>
                  <p:nvPr/>
                </p:nvSpPr>
                <p:spPr>
                  <a:xfrm rot="19494476">
                    <a:off x="10391407" y="6530493"/>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sp>
          <p:nvSpPr>
            <p:cNvPr id="84" name="TextBox 83"/>
            <p:cNvSpPr txBox="1"/>
            <p:nvPr/>
          </p:nvSpPr>
          <p:spPr>
            <a:xfrm>
              <a:off x="7681732" y="6473912"/>
              <a:ext cx="2224268" cy="839784"/>
            </a:xfrm>
            <a:prstGeom prst="rect">
              <a:avLst/>
            </a:prstGeom>
            <a:noFill/>
          </p:spPr>
          <p:txBody>
            <a:bodyPr wrap="none" lIns="130622" tIns="65311" rIns="130622" bIns="65311" rtlCol="0">
              <a:spAutoFit/>
            </a:bodyPr>
            <a:lstStyle/>
            <a:p>
              <a:pPr algn="ctr"/>
              <a:r>
                <a:rPr lang="en-US" sz="2300" dirty="0" smtClean="0">
                  <a:latin typeface="+mj-lt"/>
                </a:rPr>
                <a:t>LLC Thrashing</a:t>
              </a:r>
            </a:p>
            <a:p>
              <a:pPr algn="ctr"/>
              <a:r>
                <a:rPr lang="en-US" sz="2300" dirty="0" smtClean="0">
                  <a:latin typeface="+mj-lt"/>
                </a:rPr>
                <a:t>(e.g. </a:t>
              </a:r>
              <a:r>
                <a:rPr lang="en-US" sz="2300" dirty="0" err="1" smtClean="0">
                  <a:latin typeface="+mj-lt"/>
                </a:rPr>
                <a:t>bwaves</a:t>
              </a:r>
              <a:r>
                <a:rPr lang="en-US" sz="2300" dirty="0" smtClean="0">
                  <a:latin typeface="+mj-lt"/>
                </a:rPr>
                <a:t>*)</a:t>
              </a:r>
              <a:endParaRPr lang="en-US" sz="2300" dirty="0">
                <a:latin typeface="+mj-lt"/>
              </a:endParaRPr>
            </a:p>
          </p:txBody>
        </p:sp>
      </p:grpSp>
      <p:grpSp>
        <p:nvGrpSpPr>
          <p:cNvPr id="64" name="Group 88"/>
          <p:cNvGrpSpPr/>
          <p:nvPr/>
        </p:nvGrpSpPr>
        <p:grpSpPr>
          <a:xfrm>
            <a:off x="10850084" y="2057400"/>
            <a:ext cx="3094516" cy="5256296"/>
            <a:chOff x="10850084" y="2057400"/>
            <a:chExt cx="3094516" cy="5256296"/>
          </a:xfrm>
        </p:grpSpPr>
        <p:grpSp>
          <p:nvGrpSpPr>
            <p:cNvPr id="65" name="Group 87"/>
            <p:cNvGrpSpPr/>
            <p:nvPr/>
          </p:nvGrpSpPr>
          <p:grpSpPr>
            <a:xfrm>
              <a:off x="10850084" y="2057400"/>
              <a:ext cx="3094516" cy="4127500"/>
              <a:chOff x="10972800" y="1968500"/>
              <a:chExt cx="3094516" cy="4127500"/>
            </a:xfrm>
          </p:grpSpPr>
          <p:grpSp>
            <p:nvGrpSpPr>
              <p:cNvPr id="66" name="Group 42"/>
              <p:cNvGrpSpPr/>
              <p:nvPr/>
            </p:nvGrpSpPr>
            <p:grpSpPr>
              <a:xfrm>
                <a:off x="10989629" y="4059704"/>
                <a:ext cx="2954971" cy="2036296"/>
                <a:chOff x="6120172" y="2672916"/>
                <a:chExt cx="1925161" cy="1326645"/>
              </a:xfrm>
            </p:grpSpPr>
            <p:sp>
              <p:nvSpPr>
                <p:cNvPr id="70" name="Cube 69"/>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1" name="TextBox 70"/>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67" name="Group 61"/>
              <p:cNvGrpSpPr/>
              <p:nvPr/>
            </p:nvGrpSpPr>
            <p:grpSpPr>
              <a:xfrm>
                <a:off x="10972800" y="3008110"/>
                <a:ext cx="1477485" cy="1127794"/>
                <a:chOff x="7696200" y="4587206"/>
                <a:chExt cx="1477485" cy="1127794"/>
              </a:xfrm>
            </p:grpSpPr>
            <p:sp>
              <p:nvSpPr>
                <p:cNvPr id="73" name="Cube 72"/>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4" name="TextBox 73"/>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0</a:t>
                  </a:r>
                  <a:endParaRPr lang="en-US" sz="1400" b="1" dirty="0">
                    <a:solidFill>
                      <a:schemeClr val="bg1"/>
                    </a:solidFill>
                    <a:latin typeface="+mj-lt"/>
                  </a:endParaRPr>
                </a:p>
              </p:txBody>
            </p:sp>
            <p:sp>
              <p:nvSpPr>
                <p:cNvPr id="75" name="Rectangle 74"/>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68" name="Group 62"/>
              <p:cNvGrpSpPr/>
              <p:nvPr/>
            </p:nvGrpSpPr>
            <p:grpSpPr>
              <a:xfrm>
                <a:off x="12467115" y="2992904"/>
                <a:ext cx="1477485" cy="1127794"/>
                <a:chOff x="7696200" y="4587206"/>
                <a:chExt cx="1477485" cy="1127794"/>
              </a:xfrm>
            </p:grpSpPr>
            <p:sp>
              <p:nvSpPr>
                <p:cNvPr id="77" name="Cube 76"/>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8" name="TextBox 77"/>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1</a:t>
                  </a:r>
                  <a:endParaRPr lang="en-US" sz="1400" b="1" dirty="0">
                    <a:solidFill>
                      <a:schemeClr val="bg1"/>
                    </a:solidFill>
                    <a:latin typeface="+mj-lt"/>
                  </a:endParaRPr>
                </a:p>
              </p:txBody>
            </p:sp>
            <p:sp>
              <p:nvSpPr>
                <p:cNvPr id="79" name="Rectangle 78"/>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cxnSp>
            <p:nvCxnSpPr>
              <p:cNvPr id="80" name="Straight Arrow Connector 79"/>
              <p:cNvCxnSpPr/>
              <p:nvPr/>
            </p:nvCxnSpPr>
            <p:spPr bwMode="auto">
              <a:xfrm flipH="1">
                <a:off x="13258800" y="1968500"/>
                <a:ext cx="808516" cy="883735"/>
              </a:xfrm>
              <a:prstGeom prst="straightConnector1">
                <a:avLst/>
              </a:prstGeom>
              <a:solidFill>
                <a:srgbClr val="AA014C"/>
              </a:solidFill>
              <a:ln w="50800" cap="flat" cmpd="sng" algn="ctr">
                <a:solidFill>
                  <a:srgbClr val="FF00FF"/>
                </a:solidFill>
                <a:prstDash val="solid"/>
                <a:round/>
                <a:headEnd type="none" w="med" len="med"/>
                <a:tailEnd type="triangle" w="med" len="med"/>
              </a:ln>
              <a:effectLst/>
            </p:spPr>
          </p:cxnSp>
          <p:sp>
            <p:nvSpPr>
              <p:cNvPr id="81" name="TextBox 80"/>
              <p:cNvSpPr txBox="1"/>
              <p:nvPr/>
            </p:nvSpPr>
            <p:spPr>
              <a:xfrm>
                <a:off x="13235123" y="2190025"/>
                <a:ext cx="776175" cy="400110"/>
              </a:xfrm>
              <a:prstGeom prst="rect">
                <a:avLst/>
              </a:prstGeom>
              <a:solidFill>
                <a:srgbClr val="FF00FF"/>
              </a:solidFill>
            </p:spPr>
            <p:txBody>
              <a:bodyPr wrap="none" rtlCol="0">
                <a:spAutoFit/>
              </a:bodyPr>
              <a:lstStyle/>
              <a:p>
                <a:r>
                  <a:rPr lang="en-US" sz="2000" dirty="0" smtClean="0">
                    <a:solidFill>
                      <a:schemeClr val="bg1"/>
                    </a:solidFill>
                    <a:latin typeface="+mj-lt"/>
                  </a:rPr>
                  <a:t>LLCF</a:t>
                </a:r>
                <a:endParaRPr lang="en-US" sz="2000" dirty="0">
                  <a:solidFill>
                    <a:schemeClr val="bg1"/>
                  </a:solidFill>
                  <a:latin typeface="+mj-lt"/>
                </a:endParaRPr>
              </a:p>
            </p:txBody>
          </p:sp>
          <p:sp>
            <p:nvSpPr>
              <p:cNvPr id="82" name="Freeform 81"/>
              <p:cNvSpPr/>
              <p:nvPr/>
            </p:nvSpPr>
            <p:spPr>
              <a:xfrm flipV="1">
                <a:off x="11087903" y="3678704"/>
                <a:ext cx="2575146" cy="2188696"/>
              </a:xfrm>
              <a:custGeom>
                <a:avLst/>
                <a:gdLst>
                  <a:gd name="connsiteX0" fmla="*/ 1145219 w 1873794"/>
                  <a:gd name="connsiteY0" fmla="*/ 1535837 h 1597980"/>
                  <a:gd name="connsiteX1" fmla="*/ 1242874 w 1873794"/>
                  <a:gd name="connsiteY1" fmla="*/ 1544714 h 1597980"/>
                  <a:gd name="connsiteX2" fmla="*/ 1269507 w 1873794"/>
                  <a:gd name="connsiteY2" fmla="*/ 1535837 h 1597980"/>
                  <a:gd name="connsiteX3" fmla="*/ 1313895 w 1873794"/>
                  <a:gd name="connsiteY3" fmla="*/ 1544714 h 1597980"/>
                  <a:gd name="connsiteX4" fmla="*/ 1331650 w 1873794"/>
                  <a:gd name="connsiteY4" fmla="*/ 1562470 h 1597980"/>
                  <a:gd name="connsiteX5" fmla="*/ 1367161 w 1873794"/>
                  <a:gd name="connsiteY5" fmla="*/ 1571347 h 1597980"/>
                  <a:gd name="connsiteX6" fmla="*/ 1393794 w 1873794"/>
                  <a:gd name="connsiteY6" fmla="*/ 1580225 h 1597980"/>
                  <a:gd name="connsiteX7" fmla="*/ 1438183 w 1873794"/>
                  <a:gd name="connsiteY7" fmla="*/ 1544714 h 1597980"/>
                  <a:gd name="connsiteX8" fmla="*/ 1473693 w 1873794"/>
                  <a:gd name="connsiteY8" fmla="*/ 1553592 h 1597980"/>
                  <a:gd name="connsiteX9" fmla="*/ 1491449 w 1873794"/>
                  <a:gd name="connsiteY9" fmla="*/ 1580225 h 1597980"/>
                  <a:gd name="connsiteX10" fmla="*/ 1518082 w 1873794"/>
                  <a:gd name="connsiteY10" fmla="*/ 1589103 h 1597980"/>
                  <a:gd name="connsiteX11" fmla="*/ 1580225 w 1873794"/>
                  <a:gd name="connsiteY11" fmla="*/ 1597980 h 1597980"/>
                  <a:gd name="connsiteX12" fmla="*/ 1775534 w 1873794"/>
                  <a:gd name="connsiteY12" fmla="*/ 1571347 h 1597980"/>
                  <a:gd name="connsiteX13" fmla="*/ 1748901 w 1873794"/>
                  <a:gd name="connsiteY13" fmla="*/ 1482571 h 1597980"/>
                  <a:gd name="connsiteX14" fmla="*/ 1740023 w 1873794"/>
                  <a:gd name="connsiteY14" fmla="*/ 1455938 h 1597980"/>
                  <a:gd name="connsiteX15" fmla="*/ 1757779 w 1873794"/>
                  <a:gd name="connsiteY15" fmla="*/ 1384916 h 1597980"/>
                  <a:gd name="connsiteX16" fmla="*/ 1748901 w 1873794"/>
                  <a:gd name="connsiteY16" fmla="*/ 1349406 h 1597980"/>
                  <a:gd name="connsiteX17" fmla="*/ 1748901 w 1873794"/>
                  <a:gd name="connsiteY17" fmla="*/ 1225118 h 1597980"/>
                  <a:gd name="connsiteX18" fmla="*/ 1757779 w 1873794"/>
                  <a:gd name="connsiteY18" fmla="*/ 1198485 h 1597980"/>
                  <a:gd name="connsiteX19" fmla="*/ 1784412 w 1873794"/>
                  <a:gd name="connsiteY19" fmla="*/ 1189607 h 1597980"/>
                  <a:gd name="connsiteX20" fmla="*/ 1837678 w 1873794"/>
                  <a:gd name="connsiteY20" fmla="*/ 1154097 h 1597980"/>
                  <a:gd name="connsiteX21" fmla="*/ 1828800 w 1873794"/>
                  <a:gd name="connsiteY21" fmla="*/ 1029809 h 1597980"/>
                  <a:gd name="connsiteX22" fmla="*/ 1811045 w 1873794"/>
                  <a:gd name="connsiteY22" fmla="*/ 976543 h 1597980"/>
                  <a:gd name="connsiteX23" fmla="*/ 1793289 w 1873794"/>
                  <a:gd name="connsiteY23" fmla="*/ 870011 h 1597980"/>
                  <a:gd name="connsiteX24" fmla="*/ 1802167 w 1873794"/>
                  <a:gd name="connsiteY24" fmla="*/ 825623 h 1597980"/>
                  <a:gd name="connsiteX25" fmla="*/ 1819922 w 1873794"/>
                  <a:gd name="connsiteY25" fmla="*/ 772357 h 1597980"/>
                  <a:gd name="connsiteX26" fmla="*/ 1802167 w 1873794"/>
                  <a:gd name="connsiteY26" fmla="*/ 719091 h 1597980"/>
                  <a:gd name="connsiteX27" fmla="*/ 1793289 w 1873794"/>
                  <a:gd name="connsiteY27" fmla="*/ 692458 h 1597980"/>
                  <a:gd name="connsiteX28" fmla="*/ 1811045 w 1873794"/>
                  <a:gd name="connsiteY28" fmla="*/ 523782 h 1597980"/>
                  <a:gd name="connsiteX29" fmla="*/ 1819922 w 1873794"/>
                  <a:gd name="connsiteY29" fmla="*/ 479394 h 1597980"/>
                  <a:gd name="connsiteX30" fmla="*/ 1855433 w 1873794"/>
                  <a:gd name="connsiteY30" fmla="*/ 461639 h 1597980"/>
                  <a:gd name="connsiteX31" fmla="*/ 1855433 w 1873794"/>
                  <a:gd name="connsiteY31" fmla="*/ 319596 h 1597980"/>
                  <a:gd name="connsiteX32" fmla="*/ 1828800 w 1873794"/>
                  <a:gd name="connsiteY32" fmla="*/ 301840 h 1597980"/>
                  <a:gd name="connsiteX33" fmla="*/ 1811045 w 1873794"/>
                  <a:gd name="connsiteY33" fmla="*/ 275207 h 1597980"/>
                  <a:gd name="connsiteX34" fmla="*/ 1828800 w 1873794"/>
                  <a:gd name="connsiteY34" fmla="*/ 292963 h 1597980"/>
                  <a:gd name="connsiteX35" fmla="*/ 1819922 w 1873794"/>
                  <a:gd name="connsiteY35" fmla="*/ 266330 h 1597980"/>
                  <a:gd name="connsiteX36" fmla="*/ 1811045 w 1873794"/>
                  <a:gd name="connsiteY36" fmla="*/ 213064 h 1597980"/>
                  <a:gd name="connsiteX37" fmla="*/ 1766656 w 1873794"/>
                  <a:gd name="connsiteY37" fmla="*/ 177553 h 1597980"/>
                  <a:gd name="connsiteX38" fmla="*/ 1740023 w 1873794"/>
                  <a:gd name="connsiteY38" fmla="*/ 159798 h 1597980"/>
                  <a:gd name="connsiteX39" fmla="*/ 1686757 w 1873794"/>
                  <a:gd name="connsiteY39" fmla="*/ 142042 h 1597980"/>
                  <a:gd name="connsiteX40" fmla="*/ 1669002 w 1873794"/>
                  <a:gd name="connsiteY40" fmla="*/ 115409 h 1597980"/>
                  <a:gd name="connsiteX41" fmla="*/ 1642369 w 1873794"/>
                  <a:gd name="connsiteY41" fmla="*/ 106532 h 1597980"/>
                  <a:gd name="connsiteX42" fmla="*/ 1606858 w 1873794"/>
                  <a:gd name="connsiteY42" fmla="*/ 71021 h 1597980"/>
                  <a:gd name="connsiteX43" fmla="*/ 1624614 w 1873794"/>
                  <a:gd name="connsiteY43" fmla="*/ 53266 h 1597980"/>
                  <a:gd name="connsiteX44" fmla="*/ 1660124 w 1873794"/>
                  <a:gd name="connsiteY44" fmla="*/ 44388 h 1597980"/>
                  <a:gd name="connsiteX45" fmla="*/ 1615736 w 1873794"/>
                  <a:gd name="connsiteY45" fmla="*/ 35510 h 1597980"/>
                  <a:gd name="connsiteX46" fmla="*/ 1562470 w 1873794"/>
                  <a:gd name="connsiteY46" fmla="*/ 17755 h 1597980"/>
                  <a:gd name="connsiteX47" fmla="*/ 1455938 w 1873794"/>
                  <a:gd name="connsiteY47" fmla="*/ 26633 h 1597980"/>
                  <a:gd name="connsiteX48" fmla="*/ 1429305 w 1873794"/>
                  <a:gd name="connsiteY48" fmla="*/ 44388 h 1597980"/>
                  <a:gd name="connsiteX49" fmla="*/ 1216241 w 1873794"/>
                  <a:gd name="connsiteY49" fmla="*/ 35510 h 1597980"/>
                  <a:gd name="connsiteX50" fmla="*/ 958788 w 1873794"/>
                  <a:gd name="connsiteY50" fmla="*/ 35510 h 1597980"/>
                  <a:gd name="connsiteX51" fmla="*/ 719091 w 1873794"/>
                  <a:gd name="connsiteY51" fmla="*/ 26633 h 1597980"/>
                  <a:gd name="connsiteX52" fmla="*/ 532660 w 1873794"/>
                  <a:gd name="connsiteY52" fmla="*/ 8877 h 1597980"/>
                  <a:gd name="connsiteX53" fmla="*/ 506027 w 1873794"/>
                  <a:gd name="connsiteY53" fmla="*/ 0 h 1597980"/>
                  <a:gd name="connsiteX54" fmla="*/ 408373 w 1873794"/>
                  <a:gd name="connsiteY54" fmla="*/ 17755 h 1597980"/>
                  <a:gd name="connsiteX55" fmla="*/ 390617 w 1873794"/>
                  <a:gd name="connsiteY55" fmla="*/ 35510 h 1597980"/>
                  <a:gd name="connsiteX56" fmla="*/ 363984 w 1873794"/>
                  <a:gd name="connsiteY56" fmla="*/ 44388 h 1597980"/>
                  <a:gd name="connsiteX57" fmla="*/ 328474 w 1873794"/>
                  <a:gd name="connsiteY57" fmla="*/ 62143 h 1597980"/>
                  <a:gd name="connsiteX58" fmla="*/ 44388 w 1873794"/>
                  <a:gd name="connsiteY58" fmla="*/ 71021 h 1597980"/>
                  <a:gd name="connsiteX59" fmla="*/ 26633 w 1873794"/>
                  <a:gd name="connsiteY59" fmla="*/ 97654 h 1597980"/>
                  <a:gd name="connsiteX60" fmla="*/ 8878 w 1873794"/>
                  <a:gd name="connsiteY60" fmla="*/ 221941 h 1597980"/>
                  <a:gd name="connsiteX61" fmla="*/ 0 w 1873794"/>
                  <a:gd name="connsiteY61" fmla="*/ 248574 h 1597980"/>
                  <a:gd name="connsiteX62" fmla="*/ 26633 w 1873794"/>
                  <a:gd name="connsiteY62" fmla="*/ 346229 h 1597980"/>
                  <a:gd name="connsiteX63" fmla="*/ 17755 w 1873794"/>
                  <a:gd name="connsiteY63" fmla="*/ 435006 h 1597980"/>
                  <a:gd name="connsiteX64" fmla="*/ 26633 w 1873794"/>
                  <a:gd name="connsiteY64" fmla="*/ 479394 h 1597980"/>
                  <a:gd name="connsiteX65" fmla="*/ 62144 w 1873794"/>
                  <a:gd name="connsiteY65" fmla="*/ 550415 h 1597980"/>
                  <a:gd name="connsiteX66" fmla="*/ 53266 w 1873794"/>
                  <a:gd name="connsiteY66" fmla="*/ 656947 h 1597980"/>
                  <a:gd name="connsiteX67" fmla="*/ 44388 w 1873794"/>
                  <a:gd name="connsiteY67" fmla="*/ 692458 h 1597980"/>
                  <a:gd name="connsiteX68" fmla="*/ 62144 w 1873794"/>
                  <a:gd name="connsiteY68" fmla="*/ 754602 h 1597980"/>
                  <a:gd name="connsiteX69" fmla="*/ 71021 w 1873794"/>
                  <a:gd name="connsiteY69" fmla="*/ 807868 h 1597980"/>
                  <a:gd name="connsiteX70" fmla="*/ 62144 w 1873794"/>
                  <a:gd name="connsiteY70" fmla="*/ 923277 h 1597980"/>
                  <a:gd name="connsiteX71" fmla="*/ 44388 w 1873794"/>
                  <a:gd name="connsiteY71" fmla="*/ 1029809 h 1597980"/>
                  <a:gd name="connsiteX72" fmla="*/ 35511 w 1873794"/>
                  <a:gd name="connsiteY72" fmla="*/ 1065320 h 1597980"/>
                  <a:gd name="connsiteX73" fmla="*/ 44388 w 1873794"/>
                  <a:gd name="connsiteY73" fmla="*/ 1127464 h 1597980"/>
                  <a:gd name="connsiteX74" fmla="*/ 62144 w 1873794"/>
                  <a:gd name="connsiteY74" fmla="*/ 1145219 h 1597980"/>
                  <a:gd name="connsiteX75" fmla="*/ 106532 w 1873794"/>
                  <a:gd name="connsiteY75" fmla="*/ 1180730 h 1597980"/>
                  <a:gd name="connsiteX76" fmla="*/ 115410 w 1873794"/>
                  <a:gd name="connsiteY76" fmla="*/ 1207363 h 1597980"/>
                  <a:gd name="connsiteX77" fmla="*/ 159798 w 1873794"/>
                  <a:gd name="connsiteY77" fmla="*/ 1198485 h 1597980"/>
                  <a:gd name="connsiteX78" fmla="*/ 248575 w 1873794"/>
                  <a:gd name="connsiteY78" fmla="*/ 1189607 h 1597980"/>
                  <a:gd name="connsiteX79" fmla="*/ 310718 w 1873794"/>
                  <a:gd name="connsiteY79" fmla="*/ 1198485 h 1597980"/>
                  <a:gd name="connsiteX80" fmla="*/ 328474 w 1873794"/>
                  <a:gd name="connsiteY80" fmla="*/ 1216240 h 1597980"/>
                  <a:gd name="connsiteX81" fmla="*/ 568171 w 1873794"/>
                  <a:gd name="connsiteY81" fmla="*/ 1233996 h 1597980"/>
                  <a:gd name="connsiteX82" fmla="*/ 665825 w 1873794"/>
                  <a:gd name="connsiteY82" fmla="*/ 1225118 h 1597980"/>
                  <a:gd name="connsiteX83" fmla="*/ 772357 w 1873794"/>
                  <a:gd name="connsiteY83" fmla="*/ 1242873 h 1597980"/>
                  <a:gd name="connsiteX84" fmla="*/ 870012 w 1873794"/>
                  <a:gd name="connsiteY84" fmla="*/ 1251751 h 1597980"/>
                  <a:gd name="connsiteX85" fmla="*/ 896645 w 1873794"/>
                  <a:gd name="connsiteY85" fmla="*/ 1269506 h 1597980"/>
                  <a:gd name="connsiteX86" fmla="*/ 1020932 w 1873794"/>
                  <a:gd name="connsiteY86" fmla="*/ 1260629 h 1597980"/>
                  <a:gd name="connsiteX87" fmla="*/ 1047565 w 1873794"/>
                  <a:gd name="connsiteY87" fmla="*/ 1251751 h 1597980"/>
                  <a:gd name="connsiteX88" fmla="*/ 1100831 w 1873794"/>
                  <a:gd name="connsiteY88" fmla="*/ 1242873 h 1597980"/>
                  <a:gd name="connsiteX89" fmla="*/ 1136342 w 1873794"/>
                  <a:gd name="connsiteY89" fmla="*/ 1251751 h 1597980"/>
                  <a:gd name="connsiteX90" fmla="*/ 1154097 w 1873794"/>
                  <a:gd name="connsiteY90" fmla="*/ 1305017 h 1597980"/>
                  <a:gd name="connsiteX91" fmla="*/ 1180730 w 1873794"/>
                  <a:gd name="connsiteY91" fmla="*/ 1358283 h 1597980"/>
                  <a:gd name="connsiteX92" fmla="*/ 1162975 w 1873794"/>
                  <a:gd name="connsiteY92" fmla="*/ 1393794 h 1597980"/>
                  <a:gd name="connsiteX93" fmla="*/ 1154097 w 1873794"/>
                  <a:gd name="connsiteY93" fmla="*/ 1420427 h 1597980"/>
                  <a:gd name="connsiteX94" fmla="*/ 1127464 w 1873794"/>
                  <a:gd name="connsiteY94" fmla="*/ 1411549 h 1597980"/>
                  <a:gd name="connsiteX95" fmla="*/ 1136342 w 1873794"/>
                  <a:gd name="connsiteY95" fmla="*/ 1349406 h 1597980"/>
                  <a:gd name="connsiteX96" fmla="*/ 1162975 w 1873794"/>
                  <a:gd name="connsiteY96" fmla="*/ 1447060 h 1597980"/>
                  <a:gd name="connsiteX97" fmla="*/ 1154097 w 1873794"/>
                  <a:gd name="connsiteY97" fmla="*/ 1518081 h 1597980"/>
                  <a:gd name="connsiteX98" fmla="*/ 1145219 w 1873794"/>
                  <a:gd name="connsiteY98" fmla="*/ 1535837 h 1597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873794" h="1597980">
                    <a:moveTo>
                      <a:pt x="1145219" y="1535837"/>
                    </a:moveTo>
                    <a:cubicBezTo>
                      <a:pt x="1160015" y="1540276"/>
                      <a:pt x="1185509" y="1559055"/>
                      <a:pt x="1242874" y="1544714"/>
                    </a:cubicBezTo>
                    <a:cubicBezTo>
                      <a:pt x="1251952" y="1542444"/>
                      <a:pt x="1260629" y="1538796"/>
                      <a:pt x="1269507" y="1535837"/>
                    </a:cubicBezTo>
                    <a:cubicBezTo>
                      <a:pt x="1284303" y="1538796"/>
                      <a:pt x="1300026" y="1538770"/>
                      <a:pt x="1313895" y="1544714"/>
                    </a:cubicBezTo>
                    <a:cubicBezTo>
                      <a:pt x="1321588" y="1548011"/>
                      <a:pt x="1324164" y="1558727"/>
                      <a:pt x="1331650" y="1562470"/>
                    </a:cubicBezTo>
                    <a:cubicBezTo>
                      <a:pt x="1342563" y="1567927"/>
                      <a:pt x="1355429" y="1567995"/>
                      <a:pt x="1367161" y="1571347"/>
                    </a:cubicBezTo>
                    <a:cubicBezTo>
                      <a:pt x="1376159" y="1573918"/>
                      <a:pt x="1384916" y="1577266"/>
                      <a:pt x="1393794" y="1580225"/>
                    </a:cubicBezTo>
                    <a:cubicBezTo>
                      <a:pt x="1402987" y="1571033"/>
                      <a:pt x="1425120" y="1546580"/>
                      <a:pt x="1438183" y="1544714"/>
                    </a:cubicBezTo>
                    <a:cubicBezTo>
                      <a:pt x="1450261" y="1542988"/>
                      <a:pt x="1461856" y="1550633"/>
                      <a:pt x="1473693" y="1553592"/>
                    </a:cubicBezTo>
                    <a:cubicBezTo>
                      <a:pt x="1479612" y="1562470"/>
                      <a:pt x="1483117" y="1573560"/>
                      <a:pt x="1491449" y="1580225"/>
                    </a:cubicBezTo>
                    <a:cubicBezTo>
                      <a:pt x="1498756" y="1586071"/>
                      <a:pt x="1508906" y="1587268"/>
                      <a:pt x="1518082" y="1589103"/>
                    </a:cubicBezTo>
                    <a:cubicBezTo>
                      <a:pt x="1538600" y="1593207"/>
                      <a:pt x="1559511" y="1595021"/>
                      <a:pt x="1580225" y="1597980"/>
                    </a:cubicBezTo>
                    <a:cubicBezTo>
                      <a:pt x="1703944" y="1573237"/>
                      <a:pt x="1638928" y="1582731"/>
                      <a:pt x="1775534" y="1571347"/>
                    </a:cubicBezTo>
                    <a:cubicBezTo>
                      <a:pt x="1762117" y="1517683"/>
                      <a:pt x="1770513" y="1547407"/>
                      <a:pt x="1748901" y="1482571"/>
                    </a:cubicBezTo>
                    <a:lnTo>
                      <a:pt x="1740023" y="1455938"/>
                    </a:lnTo>
                    <a:cubicBezTo>
                      <a:pt x="1747029" y="1434921"/>
                      <a:pt x="1757779" y="1406343"/>
                      <a:pt x="1757779" y="1384916"/>
                    </a:cubicBezTo>
                    <a:cubicBezTo>
                      <a:pt x="1757779" y="1372715"/>
                      <a:pt x="1751860" y="1361243"/>
                      <a:pt x="1748901" y="1349406"/>
                    </a:cubicBezTo>
                    <a:cubicBezTo>
                      <a:pt x="1740262" y="1263015"/>
                      <a:pt x="1732214" y="1283521"/>
                      <a:pt x="1748901" y="1225118"/>
                    </a:cubicBezTo>
                    <a:cubicBezTo>
                      <a:pt x="1751472" y="1216120"/>
                      <a:pt x="1751162" y="1205102"/>
                      <a:pt x="1757779" y="1198485"/>
                    </a:cubicBezTo>
                    <a:cubicBezTo>
                      <a:pt x="1764396" y="1191868"/>
                      <a:pt x="1776232" y="1194152"/>
                      <a:pt x="1784412" y="1189607"/>
                    </a:cubicBezTo>
                    <a:cubicBezTo>
                      <a:pt x="1803066" y="1179244"/>
                      <a:pt x="1837678" y="1154097"/>
                      <a:pt x="1837678" y="1154097"/>
                    </a:cubicBezTo>
                    <a:cubicBezTo>
                      <a:pt x="1834719" y="1112668"/>
                      <a:pt x="1834961" y="1070884"/>
                      <a:pt x="1828800" y="1029809"/>
                    </a:cubicBezTo>
                    <a:cubicBezTo>
                      <a:pt x="1826024" y="1011300"/>
                      <a:pt x="1815105" y="994813"/>
                      <a:pt x="1811045" y="976543"/>
                    </a:cubicBezTo>
                    <a:cubicBezTo>
                      <a:pt x="1803235" y="941400"/>
                      <a:pt x="1793289" y="870011"/>
                      <a:pt x="1793289" y="870011"/>
                    </a:cubicBezTo>
                    <a:cubicBezTo>
                      <a:pt x="1796248" y="855215"/>
                      <a:pt x="1798197" y="840180"/>
                      <a:pt x="1802167" y="825623"/>
                    </a:cubicBezTo>
                    <a:cubicBezTo>
                      <a:pt x="1807091" y="807567"/>
                      <a:pt x="1819922" y="772357"/>
                      <a:pt x="1819922" y="772357"/>
                    </a:cubicBezTo>
                    <a:lnTo>
                      <a:pt x="1802167" y="719091"/>
                    </a:lnTo>
                    <a:lnTo>
                      <a:pt x="1793289" y="692458"/>
                    </a:lnTo>
                    <a:cubicBezTo>
                      <a:pt x="1795835" y="666995"/>
                      <a:pt x="1806990" y="552166"/>
                      <a:pt x="1811045" y="523782"/>
                    </a:cubicBezTo>
                    <a:cubicBezTo>
                      <a:pt x="1813179" y="508845"/>
                      <a:pt x="1811152" y="491672"/>
                      <a:pt x="1819922" y="479394"/>
                    </a:cubicBezTo>
                    <a:cubicBezTo>
                      <a:pt x="1827614" y="468625"/>
                      <a:pt x="1843596" y="467557"/>
                      <a:pt x="1855433" y="461639"/>
                    </a:cubicBezTo>
                    <a:cubicBezTo>
                      <a:pt x="1862500" y="412170"/>
                      <a:pt x="1873794" y="370089"/>
                      <a:pt x="1855433" y="319596"/>
                    </a:cubicBezTo>
                    <a:cubicBezTo>
                      <a:pt x="1851787" y="309569"/>
                      <a:pt x="1837678" y="307759"/>
                      <a:pt x="1828800" y="301840"/>
                    </a:cubicBezTo>
                    <a:cubicBezTo>
                      <a:pt x="1822882" y="292962"/>
                      <a:pt x="1811045" y="285877"/>
                      <a:pt x="1811045" y="275207"/>
                    </a:cubicBezTo>
                    <a:cubicBezTo>
                      <a:pt x="1811045" y="266837"/>
                      <a:pt x="1822881" y="298882"/>
                      <a:pt x="1828800" y="292963"/>
                    </a:cubicBezTo>
                    <a:cubicBezTo>
                      <a:pt x="1835417" y="286346"/>
                      <a:pt x="1822881" y="275208"/>
                      <a:pt x="1819922" y="266330"/>
                    </a:cubicBezTo>
                    <a:cubicBezTo>
                      <a:pt x="1816963" y="248575"/>
                      <a:pt x="1816737" y="230140"/>
                      <a:pt x="1811045" y="213064"/>
                    </a:cubicBezTo>
                    <a:cubicBezTo>
                      <a:pt x="1799073" y="177148"/>
                      <a:pt x="1793785" y="191118"/>
                      <a:pt x="1766656" y="177553"/>
                    </a:cubicBezTo>
                    <a:cubicBezTo>
                      <a:pt x="1757113" y="172781"/>
                      <a:pt x="1749773" y="164131"/>
                      <a:pt x="1740023" y="159798"/>
                    </a:cubicBezTo>
                    <a:cubicBezTo>
                      <a:pt x="1722920" y="152197"/>
                      <a:pt x="1686757" y="142042"/>
                      <a:pt x="1686757" y="142042"/>
                    </a:cubicBezTo>
                    <a:cubicBezTo>
                      <a:pt x="1680839" y="133164"/>
                      <a:pt x="1677334" y="122074"/>
                      <a:pt x="1669002" y="115409"/>
                    </a:cubicBezTo>
                    <a:cubicBezTo>
                      <a:pt x="1661695" y="109563"/>
                      <a:pt x="1648986" y="113149"/>
                      <a:pt x="1642369" y="106532"/>
                    </a:cubicBezTo>
                    <a:cubicBezTo>
                      <a:pt x="1595019" y="59183"/>
                      <a:pt x="1677881" y="94696"/>
                      <a:pt x="1606858" y="71021"/>
                    </a:cubicBezTo>
                    <a:cubicBezTo>
                      <a:pt x="1612777" y="65103"/>
                      <a:pt x="1617128" y="57009"/>
                      <a:pt x="1624614" y="53266"/>
                    </a:cubicBezTo>
                    <a:cubicBezTo>
                      <a:pt x="1635527" y="47810"/>
                      <a:pt x="1665580" y="55301"/>
                      <a:pt x="1660124" y="44388"/>
                    </a:cubicBezTo>
                    <a:cubicBezTo>
                      <a:pt x="1653376" y="30892"/>
                      <a:pt x="1630293" y="39480"/>
                      <a:pt x="1615736" y="35510"/>
                    </a:cubicBezTo>
                    <a:cubicBezTo>
                      <a:pt x="1597680" y="30586"/>
                      <a:pt x="1562470" y="17755"/>
                      <a:pt x="1562470" y="17755"/>
                    </a:cubicBezTo>
                    <a:cubicBezTo>
                      <a:pt x="1526959" y="20714"/>
                      <a:pt x="1490880" y="19645"/>
                      <a:pt x="1455938" y="26633"/>
                    </a:cubicBezTo>
                    <a:cubicBezTo>
                      <a:pt x="1445476" y="28725"/>
                      <a:pt x="1439967" y="43993"/>
                      <a:pt x="1429305" y="44388"/>
                    </a:cubicBezTo>
                    <a:lnTo>
                      <a:pt x="1216241" y="35510"/>
                    </a:lnTo>
                    <a:cubicBezTo>
                      <a:pt x="1113194" y="1164"/>
                      <a:pt x="1226671" y="35510"/>
                      <a:pt x="958788" y="35510"/>
                    </a:cubicBezTo>
                    <a:cubicBezTo>
                      <a:pt x="878834" y="35510"/>
                      <a:pt x="798990" y="29592"/>
                      <a:pt x="719091" y="26633"/>
                    </a:cubicBezTo>
                    <a:cubicBezTo>
                      <a:pt x="675638" y="23290"/>
                      <a:pt x="582763" y="17986"/>
                      <a:pt x="532660" y="8877"/>
                    </a:cubicBezTo>
                    <a:cubicBezTo>
                      <a:pt x="523453" y="7203"/>
                      <a:pt x="514905" y="2959"/>
                      <a:pt x="506027" y="0"/>
                    </a:cubicBezTo>
                    <a:cubicBezTo>
                      <a:pt x="502460" y="594"/>
                      <a:pt x="416274" y="14369"/>
                      <a:pt x="408373" y="17755"/>
                    </a:cubicBezTo>
                    <a:cubicBezTo>
                      <a:pt x="400680" y="21052"/>
                      <a:pt x="397794" y="31204"/>
                      <a:pt x="390617" y="35510"/>
                    </a:cubicBezTo>
                    <a:cubicBezTo>
                      <a:pt x="382593" y="40325"/>
                      <a:pt x="372585" y="40702"/>
                      <a:pt x="363984" y="44388"/>
                    </a:cubicBezTo>
                    <a:cubicBezTo>
                      <a:pt x="351820" y="49601"/>
                      <a:pt x="341662" y="61044"/>
                      <a:pt x="328474" y="62143"/>
                    </a:cubicBezTo>
                    <a:cubicBezTo>
                      <a:pt x="234060" y="70011"/>
                      <a:pt x="139083" y="68062"/>
                      <a:pt x="44388" y="71021"/>
                    </a:cubicBezTo>
                    <a:cubicBezTo>
                      <a:pt x="38470" y="79899"/>
                      <a:pt x="29077" y="87268"/>
                      <a:pt x="26633" y="97654"/>
                    </a:cubicBezTo>
                    <a:cubicBezTo>
                      <a:pt x="17048" y="138391"/>
                      <a:pt x="16151" y="180728"/>
                      <a:pt x="8878" y="221941"/>
                    </a:cubicBezTo>
                    <a:cubicBezTo>
                      <a:pt x="7252" y="231157"/>
                      <a:pt x="2959" y="239696"/>
                      <a:pt x="0" y="248574"/>
                    </a:cubicBezTo>
                    <a:cubicBezTo>
                      <a:pt x="20025" y="328675"/>
                      <a:pt x="10038" y="296446"/>
                      <a:pt x="26633" y="346229"/>
                    </a:cubicBezTo>
                    <a:cubicBezTo>
                      <a:pt x="23674" y="375821"/>
                      <a:pt x="17755" y="405266"/>
                      <a:pt x="17755" y="435006"/>
                    </a:cubicBezTo>
                    <a:cubicBezTo>
                      <a:pt x="17755" y="450095"/>
                      <a:pt x="22663" y="464837"/>
                      <a:pt x="26633" y="479394"/>
                    </a:cubicBezTo>
                    <a:cubicBezTo>
                      <a:pt x="41935" y="535501"/>
                      <a:pt x="33434" y="521707"/>
                      <a:pt x="62144" y="550415"/>
                    </a:cubicBezTo>
                    <a:cubicBezTo>
                      <a:pt x="59185" y="585926"/>
                      <a:pt x="57686" y="621588"/>
                      <a:pt x="53266" y="656947"/>
                    </a:cubicBezTo>
                    <a:cubicBezTo>
                      <a:pt x="51753" y="669054"/>
                      <a:pt x="44388" y="680257"/>
                      <a:pt x="44388" y="692458"/>
                    </a:cubicBezTo>
                    <a:cubicBezTo>
                      <a:pt x="44388" y="703606"/>
                      <a:pt x="57957" y="742042"/>
                      <a:pt x="62144" y="754602"/>
                    </a:cubicBezTo>
                    <a:cubicBezTo>
                      <a:pt x="65103" y="772357"/>
                      <a:pt x="71021" y="789868"/>
                      <a:pt x="71021" y="807868"/>
                    </a:cubicBezTo>
                    <a:cubicBezTo>
                      <a:pt x="71021" y="846451"/>
                      <a:pt x="65983" y="884885"/>
                      <a:pt x="62144" y="923277"/>
                    </a:cubicBezTo>
                    <a:cubicBezTo>
                      <a:pt x="58775" y="956969"/>
                      <a:pt x="51859" y="996190"/>
                      <a:pt x="44388" y="1029809"/>
                    </a:cubicBezTo>
                    <a:cubicBezTo>
                      <a:pt x="41741" y="1041720"/>
                      <a:pt x="38470" y="1053483"/>
                      <a:pt x="35511" y="1065320"/>
                    </a:cubicBezTo>
                    <a:cubicBezTo>
                      <a:pt x="38470" y="1086035"/>
                      <a:pt x="37771" y="1107613"/>
                      <a:pt x="44388" y="1127464"/>
                    </a:cubicBezTo>
                    <a:cubicBezTo>
                      <a:pt x="47035" y="1135405"/>
                      <a:pt x="55608" y="1139990"/>
                      <a:pt x="62144" y="1145219"/>
                    </a:cubicBezTo>
                    <a:cubicBezTo>
                      <a:pt x="118128" y="1190004"/>
                      <a:pt x="63671" y="1137867"/>
                      <a:pt x="106532" y="1180730"/>
                    </a:cubicBezTo>
                    <a:cubicBezTo>
                      <a:pt x="109491" y="1189608"/>
                      <a:pt x="106532" y="1204404"/>
                      <a:pt x="115410" y="1207363"/>
                    </a:cubicBezTo>
                    <a:cubicBezTo>
                      <a:pt x="129725" y="1212134"/>
                      <a:pt x="144841" y="1200479"/>
                      <a:pt x="159798" y="1198485"/>
                    </a:cubicBezTo>
                    <a:cubicBezTo>
                      <a:pt x="189277" y="1194554"/>
                      <a:pt x="218983" y="1192566"/>
                      <a:pt x="248575" y="1189607"/>
                    </a:cubicBezTo>
                    <a:cubicBezTo>
                      <a:pt x="269289" y="1192566"/>
                      <a:pt x="290867" y="1191868"/>
                      <a:pt x="310718" y="1198485"/>
                    </a:cubicBezTo>
                    <a:cubicBezTo>
                      <a:pt x="318659" y="1201132"/>
                      <a:pt x="320290" y="1214486"/>
                      <a:pt x="328474" y="1216240"/>
                    </a:cubicBezTo>
                    <a:cubicBezTo>
                      <a:pt x="345508" y="1219890"/>
                      <a:pt x="566532" y="1233887"/>
                      <a:pt x="568171" y="1233996"/>
                    </a:cubicBezTo>
                    <a:cubicBezTo>
                      <a:pt x="600722" y="1231037"/>
                      <a:pt x="633139" y="1225118"/>
                      <a:pt x="665825" y="1225118"/>
                    </a:cubicBezTo>
                    <a:cubicBezTo>
                      <a:pt x="884377" y="1225118"/>
                      <a:pt x="675131" y="1228984"/>
                      <a:pt x="772357" y="1242873"/>
                    </a:cubicBezTo>
                    <a:cubicBezTo>
                      <a:pt x="804714" y="1247495"/>
                      <a:pt x="837460" y="1248792"/>
                      <a:pt x="870012" y="1251751"/>
                    </a:cubicBezTo>
                    <a:cubicBezTo>
                      <a:pt x="878890" y="1257669"/>
                      <a:pt x="885994" y="1268879"/>
                      <a:pt x="896645" y="1269506"/>
                    </a:cubicBezTo>
                    <a:cubicBezTo>
                      <a:pt x="938108" y="1271945"/>
                      <a:pt x="979682" y="1265482"/>
                      <a:pt x="1020932" y="1260629"/>
                    </a:cubicBezTo>
                    <a:cubicBezTo>
                      <a:pt x="1030226" y="1259536"/>
                      <a:pt x="1038430" y="1253781"/>
                      <a:pt x="1047565" y="1251751"/>
                    </a:cubicBezTo>
                    <a:cubicBezTo>
                      <a:pt x="1065137" y="1247846"/>
                      <a:pt x="1083076" y="1245832"/>
                      <a:pt x="1100831" y="1242873"/>
                    </a:cubicBezTo>
                    <a:cubicBezTo>
                      <a:pt x="1112668" y="1245832"/>
                      <a:pt x="1128402" y="1242487"/>
                      <a:pt x="1136342" y="1251751"/>
                    </a:cubicBezTo>
                    <a:cubicBezTo>
                      <a:pt x="1148522" y="1265961"/>
                      <a:pt x="1143716" y="1289444"/>
                      <a:pt x="1154097" y="1305017"/>
                    </a:cubicBezTo>
                    <a:cubicBezTo>
                      <a:pt x="1177043" y="1339436"/>
                      <a:pt x="1168478" y="1321528"/>
                      <a:pt x="1180730" y="1358283"/>
                    </a:cubicBezTo>
                    <a:cubicBezTo>
                      <a:pt x="1174812" y="1370120"/>
                      <a:pt x="1168188" y="1381630"/>
                      <a:pt x="1162975" y="1393794"/>
                    </a:cubicBezTo>
                    <a:cubicBezTo>
                      <a:pt x="1159289" y="1402395"/>
                      <a:pt x="1162467" y="1416242"/>
                      <a:pt x="1154097" y="1420427"/>
                    </a:cubicBezTo>
                    <a:cubicBezTo>
                      <a:pt x="1145727" y="1424612"/>
                      <a:pt x="1136342" y="1414508"/>
                      <a:pt x="1127464" y="1411549"/>
                    </a:cubicBezTo>
                    <a:cubicBezTo>
                      <a:pt x="1130423" y="1390835"/>
                      <a:pt x="1116491" y="1356023"/>
                      <a:pt x="1136342" y="1349406"/>
                    </a:cubicBezTo>
                    <a:cubicBezTo>
                      <a:pt x="1144789" y="1346591"/>
                      <a:pt x="1161778" y="1441075"/>
                      <a:pt x="1162975" y="1447060"/>
                    </a:cubicBezTo>
                    <a:cubicBezTo>
                      <a:pt x="1160016" y="1470734"/>
                      <a:pt x="1160952" y="1495229"/>
                      <a:pt x="1154097" y="1518081"/>
                    </a:cubicBezTo>
                    <a:cubicBezTo>
                      <a:pt x="1151692" y="1526098"/>
                      <a:pt x="1130423" y="1531398"/>
                      <a:pt x="1145219" y="1535837"/>
                    </a:cubicBezTo>
                    <a:close/>
                  </a:path>
                </a:pathLst>
              </a:custGeom>
              <a:solidFill>
                <a:srgbClr val="FF00FF">
                  <a:alpha val="5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Box 84"/>
            <p:cNvSpPr txBox="1"/>
            <p:nvPr/>
          </p:nvSpPr>
          <p:spPr>
            <a:xfrm>
              <a:off x="11351569" y="6473912"/>
              <a:ext cx="2251519" cy="839784"/>
            </a:xfrm>
            <a:prstGeom prst="rect">
              <a:avLst/>
            </a:prstGeom>
            <a:noFill/>
          </p:spPr>
          <p:txBody>
            <a:bodyPr wrap="none" lIns="130622" tIns="65311" rIns="130622" bIns="65311" rtlCol="0">
              <a:spAutoFit/>
            </a:bodyPr>
            <a:lstStyle/>
            <a:p>
              <a:pPr algn="ctr"/>
              <a:r>
                <a:rPr lang="en-US" sz="2300" dirty="0" smtClean="0">
                  <a:latin typeface="+mj-lt"/>
                </a:rPr>
                <a:t>LLC Fitting</a:t>
              </a:r>
            </a:p>
            <a:p>
              <a:pPr algn="ctr"/>
              <a:r>
                <a:rPr lang="en-US" sz="2300" dirty="0" smtClean="0">
                  <a:latin typeface="+mj-lt"/>
                </a:rPr>
                <a:t>(e.g. sphinx3*)</a:t>
              </a:r>
              <a:endParaRPr lang="en-US" sz="2300" dirty="0">
                <a:latin typeface="+mj-lt"/>
              </a:endParaRPr>
            </a:p>
          </p:txBody>
        </p:sp>
      </p:grpSp>
      <p:sp>
        <p:nvSpPr>
          <p:cNvPr id="90" name="TextBox 89"/>
          <p:cNvSpPr txBox="1"/>
          <p:nvPr/>
        </p:nvSpPr>
        <p:spPr>
          <a:xfrm>
            <a:off x="9753600" y="7772400"/>
            <a:ext cx="4310795" cy="461665"/>
          </a:xfrm>
          <a:prstGeom prst="rect">
            <a:avLst/>
          </a:prstGeom>
          <a:noFill/>
        </p:spPr>
        <p:txBody>
          <a:bodyPr wrap="none" rtlCol="0">
            <a:spAutoFit/>
          </a:bodyPr>
          <a:lstStyle/>
          <a:p>
            <a:r>
              <a:rPr lang="en-US" baseline="30000" dirty="0" smtClean="0">
                <a:latin typeface="+mj-lt"/>
              </a:rPr>
              <a:t>*</a:t>
            </a:r>
            <a:r>
              <a:rPr lang="en-US" dirty="0" smtClean="0">
                <a:latin typeface="+mj-lt"/>
              </a:rPr>
              <a:t>Assuming a 4MB shared LLC</a:t>
            </a:r>
            <a:endParaRPr lang="en-US"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8094029" y="4038600"/>
            <a:ext cx="2954971" cy="2036296"/>
            <a:chOff x="6120172" y="2672916"/>
            <a:chExt cx="1925161" cy="1326645"/>
          </a:xfrm>
        </p:grpSpPr>
        <p:sp>
          <p:nvSpPr>
            <p:cNvPr id="44" name="Cube 43"/>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5" name="TextBox 44"/>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sp>
        <p:nvSpPr>
          <p:cNvPr id="2" name="Title 1"/>
          <p:cNvSpPr>
            <a:spLocks noGrp="1"/>
          </p:cNvSpPr>
          <p:nvPr>
            <p:ph type="title"/>
          </p:nvPr>
        </p:nvSpPr>
        <p:spPr/>
        <p:txBody>
          <a:bodyPr/>
          <a:lstStyle/>
          <a:p>
            <a:r>
              <a:rPr lang="en-US" sz="3600" dirty="0" smtClean="0"/>
              <a:t>Cache Replacement and Utility-aware Scheduling (CRUISE)</a:t>
            </a:r>
            <a:endParaRPr lang="en-US" sz="3600" dirty="0"/>
          </a:p>
        </p:txBody>
      </p:sp>
      <p:sp>
        <p:nvSpPr>
          <p:cNvPr id="3" name="Content Placeholder 2"/>
          <p:cNvSpPr>
            <a:spLocks noGrp="1"/>
          </p:cNvSpPr>
          <p:nvPr>
            <p:ph idx="1"/>
          </p:nvPr>
        </p:nvSpPr>
        <p:spPr>
          <a:xfrm>
            <a:off x="728663" y="1646238"/>
            <a:ext cx="6738937" cy="5211762"/>
          </a:xfrm>
        </p:spPr>
        <p:txBody>
          <a:bodyPr/>
          <a:lstStyle/>
          <a:p>
            <a:pPr lvl="1">
              <a:buFont typeface="Arial" pitchFamily="34" charset="0"/>
              <a:buChar char="•"/>
            </a:pPr>
            <a:r>
              <a:rPr lang="en-US" sz="3200" u="sng" dirty="0" smtClean="0">
                <a:solidFill>
                  <a:srgbClr val="FFFF00"/>
                </a:solidFill>
              </a:rPr>
              <a:t>Core Cache Fitting (CCF) Apps:</a:t>
            </a:r>
          </a:p>
          <a:p>
            <a:pPr lvl="2">
              <a:buFont typeface="Arial" pitchFamily="34" charset="0"/>
              <a:buChar char="•"/>
            </a:pPr>
            <a:r>
              <a:rPr lang="en-US" sz="2800" dirty="0" smtClean="0"/>
              <a:t>Infrequently access the LLC</a:t>
            </a:r>
          </a:p>
          <a:p>
            <a:pPr lvl="2">
              <a:buFont typeface="Arial" pitchFamily="34" charset="0"/>
              <a:buChar char="•"/>
            </a:pPr>
            <a:r>
              <a:rPr lang="en-US" sz="2800" dirty="0" smtClean="0"/>
              <a:t>Do not rely on LLC for performance</a:t>
            </a:r>
          </a:p>
          <a:p>
            <a:pPr lvl="1">
              <a:buFont typeface="Arial" pitchFamily="34" charset="0"/>
              <a:buChar char="•"/>
            </a:pPr>
            <a:endParaRPr lang="en-US" sz="1400" dirty="0" smtClean="0"/>
          </a:p>
          <a:p>
            <a:pPr lvl="1">
              <a:buFont typeface="Arial" pitchFamily="34" charset="0"/>
              <a:buChar char="•"/>
            </a:pPr>
            <a:r>
              <a:rPr lang="en-US" sz="3200" dirty="0" smtClean="0"/>
              <a:t>Co-scheduling multiple CCF jobs on same LLC “wastes” that LLC</a:t>
            </a:r>
            <a:endParaRPr lang="en-US" dirty="0" smtClean="0"/>
          </a:p>
          <a:p>
            <a:pPr lvl="1">
              <a:buFont typeface="Arial" pitchFamily="34" charset="0"/>
              <a:buChar char="•"/>
            </a:pPr>
            <a:endParaRPr lang="en-US" sz="1400" dirty="0" smtClean="0"/>
          </a:p>
          <a:p>
            <a:pPr lvl="1">
              <a:buFont typeface="Arial" pitchFamily="34" charset="0"/>
              <a:buChar char="•"/>
            </a:pPr>
            <a:r>
              <a:rPr lang="en-US" sz="3200" dirty="0" smtClean="0"/>
              <a:t>Best to spread CCF applications across available LLCs</a:t>
            </a:r>
            <a:endParaRPr lang="en-US" sz="3200"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17</a:t>
            </a:fld>
            <a:endParaRPr lang="en-US"/>
          </a:p>
        </p:txBody>
      </p:sp>
      <p:grpSp>
        <p:nvGrpSpPr>
          <p:cNvPr id="62" name="Group 61"/>
          <p:cNvGrpSpPr/>
          <p:nvPr/>
        </p:nvGrpSpPr>
        <p:grpSpPr>
          <a:xfrm>
            <a:off x="8077200" y="3008110"/>
            <a:ext cx="1477485" cy="1127794"/>
            <a:chOff x="7696200" y="4587206"/>
            <a:chExt cx="1477485" cy="1127794"/>
          </a:xfrm>
        </p:grpSpPr>
        <p:sp>
          <p:nvSpPr>
            <p:cNvPr id="39" name="Cube 38"/>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0" name="TextBox 39"/>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0</a:t>
              </a:r>
              <a:endParaRPr lang="en-US" sz="1400" b="1" dirty="0">
                <a:solidFill>
                  <a:schemeClr val="bg1"/>
                </a:solidFill>
                <a:latin typeface="+mj-lt"/>
              </a:endParaRPr>
            </a:p>
          </p:txBody>
        </p:sp>
        <p:sp>
          <p:nvSpPr>
            <p:cNvPr id="41" name="Rectangle 40"/>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63" name="Group 62"/>
          <p:cNvGrpSpPr/>
          <p:nvPr/>
        </p:nvGrpSpPr>
        <p:grpSpPr>
          <a:xfrm>
            <a:off x="9571515" y="2992904"/>
            <a:ext cx="1477485" cy="1127794"/>
            <a:chOff x="7696200" y="4587206"/>
            <a:chExt cx="1477485" cy="1127794"/>
          </a:xfrm>
        </p:grpSpPr>
        <p:sp>
          <p:nvSpPr>
            <p:cNvPr id="64" name="Cube 63"/>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5" name="TextBox 64"/>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1</a:t>
              </a:r>
              <a:endParaRPr lang="en-US" sz="1400" b="1" dirty="0">
                <a:solidFill>
                  <a:schemeClr val="bg1"/>
                </a:solidFill>
                <a:latin typeface="+mj-lt"/>
              </a:endParaRPr>
            </a:p>
          </p:txBody>
        </p:sp>
        <p:sp>
          <p:nvSpPr>
            <p:cNvPr id="66" name="Rectangle 65"/>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67" name="Group 66"/>
          <p:cNvGrpSpPr/>
          <p:nvPr/>
        </p:nvGrpSpPr>
        <p:grpSpPr>
          <a:xfrm>
            <a:off x="11370629" y="4038600"/>
            <a:ext cx="2954971" cy="2036296"/>
            <a:chOff x="6120172" y="2672916"/>
            <a:chExt cx="1925161" cy="1326645"/>
          </a:xfrm>
        </p:grpSpPr>
        <p:sp>
          <p:nvSpPr>
            <p:cNvPr id="68" name="Cube 67"/>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9" name="TextBox 68"/>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70" name="Group 69"/>
          <p:cNvGrpSpPr/>
          <p:nvPr/>
        </p:nvGrpSpPr>
        <p:grpSpPr>
          <a:xfrm>
            <a:off x="11353800" y="3008110"/>
            <a:ext cx="1477485" cy="1127794"/>
            <a:chOff x="7696200" y="4587206"/>
            <a:chExt cx="1477485" cy="1127794"/>
          </a:xfrm>
        </p:grpSpPr>
        <p:sp>
          <p:nvSpPr>
            <p:cNvPr id="71" name="Cube 70"/>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2" name="TextBox 71"/>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2</a:t>
              </a:r>
              <a:endParaRPr lang="en-US" sz="1400" b="1" dirty="0">
                <a:solidFill>
                  <a:schemeClr val="bg1"/>
                </a:solidFill>
                <a:latin typeface="+mj-lt"/>
              </a:endParaRPr>
            </a:p>
          </p:txBody>
        </p:sp>
        <p:sp>
          <p:nvSpPr>
            <p:cNvPr id="73" name="Rectangle 72"/>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74" name="Group 73"/>
          <p:cNvGrpSpPr/>
          <p:nvPr/>
        </p:nvGrpSpPr>
        <p:grpSpPr>
          <a:xfrm>
            <a:off x="12848115" y="2992904"/>
            <a:ext cx="1477485" cy="1127794"/>
            <a:chOff x="7696200" y="4587206"/>
            <a:chExt cx="1477485" cy="1127794"/>
          </a:xfrm>
        </p:grpSpPr>
        <p:sp>
          <p:nvSpPr>
            <p:cNvPr id="75" name="Cube 74"/>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6" name="TextBox 75"/>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3</a:t>
              </a:r>
              <a:endParaRPr lang="en-US" sz="1400" b="1" dirty="0">
                <a:solidFill>
                  <a:schemeClr val="bg1"/>
                </a:solidFill>
                <a:latin typeface="+mj-lt"/>
              </a:endParaRPr>
            </a:p>
          </p:txBody>
        </p:sp>
        <p:sp>
          <p:nvSpPr>
            <p:cNvPr id="77" name="Rectangle 76"/>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90" name="Group 89"/>
          <p:cNvGrpSpPr/>
          <p:nvPr/>
        </p:nvGrpSpPr>
        <p:grpSpPr>
          <a:xfrm>
            <a:off x="8192303" y="1969165"/>
            <a:ext cx="1494315" cy="2197208"/>
            <a:chOff x="8192303" y="1969165"/>
            <a:chExt cx="1494315" cy="2197208"/>
          </a:xfrm>
        </p:grpSpPr>
        <p:sp>
          <p:nvSpPr>
            <p:cNvPr id="59" name="Freeform 58"/>
            <p:cNvSpPr/>
            <p:nvPr/>
          </p:nvSpPr>
          <p:spPr>
            <a:xfrm>
              <a:off x="8192303" y="3529281"/>
              <a:ext cx="1079312" cy="637092"/>
            </a:xfrm>
            <a:custGeom>
              <a:avLst/>
              <a:gdLst>
                <a:gd name="connsiteX0" fmla="*/ 35511 w 703171"/>
                <a:gd name="connsiteY0" fmla="*/ 532660 h 557849"/>
                <a:gd name="connsiteX1" fmla="*/ 88777 w 703171"/>
                <a:gd name="connsiteY1" fmla="*/ 523782 h 557849"/>
                <a:gd name="connsiteX2" fmla="*/ 115410 w 703171"/>
                <a:gd name="connsiteY2" fmla="*/ 506027 h 557849"/>
                <a:gd name="connsiteX3" fmla="*/ 142043 w 703171"/>
                <a:gd name="connsiteY3" fmla="*/ 514905 h 557849"/>
                <a:gd name="connsiteX4" fmla="*/ 204187 w 703171"/>
                <a:gd name="connsiteY4" fmla="*/ 523782 h 557849"/>
                <a:gd name="connsiteX5" fmla="*/ 239697 w 703171"/>
                <a:gd name="connsiteY5" fmla="*/ 506027 h 557849"/>
                <a:gd name="connsiteX6" fmla="*/ 266330 w 703171"/>
                <a:gd name="connsiteY6" fmla="*/ 514905 h 557849"/>
                <a:gd name="connsiteX7" fmla="*/ 319597 w 703171"/>
                <a:gd name="connsiteY7" fmla="*/ 523782 h 557849"/>
                <a:gd name="connsiteX8" fmla="*/ 390618 w 703171"/>
                <a:gd name="connsiteY8" fmla="*/ 532660 h 557849"/>
                <a:gd name="connsiteX9" fmla="*/ 497150 w 703171"/>
                <a:gd name="connsiteY9" fmla="*/ 550415 h 557849"/>
                <a:gd name="connsiteX10" fmla="*/ 506028 w 703171"/>
                <a:gd name="connsiteY10" fmla="*/ 523782 h 557849"/>
                <a:gd name="connsiteX11" fmla="*/ 532661 w 703171"/>
                <a:gd name="connsiteY11" fmla="*/ 514905 h 557849"/>
                <a:gd name="connsiteX12" fmla="*/ 568171 w 703171"/>
                <a:gd name="connsiteY12" fmla="*/ 523782 h 557849"/>
                <a:gd name="connsiteX13" fmla="*/ 585927 w 703171"/>
                <a:gd name="connsiteY13" fmla="*/ 541538 h 557849"/>
                <a:gd name="connsiteX14" fmla="*/ 630315 w 703171"/>
                <a:gd name="connsiteY14" fmla="*/ 532660 h 557849"/>
                <a:gd name="connsiteX15" fmla="*/ 603682 w 703171"/>
                <a:gd name="connsiteY15" fmla="*/ 479394 h 557849"/>
                <a:gd name="connsiteX16" fmla="*/ 621437 w 703171"/>
                <a:gd name="connsiteY16" fmla="*/ 452761 h 557849"/>
                <a:gd name="connsiteX17" fmla="*/ 603682 w 703171"/>
                <a:gd name="connsiteY17" fmla="*/ 363984 h 557849"/>
                <a:gd name="connsiteX18" fmla="*/ 577049 w 703171"/>
                <a:gd name="connsiteY18" fmla="*/ 346229 h 557849"/>
                <a:gd name="connsiteX19" fmla="*/ 603682 w 703171"/>
                <a:gd name="connsiteY19" fmla="*/ 328474 h 557849"/>
                <a:gd name="connsiteX20" fmla="*/ 585927 w 703171"/>
                <a:gd name="connsiteY20" fmla="*/ 266330 h 557849"/>
                <a:gd name="connsiteX21" fmla="*/ 612560 w 703171"/>
                <a:gd name="connsiteY21" fmla="*/ 186431 h 557849"/>
                <a:gd name="connsiteX22" fmla="*/ 621437 w 703171"/>
                <a:gd name="connsiteY22" fmla="*/ 159798 h 557849"/>
                <a:gd name="connsiteX23" fmla="*/ 692459 w 703171"/>
                <a:gd name="connsiteY23" fmla="*/ 133165 h 557849"/>
                <a:gd name="connsiteX24" fmla="*/ 701336 w 703171"/>
                <a:gd name="connsiteY24" fmla="*/ 106532 h 557849"/>
                <a:gd name="connsiteX25" fmla="*/ 630315 w 703171"/>
                <a:gd name="connsiteY25" fmla="*/ 71021 h 557849"/>
                <a:gd name="connsiteX26" fmla="*/ 452762 w 703171"/>
                <a:gd name="connsiteY26" fmla="*/ 44388 h 557849"/>
                <a:gd name="connsiteX27" fmla="*/ 390618 w 703171"/>
                <a:gd name="connsiteY27" fmla="*/ 0 h 557849"/>
                <a:gd name="connsiteX28" fmla="*/ 319597 w 703171"/>
                <a:gd name="connsiteY28" fmla="*/ 26633 h 557849"/>
                <a:gd name="connsiteX29" fmla="*/ 310719 w 703171"/>
                <a:gd name="connsiteY29" fmla="*/ 53266 h 557849"/>
                <a:gd name="connsiteX30" fmla="*/ 266330 w 703171"/>
                <a:gd name="connsiteY30" fmla="*/ 79899 h 557849"/>
                <a:gd name="connsiteX31" fmla="*/ 177554 w 703171"/>
                <a:gd name="connsiteY31" fmla="*/ 62143 h 557849"/>
                <a:gd name="connsiteX32" fmla="*/ 124288 w 703171"/>
                <a:gd name="connsiteY32" fmla="*/ 44388 h 557849"/>
                <a:gd name="connsiteX33" fmla="*/ 88777 w 703171"/>
                <a:gd name="connsiteY33" fmla="*/ 124287 h 557849"/>
                <a:gd name="connsiteX34" fmla="*/ 97655 w 703171"/>
                <a:gd name="connsiteY34" fmla="*/ 150920 h 557849"/>
                <a:gd name="connsiteX35" fmla="*/ 17756 w 703171"/>
                <a:gd name="connsiteY35" fmla="*/ 142042 h 557849"/>
                <a:gd name="connsiteX36" fmla="*/ 35511 w 703171"/>
                <a:gd name="connsiteY36" fmla="*/ 159798 h 557849"/>
                <a:gd name="connsiteX37" fmla="*/ 26633 w 703171"/>
                <a:gd name="connsiteY37" fmla="*/ 248574 h 557849"/>
                <a:gd name="connsiteX38" fmla="*/ 0 w 703171"/>
                <a:gd name="connsiteY38" fmla="*/ 292963 h 557849"/>
                <a:gd name="connsiteX39" fmla="*/ 35511 w 703171"/>
                <a:gd name="connsiteY39" fmla="*/ 301841 h 557849"/>
                <a:gd name="connsiteX40" fmla="*/ 62144 w 703171"/>
                <a:gd name="connsiteY40" fmla="*/ 355107 h 557849"/>
                <a:gd name="connsiteX41" fmla="*/ 53266 w 703171"/>
                <a:gd name="connsiteY41" fmla="*/ 381740 h 557849"/>
                <a:gd name="connsiteX42" fmla="*/ 35511 w 703171"/>
                <a:gd name="connsiteY42" fmla="*/ 408373 h 557849"/>
                <a:gd name="connsiteX43" fmla="*/ 44389 w 703171"/>
                <a:gd name="connsiteY43" fmla="*/ 497149 h 557849"/>
                <a:gd name="connsiteX44" fmla="*/ 26633 w 703171"/>
                <a:gd name="connsiteY44" fmla="*/ 514905 h 557849"/>
                <a:gd name="connsiteX45" fmla="*/ 35511 w 703171"/>
                <a:gd name="connsiteY45" fmla="*/ 532660 h 557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703171" h="557849">
                  <a:moveTo>
                    <a:pt x="35511" y="532660"/>
                  </a:moveTo>
                  <a:cubicBezTo>
                    <a:pt x="45868" y="534139"/>
                    <a:pt x="71700" y="529474"/>
                    <a:pt x="88777" y="523782"/>
                  </a:cubicBezTo>
                  <a:cubicBezTo>
                    <a:pt x="98899" y="520408"/>
                    <a:pt x="104886" y="507781"/>
                    <a:pt x="115410" y="506027"/>
                  </a:cubicBezTo>
                  <a:cubicBezTo>
                    <a:pt x="124641" y="504489"/>
                    <a:pt x="132867" y="513070"/>
                    <a:pt x="142043" y="514905"/>
                  </a:cubicBezTo>
                  <a:cubicBezTo>
                    <a:pt x="162562" y="519009"/>
                    <a:pt x="183472" y="520823"/>
                    <a:pt x="204187" y="523782"/>
                  </a:cubicBezTo>
                  <a:cubicBezTo>
                    <a:pt x="275209" y="547457"/>
                    <a:pt x="192350" y="529700"/>
                    <a:pt x="239697" y="506027"/>
                  </a:cubicBezTo>
                  <a:cubicBezTo>
                    <a:pt x="248067" y="501842"/>
                    <a:pt x="257452" y="511946"/>
                    <a:pt x="266330" y="514905"/>
                  </a:cubicBezTo>
                  <a:cubicBezTo>
                    <a:pt x="300197" y="548770"/>
                    <a:pt x="265057" y="523782"/>
                    <a:pt x="319597" y="523782"/>
                  </a:cubicBezTo>
                  <a:cubicBezTo>
                    <a:pt x="343455" y="523782"/>
                    <a:pt x="366944" y="529701"/>
                    <a:pt x="390618" y="532660"/>
                  </a:cubicBezTo>
                  <a:cubicBezTo>
                    <a:pt x="424503" y="543955"/>
                    <a:pt x="459981" y="557849"/>
                    <a:pt x="497150" y="550415"/>
                  </a:cubicBezTo>
                  <a:cubicBezTo>
                    <a:pt x="506326" y="548580"/>
                    <a:pt x="499411" y="530399"/>
                    <a:pt x="506028" y="523782"/>
                  </a:cubicBezTo>
                  <a:cubicBezTo>
                    <a:pt x="512645" y="517165"/>
                    <a:pt x="523783" y="517864"/>
                    <a:pt x="532661" y="514905"/>
                  </a:cubicBezTo>
                  <a:cubicBezTo>
                    <a:pt x="544498" y="517864"/>
                    <a:pt x="557258" y="518326"/>
                    <a:pt x="568171" y="523782"/>
                  </a:cubicBezTo>
                  <a:cubicBezTo>
                    <a:pt x="575658" y="527525"/>
                    <a:pt x="577641" y="540354"/>
                    <a:pt x="585927" y="541538"/>
                  </a:cubicBezTo>
                  <a:cubicBezTo>
                    <a:pt x="600864" y="543672"/>
                    <a:pt x="615519" y="535619"/>
                    <a:pt x="630315" y="532660"/>
                  </a:cubicBezTo>
                  <a:cubicBezTo>
                    <a:pt x="624132" y="523386"/>
                    <a:pt x="601232" y="494095"/>
                    <a:pt x="603682" y="479394"/>
                  </a:cubicBezTo>
                  <a:cubicBezTo>
                    <a:pt x="605436" y="468870"/>
                    <a:pt x="615519" y="461639"/>
                    <a:pt x="621437" y="452761"/>
                  </a:cubicBezTo>
                  <a:cubicBezTo>
                    <a:pt x="621407" y="452582"/>
                    <a:pt x="609569" y="372815"/>
                    <a:pt x="603682" y="363984"/>
                  </a:cubicBezTo>
                  <a:cubicBezTo>
                    <a:pt x="597764" y="355106"/>
                    <a:pt x="585927" y="352147"/>
                    <a:pt x="577049" y="346229"/>
                  </a:cubicBezTo>
                  <a:cubicBezTo>
                    <a:pt x="585927" y="340311"/>
                    <a:pt x="600308" y="338596"/>
                    <a:pt x="603682" y="328474"/>
                  </a:cubicBezTo>
                  <a:cubicBezTo>
                    <a:pt x="605539" y="322902"/>
                    <a:pt x="588688" y="274614"/>
                    <a:pt x="585927" y="266330"/>
                  </a:cubicBezTo>
                  <a:lnTo>
                    <a:pt x="612560" y="186431"/>
                  </a:lnTo>
                  <a:cubicBezTo>
                    <a:pt x="615519" y="177553"/>
                    <a:pt x="613067" y="163983"/>
                    <a:pt x="621437" y="159798"/>
                  </a:cubicBezTo>
                  <a:cubicBezTo>
                    <a:pt x="667861" y="136585"/>
                    <a:pt x="644109" y="145252"/>
                    <a:pt x="692459" y="133165"/>
                  </a:cubicBezTo>
                  <a:cubicBezTo>
                    <a:pt x="695418" y="124287"/>
                    <a:pt x="703171" y="115708"/>
                    <a:pt x="701336" y="106532"/>
                  </a:cubicBezTo>
                  <a:cubicBezTo>
                    <a:pt x="696909" y="84395"/>
                    <a:pt x="632130" y="71626"/>
                    <a:pt x="630315" y="71021"/>
                  </a:cubicBezTo>
                  <a:cubicBezTo>
                    <a:pt x="555624" y="46124"/>
                    <a:pt x="612999" y="63239"/>
                    <a:pt x="452762" y="44388"/>
                  </a:cubicBezTo>
                  <a:cubicBezTo>
                    <a:pt x="410634" y="2260"/>
                    <a:pt x="433132" y="14170"/>
                    <a:pt x="390618" y="0"/>
                  </a:cubicBezTo>
                  <a:cubicBezTo>
                    <a:pt x="375876" y="4914"/>
                    <a:pt x="326678" y="20732"/>
                    <a:pt x="319597" y="26633"/>
                  </a:cubicBezTo>
                  <a:cubicBezTo>
                    <a:pt x="312408" y="32624"/>
                    <a:pt x="315534" y="45242"/>
                    <a:pt x="310719" y="53266"/>
                  </a:cubicBezTo>
                  <a:cubicBezTo>
                    <a:pt x="298533" y="73575"/>
                    <a:pt x="287278" y="72916"/>
                    <a:pt x="266330" y="79899"/>
                  </a:cubicBezTo>
                  <a:cubicBezTo>
                    <a:pt x="230330" y="73899"/>
                    <a:pt x="210666" y="72077"/>
                    <a:pt x="177554" y="62143"/>
                  </a:cubicBezTo>
                  <a:cubicBezTo>
                    <a:pt x="159628" y="56765"/>
                    <a:pt x="124288" y="44388"/>
                    <a:pt x="124288" y="44388"/>
                  </a:cubicBezTo>
                  <a:cubicBezTo>
                    <a:pt x="105787" y="72139"/>
                    <a:pt x="93003" y="86253"/>
                    <a:pt x="88777" y="124287"/>
                  </a:cubicBezTo>
                  <a:cubicBezTo>
                    <a:pt x="87744" y="133588"/>
                    <a:pt x="106734" y="148650"/>
                    <a:pt x="97655" y="150920"/>
                  </a:cubicBezTo>
                  <a:cubicBezTo>
                    <a:pt x="71658" y="157419"/>
                    <a:pt x="44389" y="145001"/>
                    <a:pt x="17756" y="142042"/>
                  </a:cubicBezTo>
                  <a:cubicBezTo>
                    <a:pt x="23674" y="147961"/>
                    <a:pt x="31768" y="152312"/>
                    <a:pt x="35511" y="159798"/>
                  </a:cubicBezTo>
                  <a:cubicBezTo>
                    <a:pt x="54295" y="197366"/>
                    <a:pt x="40015" y="208428"/>
                    <a:pt x="26633" y="248574"/>
                  </a:cubicBezTo>
                  <a:cubicBezTo>
                    <a:pt x="15108" y="283149"/>
                    <a:pt x="24374" y="268589"/>
                    <a:pt x="0" y="292963"/>
                  </a:cubicBezTo>
                  <a:cubicBezTo>
                    <a:pt x="11837" y="295922"/>
                    <a:pt x="25359" y="295073"/>
                    <a:pt x="35511" y="301841"/>
                  </a:cubicBezTo>
                  <a:cubicBezTo>
                    <a:pt x="50261" y="311675"/>
                    <a:pt x="57080" y="339915"/>
                    <a:pt x="62144" y="355107"/>
                  </a:cubicBezTo>
                  <a:cubicBezTo>
                    <a:pt x="59185" y="363985"/>
                    <a:pt x="57451" y="373370"/>
                    <a:pt x="53266" y="381740"/>
                  </a:cubicBezTo>
                  <a:cubicBezTo>
                    <a:pt x="48494" y="391283"/>
                    <a:pt x="36329" y="397735"/>
                    <a:pt x="35511" y="408373"/>
                  </a:cubicBezTo>
                  <a:cubicBezTo>
                    <a:pt x="33230" y="438025"/>
                    <a:pt x="41430" y="467557"/>
                    <a:pt x="44389" y="497149"/>
                  </a:cubicBezTo>
                  <a:cubicBezTo>
                    <a:pt x="38470" y="503068"/>
                    <a:pt x="23986" y="506964"/>
                    <a:pt x="26633" y="514905"/>
                  </a:cubicBezTo>
                  <a:cubicBezTo>
                    <a:pt x="30216" y="525654"/>
                    <a:pt x="25154" y="531181"/>
                    <a:pt x="35511" y="532660"/>
                  </a:cubicBezTo>
                  <a:close/>
                </a:path>
              </a:pathLst>
            </a:custGeom>
            <a:solidFill>
              <a:srgbClr val="FFC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cxnSp>
          <p:nvCxnSpPr>
            <p:cNvPr id="80" name="Straight Arrow Connector 79"/>
            <p:cNvCxnSpPr/>
            <p:nvPr/>
          </p:nvCxnSpPr>
          <p:spPr bwMode="auto">
            <a:xfrm flipH="1">
              <a:off x="8878102" y="1969165"/>
              <a:ext cx="808516" cy="883735"/>
            </a:xfrm>
            <a:prstGeom prst="straightConnector1">
              <a:avLst/>
            </a:prstGeom>
            <a:solidFill>
              <a:srgbClr val="AA014C"/>
            </a:solidFill>
            <a:ln w="50800" cap="flat" cmpd="sng" algn="ctr">
              <a:solidFill>
                <a:srgbClr val="FFC000"/>
              </a:solidFill>
              <a:prstDash val="solid"/>
              <a:round/>
              <a:headEnd type="none" w="med" len="med"/>
              <a:tailEnd type="triangle" w="med" len="med"/>
            </a:ln>
            <a:effectLst/>
          </p:spPr>
        </p:cxnSp>
        <p:sp>
          <p:nvSpPr>
            <p:cNvPr id="86" name="TextBox 85"/>
            <p:cNvSpPr txBox="1"/>
            <p:nvPr/>
          </p:nvSpPr>
          <p:spPr>
            <a:xfrm>
              <a:off x="8991600" y="2190690"/>
              <a:ext cx="647934" cy="400110"/>
            </a:xfrm>
            <a:prstGeom prst="rect">
              <a:avLst/>
            </a:prstGeom>
            <a:solidFill>
              <a:srgbClr val="FFC000"/>
            </a:solidFill>
          </p:spPr>
          <p:txBody>
            <a:bodyPr wrap="none" rtlCol="0">
              <a:spAutoFit/>
            </a:bodyPr>
            <a:lstStyle/>
            <a:p>
              <a:r>
                <a:rPr lang="en-US" sz="2000" dirty="0" smtClean="0">
                  <a:solidFill>
                    <a:schemeClr val="bg1"/>
                  </a:solidFill>
                  <a:latin typeface="+mj-lt"/>
                </a:rPr>
                <a:t>CCF</a:t>
              </a:r>
              <a:endParaRPr lang="en-US" sz="2000" dirty="0">
                <a:solidFill>
                  <a:schemeClr val="bg1"/>
                </a:solidFill>
                <a:latin typeface="+mj-lt"/>
              </a:endParaRPr>
            </a:p>
          </p:txBody>
        </p:sp>
      </p:grpSp>
      <p:grpSp>
        <p:nvGrpSpPr>
          <p:cNvPr id="91" name="Group 90"/>
          <p:cNvGrpSpPr/>
          <p:nvPr/>
        </p:nvGrpSpPr>
        <p:grpSpPr>
          <a:xfrm>
            <a:off x="9677400" y="1968500"/>
            <a:ext cx="1494316" cy="2194896"/>
            <a:chOff x="9677400" y="1968500"/>
            <a:chExt cx="1494316" cy="2194896"/>
          </a:xfrm>
        </p:grpSpPr>
        <p:sp>
          <p:nvSpPr>
            <p:cNvPr id="78" name="Freeform 77"/>
            <p:cNvSpPr/>
            <p:nvPr/>
          </p:nvSpPr>
          <p:spPr>
            <a:xfrm>
              <a:off x="9677400" y="3526304"/>
              <a:ext cx="1079312" cy="637092"/>
            </a:xfrm>
            <a:custGeom>
              <a:avLst/>
              <a:gdLst>
                <a:gd name="connsiteX0" fmla="*/ 35511 w 703171"/>
                <a:gd name="connsiteY0" fmla="*/ 532660 h 557849"/>
                <a:gd name="connsiteX1" fmla="*/ 88777 w 703171"/>
                <a:gd name="connsiteY1" fmla="*/ 523782 h 557849"/>
                <a:gd name="connsiteX2" fmla="*/ 115410 w 703171"/>
                <a:gd name="connsiteY2" fmla="*/ 506027 h 557849"/>
                <a:gd name="connsiteX3" fmla="*/ 142043 w 703171"/>
                <a:gd name="connsiteY3" fmla="*/ 514905 h 557849"/>
                <a:gd name="connsiteX4" fmla="*/ 204187 w 703171"/>
                <a:gd name="connsiteY4" fmla="*/ 523782 h 557849"/>
                <a:gd name="connsiteX5" fmla="*/ 239697 w 703171"/>
                <a:gd name="connsiteY5" fmla="*/ 506027 h 557849"/>
                <a:gd name="connsiteX6" fmla="*/ 266330 w 703171"/>
                <a:gd name="connsiteY6" fmla="*/ 514905 h 557849"/>
                <a:gd name="connsiteX7" fmla="*/ 319597 w 703171"/>
                <a:gd name="connsiteY7" fmla="*/ 523782 h 557849"/>
                <a:gd name="connsiteX8" fmla="*/ 390618 w 703171"/>
                <a:gd name="connsiteY8" fmla="*/ 532660 h 557849"/>
                <a:gd name="connsiteX9" fmla="*/ 497150 w 703171"/>
                <a:gd name="connsiteY9" fmla="*/ 550415 h 557849"/>
                <a:gd name="connsiteX10" fmla="*/ 506028 w 703171"/>
                <a:gd name="connsiteY10" fmla="*/ 523782 h 557849"/>
                <a:gd name="connsiteX11" fmla="*/ 532661 w 703171"/>
                <a:gd name="connsiteY11" fmla="*/ 514905 h 557849"/>
                <a:gd name="connsiteX12" fmla="*/ 568171 w 703171"/>
                <a:gd name="connsiteY12" fmla="*/ 523782 h 557849"/>
                <a:gd name="connsiteX13" fmla="*/ 585927 w 703171"/>
                <a:gd name="connsiteY13" fmla="*/ 541538 h 557849"/>
                <a:gd name="connsiteX14" fmla="*/ 630315 w 703171"/>
                <a:gd name="connsiteY14" fmla="*/ 532660 h 557849"/>
                <a:gd name="connsiteX15" fmla="*/ 603682 w 703171"/>
                <a:gd name="connsiteY15" fmla="*/ 479394 h 557849"/>
                <a:gd name="connsiteX16" fmla="*/ 621437 w 703171"/>
                <a:gd name="connsiteY16" fmla="*/ 452761 h 557849"/>
                <a:gd name="connsiteX17" fmla="*/ 603682 w 703171"/>
                <a:gd name="connsiteY17" fmla="*/ 363984 h 557849"/>
                <a:gd name="connsiteX18" fmla="*/ 577049 w 703171"/>
                <a:gd name="connsiteY18" fmla="*/ 346229 h 557849"/>
                <a:gd name="connsiteX19" fmla="*/ 603682 w 703171"/>
                <a:gd name="connsiteY19" fmla="*/ 328474 h 557849"/>
                <a:gd name="connsiteX20" fmla="*/ 585927 w 703171"/>
                <a:gd name="connsiteY20" fmla="*/ 266330 h 557849"/>
                <a:gd name="connsiteX21" fmla="*/ 612560 w 703171"/>
                <a:gd name="connsiteY21" fmla="*/ 186431 h 557849"/>
                <a:gd name="connsiteX22" fmla="*/ 621437 w 703171"/>
                <a:gd name="connsiteY22" fmla="*/ 159798 h 557849"/>
                <a:gd name="connsiteX23" fmla="*/ 692459 w 703171"/>
                <a:gd name="connsiteY23" fmla="*/ 133165 h 557849"/>
                <a:gd name="connsiteX24" fmla="*/ 701336 w 703171"/>
                <a:gd name="connsiteY24" fmla="*/ 106532 h 557849"/>
                <a:gd name="connsiteX25" fmla="*/ 630315 w 703171"/>
                <a:gd name="connsiteY25" fmla="*/ 71021 h 557849"/>
                <a:gd name="connsiteX26" fmla="*/ 452762 w 703171"/>
                <a:gd name="connsiteY26" fmla="*/ 44388 h 557849"/>
                <a:gd name="connsiteX27" fmla="*/ 390618 w 703171"/>
                <a:gd name="connsiteY27" fmla="*/ 0 h 557849"/>
                <a:gd name="connsiteX28" fmla="*/ 319597 w 703171"/>
                <a:gd name="connsiteY28" fmla="*/ 26633 h 557849"/>
                <a:gd name="connsiteX29" fmla="*/ 310719 w 703171"/>
                <a:gd name="connsiteY29" fmla="*/ 53266 h 557849"/>
                <a:gd name="connsiteX30" fmla="*/ 266330 w 703171"/>
                <a:gd name="connsiteY30" fmla="*/ 79899 h 557849"/>
                <a:gd name="connsiteX31" fmla="*/ 177554 w 703171"/>
                <a:gd name="connsiteY31" fmla="*/ 62143 h 557849"/>
                <a:gd name="connsiteX32" fmla="*/ 124288 w 703171"/>
                <a:gd name="connsiteY32" fmla="*/ 44388 h 557849"/>
                <a:gd name="connsiteX33" fmla="*/ 88777 w 703171"/>
                <a:gd name="connsiteY33" fmla="*/ 124287 h 557849"/>
                <a:gd name="connsiteX34" fmla="*/ 97655 w 703171"/>
                <a:gd name="connsiteY34" fmla="*/ 150920 h 557849"/>
                <a:gd name="connsiteX35" fmla="*/ 17756 w 703171"/>
                <a:gd name="connsiteY35" fmla="*/ 142042 h 557849"/>
                <a:gd name="connsiteX36" fmla="*/ 35511 w 703171"/>
                <a:gd name="connsiteY36" fmla="*/ 159798 h 557849"/>
                <a:gd name="connsiteX37" fmla="*/ 26633 w 703171"/>
                <a:gd name="connsiteY37" fmla="*/ 248574 h 557849"/>
                <a:gd name="connsiteX38" fmla="*/ 0 w 703171"/>
                <a:gd name="connsiteY38" fmla="*/ 292963 h 557849"/>
                <a:gd name="connsiteX39" fmla="*/ 35511 w 703171"/>
                <a:gd name="connsiteY39" fmla="*/ 301841 h 557849"/>
                <a:gd name="connsiteX40" fmla="*/ 62144 w 703171"/>
                <a:gd name="connsiteY40" fmla="*/ 355107 h 557849"/>
                <a:gd name="connsiteX41" fmla="*/ 53266 w 703171"/>
                <a:gd name="connsiteY41" fmla="*/ 381740 h 557849"/>
                <a:gd name="connsiteX42" fmla="*/ 35511 w 703171"/>
                <a:gd name="connsiteY42" fmla="*/ 408373 h 557849"/>
                <a:gd name="connsiteX43" fmla="*/ 44389 w 703171"/>
                <a:gd name="connsiteY43" fmla="*/ 497149 h 557849"/>
                <a:gd name="connsiteX44" fmla="*/ 26633 w 703171"/>
                <a:gd name="connsiteY44" fmla="*/ 514905 h 557849"/>
                <a:gd name="connsiteX45" fmla="*/ 35511 w 703171"/>
                <a:gd name="connsiteY45" fmla="*/ 532660 h 557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703171" h="557849">
                  <a:moveTo>
                    <a:pt x="35511" y="532660"/>
                  </a:moveTo>
                  <a:cubicBezTo>
                    <a:pt x="45868" y="534139"/>
                    <a:pt x="71700" y="529474"/>
                    <a:pt x="88777" y="523782"/>
                  </a:cubicBezTo>
                  <a:cubicBezTo>
                    <a:pt x="98899" y="520408"/>
                    <a:pt x="104886" y="507781"/>
                    <a:pt x="115410" y="506027"/>
                  </a:cubicBezTo>
                  <a:cubicBezTo>
                    <a:pt x="124641" y="504489"/>
                    <a:pt x="132867" y="513070"/>
                    <a:pt x="142043" y="514905"/>
                  </a:cubicBezTo>
                  <a:cubicBezTo>
                    <a:pt x="162562" y="519009"/>
                    <a:pt x="183472" y="520823"/>
                    <a:pt x="204187" y="523782"/>
                  </a:cubicBezTo>
                  <a:cubicBezTo>
                    <a:pt x="275209" y="547457"/>
                    <a:pt x="192350" y="529700"/>
                    <a:pt x="239697" y="506027"/>
                  </a:cubicBezTo>
                  <a:cubicBezTo>
                    <a:pt x="248067" y="501842"/>
                    <a:pt x="257452" y="511946"/>
                    <a:pt x="266330" y="514905"/>
                  </a:cubicBezTo>
                  <a:cubicBezTo>
                    <a:pt x="300197" y="548770"/>
                    <a:pt x="265057" y="523782"/>
                    <a:pt x="319597" y="523782"/>
                  </a:cubicBezTo>
                  <a:cubicBezTo>
                    <a:pt x="343455" y="523782"/>
                    <a:pt x="366944" y="529701"/>
                    <a:pt x="390618" y="532660"/>
                  </a:cubicBezTo>
                  <a:cubicBezTo>
                    <a:pt x="424503" y="543955"/>
                    <a:pt x="459981" y="557849"/>
                    <a:pt x="497150" y="550415"/>
                  </a:cubicBezTo>
                  <a:cubicBezTo>
                    <a:pt x="506326" y="548580"/>
                    <a:pt x="499411" y="530399"/>
                    <a:pt x="506028" y="523782"/>
                  </a:cubicBezTo>
                  <a:cubicBezTo>
                    <a:pt x="512645" y="517165"/>
                    <a:pt x="523783" y="517864"/>
                    <a:pt x="532661" y="514905"/>
                  </a:cubicBezTo>
                  <a:cubicBezTo>
                    <a:pt x="544498" y="517864"/>
                    <a:pt x="557258" y="518326"/>
                    <a:pt x="568171" y="523782"/>
                  </a:cubicBezTo>
                  <a:cubicBezTo>
                    <a:pt x="575658" y="527525"/>
                    <a:pt x="577641" y="540354"/>
                    <a:pt x="585927" y="541538"/>
                  </a:cubicBezTo>
                  <a:cubicBezTo>
                    <a:pt x="600864" y="543672"/>
                    <a:pt x="615519" y="535619"/>
                    <a:pt x="630315" y="532660"/>
                  </a:cubicBezTo>
                  <a:cubicBezTo>
                    <a:pt x="624132" y="523386"/>
                    <a:pt x="601232" y="494095"/>
                    <a:pt x="603682" y="479394"/>
                  </a:cubicBezTo>
                  <a:cubicBezTo>
                    <a:pt x="605436" y="468870"/>
                    <a:pt x="615519" y="461639"/>
                    <a:pt x="621437" y="452761"/>
                  </a:cubicBezTo>
                  <a:cubicBezTo>
                    <a:pt x="621407" y="452582"/>
                    <a:pt x="609569" y="372815"/>
                    <a:pt x="603682" y="363984"/>
                  </a:cubicBezTo>
                  <a:cubicBezTo>
                    <a:pt x="597764" y="355106"/>
                    <a:pt x="585927" y="352147"/>
                    <a:pt x="577049" y="346229"/>
                  </a:cubicBezTo>
                  <a:cubicBezTo>
                    <a:pt x="585927" y="340311"/>
                    <a:pt x="600308" y="338596"/>
                    <a:pt x="603682" y="328474"/>
                  </a:cubicBezTo>
                  <a:cubicBezTo>
                    <a:pt x="605539" y="322902"/>
                    <a:pt x="588688" y="274614"/>
                    <a:pt x="585927" y="266330"/>
                  </a:cubicBezTo>
                  <a:lnTo>
                    <a:pt x="612560" y="186431"/>
                  </a:lnTo>
                  <a:cubicBezTo>
                    <a:pt x="615519" y="177553"/>
                    <a:pt x="613067" y="163983"/>
                    <a:pt x="621437" y="159798"/>
                  </a:cubicBezTo>
                  <a:cubicBezTo>
                    <a:pt x="667861" y="136585"/>
                    <a:pt x="644109" y="145252"/>
                    <a:pt x="692459" y="133165"/>
                  </a:cubicBezTo>
                  <a:cubicBezTo>
                    <a:pt x="695418" y="124287"/>
                    <a:pt x="703171" y="115708"/>
                    <a:pt x="701336" y="106532"/>
                  </a:cubicBezTo>
                  <a:cubicBezTo>
                    <a:pt x="696909" y="84395"/>
                    <a:pt x="632130" y="71626"/>
                    <a:pt x="630315" y="71021"/>
                  </a:cubicBezTo>
                  <a:cubicBezTo>
                    <a:pt x="555624" y="46124"/>
                    <a:pt x="612999" y="63239"/>
                    <a:pt x="452762" y="44388"/>
                  </a:cubicBezTo>
                  <a:cubicBezTo>
                    <a:pt x="410634" y="2260"/>
                    <a:pt x="433132" y="14170"/>
                    <a:pt x="390618" y="0"/>
                  </a:cubicBezTo>
                  <a:cubicBezTo>
                    <a:pt x="375876" y="4914"/>
                    <a:pt x="326678" y="20732"/>
                    <a:pt x="319597" y="26633"/>
                  </a:cubicBezTo>
                  <a:cubicBezTo>
                    <a:pt x="312408" y="32624"/>
                    <a:pt x="315534" y="45242"/>
                    <a:pt x="310719" y="53266"/>
                  </a:cubicBezTo>
                  <a:cubicBezTo>
                    <a:pt x="298533" y="73575"/>
                    <a:pt x="287278" y="72916"/>
                    <a:pt x="266330" y="79899"/>
                  </a:cubicBezTo>
                  <a:cubicBezTo>
                    <a:pt x="230330" y="73899"/>
                    <a:pt x="210666" y="72077"/>
                    <a:pt x="177554" y="62143"/>
                  </a:cubicBezTo>
                  <a:cubicBezTo>
                    <a:pt x="159628" y="56765"/>
                    <a:pt x="124288" y="44388"/>
                    <a:pt x="124288" y="44388"/>
                  </a:cubicBezTo>
                  <a:cubicBezTo>
                    <a:pt x="105787" y="72139"/>
                    <a:pt x="93003" y="86253"/>
                    <a:pt x="88777" y="124287"/>
                  </a:cubicBezTo>
                  <a:cubicBezTo>
                    <a:pt x="87744" y="133588"/>
                    <a:pt x="106734" y="148650"/>
                    <a:pt x="97655" y="150920"/>
                  </a:cubicBezTo>
                  <a:cubicBezTo>
                    <a:pt x="71658" y="157419"/>
                    <a:pt x="44389" y="145001"/>
                    <a:pt x="17756" y="142042"/>
                  </a:cubicBezTo>
                  <a:cubicBezTo>
                    <a:pt x="23674" y="147961"/>
                    <a:pt x="31768" y="152312"/>
                    <a:pt x="35511" y="159798"/>
                  </a:cubicBezTo>
                  <a:cubicBezTo>
                    <a:pt x="54295" y="197366"/>
                    <a:pt x="40015" y="208428"/>
                    <a:pt x="26633" y="248574"/>
                  </a:cubicBezTo>
                  <a:cubicBezTo>
                    <a:pt x="15108" y="283149"/>
                    <a:pt x="24374" y="268589"/>
                    <a:pt x="0" y="292963"/>
                  </a:cubicBezTo>
                  <a:cubicBezTo>
                    <a:pt x="11837" y="295922"/>
                    <a:pt x="25359" y="295073"/>
                    <a:pt x="35511" y="301841"/>
                  </a:cubicBezTo>
                  <a:cubicBezTo>
                    <a:pt x="50261" y="311675"/>
                    <a:pt x="57080" y="339915"/>
                    <a:pt x="62144" y="355107"/>
                  </a:cubicBezTo>
                  <a:cubicBezTo>
                    <a:pt x="59185" y="363985"/>
                    <a:pt x="57451" y="373370"/>
                    <a:pt x="53266" y="381740"/>
                  </a:cubicBezTo>
                  <a:cubicBezTo>
                    <a:pt x="48494" y="391283"/>
                    <a:pt x="36329" y="397735"/>
                    <a:pt x="35511" y="408373"/>
                  </a:cubicBezTo>
                  <a:cubicBezTo>
                    <a:pt x="33230" y="438025"/>
                    <a:pt x="41430" y="467557"/>
                    <a:pt x="44389" y="497149"/>
                  </a:cubicBezTo>
                  <a:cubicBezTo>
                    <a:pt x="38470" y="503068"/>
                    <a:pt x="23986" y="506964"/>
                    <a:pt x="26633" y="514905"/>
                  </a:cubicBezTo>
                  <a:cubicBezTo>
                    <a:pt x="30216" y="525654"/>
                    <a:pt x="25154" y="531181"/>
                    <a:pt x="35511" y="532660"/>
                  </a:cubicBezTo>
                  <a:close/>
                </a:path>
              </a:pathLst>
            </a:cu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cxnSp>
          <p:nvCxnSpPr>
            <p:cNvPr id="88" name="Straight Arrow Connector 87"/>
            <p:cNvCxnSpPr/>
            <p:nvPr/>
          </p:nvCxnSpPr>
          <p:spPr bwMode="auto">
            <a:xfrm flipH="1">
              <a:off x="10363200" y="1968500"/>
              <a:ext cx="808516" cy="883735"/>
            </a:xfrm>
            <a:prstGeom prst="straightConnector1">
              <a:avLst/>
            </a:prstGeom>
            <a:solidFill>
              <a:srgbClr val="AA014C"/>
            </a:solidFill>
            <a:ln w="50800" cap="flat" cmpd="sng" algn="ctr">
              <a:solidFill>
                <a:srgbClr val="FFFF00"/>
              </a:solidFill>
              <a:prstDash val="solid"/>
              <a:round/>
              <a:headEnd type="none" w="med" len="med"/>
              <a:tailEnd type="triangle" w="med" len="med"/>
            </a:ln>
            <a:effectLst/>
          </p:spPr>
        </p:cxnSp>
        <p:sp>
          <p:nvSpPr>
            <p:cNvPr id="89" name="TextBox 88"/>
            <p:cNvSpPr txBox="1"/>
            <p:nvPr/>
          </p:nvSpPr>
          <p:spPr>
            <a:xfrm>
              <a:off x="10476698" y="2190025"/>
              <a:ext cx="647934" cy="400110"/>
            </a:xfrm>
            <a:prstGeom prst="rect">
              <a:avLst/>
            </a:prstGeom>
            <a:solidFill>
              <a:srgbClr val="FFFF00"/>
            </a:solidFill>
          </p:spPr>
          <p:txBody>
            <a:bodyPr wrap="none" rtlCol="0">
              <a:spAutoFit/>
            </a:bodyPr>
            <a:lstStyle/>
            <a:p>
              <a:r>
                <a:rPr lang="en-US" sz="2000" dirty="0" smtClean="0">
                  <a:solidFill>
                    <a:schemeClr val="bg1"/>
                  </a:solidFill>
                  <a:latin typeface="+mj-lt"/>
                </a:rPr>
                <a:t>CCF</a:t>
              </a:r>
              <a:endParaRPr lang="en-US" sz="2000" dirty="0">
                <a:solidFill>
                  <a:schemeClr val="bg1"/>
                </a:solidFill>
                <a:latin typeface="+mj-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3" presetClass="path" presetSubtype="0" accel="50000" decel="50000" fill="hold" nodeType="clickEffect">
                                  <p:stCondLst>
                                    <p:cond delay="0"/>
                                  </p:stCondLst>
                                  <p:childTnLst>
                                    <p:animMotion origin="layout" path="M 0.0052 -2.28395E-6 L 0.22504 -2.28395E-6 " pathEditMode="relative" rAng="0" ptsTypes="AA">
                                      <p:cBhvr>
                                        <p:cTn id="10" dur="2000" fill="hold"/>
                                        <p:tgtEl>
                                          <p:spTgt spid="91"/>
                                        </p:tgtEl>
                                        <p:attrNameLst>
                                          <p:attrName>ppt_x</p:attrName>
                                          <p:attrName>ppt_y</p:attrName>
                                        </p:attrNameLst>
                                      </p:cBhvr>
                                      <p:rCtr x="110" y="0"/>
                                    </p:animMotion>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2"/>
          <p:cNvGrpSpPr/>
          <p:nvPr/>
        </p:nvGrpSpPr>
        <p:grpSpPr>
          <a:xfrm>
            <a:off x="8077200" y="4059704"/>
            <a:ext cx="2954971" cy="2036296"/>
            <a:chOff x="6120172" y="2672916"/>
            <a:chExt cx="1925161" cy="1326645"/>
          </a:xfrm>
        </p:grpSpPr>
        <p:sp>
          <p:nvSpPr>
            <p:cNvPr id="44" name="Cube 43"/>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5" name="TextBox 44"/>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sp>
        <p:nvSpPr>
          <p:cNvPr id="2" name="Title 1"/>
          <p:cNvSpPr>
            <a:spLocks noGrp="1"/>
          </p:cNvSpPr>
          <p:nvPr>
            <p:ph type="title"/>
          </p:nvPr>
        </p:nvSpPr>
        <p:spPr/>
        <p:txBody>
          <a:bodyPr/>
          <a:lstStyle/>
          <a:p>
            <a:r>
              <a:rPr lang="en-US" sz="3600" dirty="0" smtClean="0"/>
              <a:t>Cache Replacement and Utility-aware Scheduling (CRUISE)</a:t>
            </a:r>
            <a:endParaRPr lang="en-US" sz="3600" dirty="0"/>
          </a:p>
        </p:txBody>
      </p:sp>
      <p:sp>
        <p:nvSpPr>
          <p:cNvPr id="3" name="Content Placeholder 2"/>
          <p:cNvSpPr>
            <a:spLocks noGrp="1"/>
          </p:cNvSpPr>
          <p:nvPr>
            <p:ph idx="1"/>
          </p:nvPr>
        </p:nvSpPr>
        <p:spPr>
          <a:xfrm>
            <a:off x="728663" y="1646238"/>
            <a:ext cx="6907335" cy="5211762"/>
          </a:xfrm>
        </p:spPr>
        <p:txBody>
          <a:bodyPr/>
          <a:lstStyle/>
          <a:p>
            <a:pPr lvl="1">
              <a:buFont typeface="Arial" pitchFamily="34" charset="0"/>
              <a:buChar char="•"/>
            </a:pPr>
            <a:r>
              <a:rPr lang="en-US" sz="3200" u="sng" dirty="0" smtClean="0">
                <a:solidFill>
                  <a:srgbClr val="FFFF00"/>
                </a:solidFill>
              </a:rPr>
              <a:t>LLC Thrashing (LLCT) Apps:</a:t>
            </a:r>
          </a:p>
          <a:p>
            <a:pPr lvl="2">
              <a:buFont typeface="Arial" pitchFamily="34" charset="0"/>
              <a:buChar char="•"/>
            </a:pPr>
            <a:r>
              <a:rPr lang="en-US" sz="2800" dirty="0" smtClean="0"/>
              <a:t>Frequently access the LLC</a:t>
            </a:r>
          </a:p>
          <a:p>
            <a:pPr lvl="2">
              <a:buFont typeface="Arial" pitchFamily="34" charset="0"/>
              <a:buChar char="•"/>
            </a:pPr>
            <a:r>
              <a:rPr lang="en-US" sz="2800" dirty="0" smtClean="0"/>
              <a:t>Do not benefit at all from the LLC</a:t>
            </a:r>
          </a:p>
          <a:p>
            <a:pPr lvl="1">
              <a:buFont typeface="Arial" pitchFamily="34" charset="0"/>
              <a:buChar char="•"/>
            </a:pPr>
            <a:endParaRPr lang="en-US" sz="1050" dirty="0" smtClean="0"/>
          </a:p>
          <a:p>
            <a:pPr lvl="1">
              <a:buFont typeface="Arial" pitchFamily="34" charset="0"/>
              <a:buChar char="•"/>
            </a:pPr>
            <a:r>
              <a:rPr lang="en-US" sz="3200" dirty="0" smtClean="0"/>
              <a:t>Under </a:t>
            </a:r>
            <a:r>
              <a:rPr lang="en-US" sz="3200" b="1" u="sng" dirty="0" smtClean="0"/>
              <a:t>LRU</a:t>
            </a:r>
            <a:r>
              <a:rPr lang="en-US" sz="3200" dirty="0" smtClean="0"/>
              <a:t>,  LLCT apps degrade performance of other applications</a:t>
            </a:r>
          </a:p>
          <a:p>
            <a:pPr lvl="2">
              <a:buFont typeface="Arial" pitchFamily="34" charset="0"/>
              <a:buChar char="•"/>
            </a:pPr>
            <a:r>
              <a:rPr lang="en-US" sz="2800" dirty="0" smtClean="0"/>
              <a:t>Co-schedule LLCT with LLCT apps</a:t>
            </a:r>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18</a:t>
            </a:fld>
            <a:endParaRPr lang="en-US"/>
          </a:p>
        </p:txBody>
      </p:sp>
      <p:grpSp>
        <p:nvGrpSpPr>
          <p:cNvPr id="6" name="Group 61"/>
          <p:cNvGrpSpPr/>
          <p:nvPr/>
        </p:nvGrpSpPr>
        <p:grpSpPr>
          <a:xfrm>
            <a:off x="8077200" y="3008110"/>
            <a:ext cx="1477485" cy="1127794"/>
            <a:chOff x="7696200" y="4587206"/>
            <a:chExt cx="1477485" cy="1127794"/>
          </a:xfrm>
        </p:grpSpPr>
        <p:sp>
          <p:nvSpPr>
            <p:cNvPr id="39" name="Cube 38"/>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0" name="TextBox 39"/>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0</a:t>
              </a:r>
              <a:endParaRPr lang="en-US" sz="1400" b="1" dirty="0">
                <a:solidFill>
                  <a:schemeClr val="bg1"/>
                </a:solidFill>
                <a:latin typeface="+mj-lt"/>
              </a:endParaRPr>
            </a:p>
          </p:txBody>
        </p:sp>
        <p:sp>
          <p:nvSpPr>
            <p:cNvPr id="41" name="Rectangle 40"/>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7" name="Group 62"/>
          <p:cNvGrpSpPr/>
          <p:nvPr/>
        </p:nvGrpSpPr>
        <p:grpSpPr>
          <a:xfrm>
            <a:off x="9571515" y="2992904"/>
            <a:ext cx="1477485" cy="1127794"/>
            <a:chOff x="7696200" y="4587206"/>
            <a:chExt cx="1477485" cy="1127794"/>
          </a:xfrm>
        </p:grpSpPr>
        <p:sp>
          <p:nvSpPr>
            <p:cNvPr id="64" name="Cube 63"/>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5" name="TextBox 64"/>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1</a:t>
              </a:r>
              <a:endParaRPr lang="en-US" sz="1400" b="1" dirty="0">
                <a:solidFill>
                  <a:schemeClr val="bg1"/>
                </a:solidFill>
                <a:latin typeface="+mj-lt"/>
              </a:endParaRPr>
            </a:p>
          </p:txBody>
        </p:sp>
        <p:sp>
          <p:nvSpPr>
            <p:cNvPr id="66" name="Rectangle 65"/>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8" name="Group 66"/>
          <p:cNvGrpSpPr/>
          <p:nvPr/>
        </p:nvGrpSpPr>
        <p:grpSpPr>
          <a:xfrm>
            <a:off x="11370629" y="4059704"/>
            <a:ext cx="2954971" cy="2036296"/>
            <a:chOff x="6120172" y="2672916"/>
            <a:chExt cx="1925161" cy="1326645"/>
          </a:xfrm>
        </p:grpSpPr>
        <p:sp>
          <p:nvSpPr>
            <p:cNvPr id="68" name="Cube 67"/>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9" name="TextBox 68"/>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9" name="Group 69"/>
          <p:cNvGrpSpPr/>
          <p:nvPr/>
        </p:nvGrpSpPr>
        <p:grpSpPr>
          <a:xfrm>
            <a:off x="11353800" y="3008110"/>
            <a:ext cx="1477485" cy="1127794"/>
            <a:chOff x="7696200" y="4587206"/>
            <a:chExt cx="1477485" cy="1127794"/>
          </a:xfrm>
        </p:grpSpPr>
        <p:sp>
          <p:nvSpPr>
            <p:cNvPr id="71" name="Cube 70"/>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2" name="TextBox 71"/>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2</a:t>
              </a:r>
              <a:endParaRPr lang="en-US" sz="1400" b="1" dirty="0">
                <a:solidFill>
                  <a:schemeClr val="bg1"/>
                </a:solidFill>
                <a:latin typeface="+mj-lt"/>
              </a:endParaRPr>
            </a:p>
          </p:txBody>
        </p:sp>
        <p:sp>
          <p:nvSpPr>
            <p:cNvPr id="73" name="Rectangle 72"/>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10" name="Group 73"/>
          <p:cNvGrpSpPr/>
          <p:nvPr/>
        </p:nvGrpSpPr>
        <p:grpSpPr>
          <a:xfrm>
            <a:off x="12848115" y="2992904"/>
            <a:ext cx="1477485" cy="1127794"/>
            <a:chOff x="7696200" y="4587206"/>
            <a:chExt cx="1477485" cy="1127794"/>
          </a:xfrm>
        </p:grpSpPr>
        <p:sp>
          <p:nvSpPr>
            <p:cNvPr id="75" name="Cube 74"/>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6" name="TextBox 75"/>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3</a:t>
              </a:r>
              <a:endParaRPr lang="en-US" sz="1400" b="1" dirty="0">
                <a:solidFill>
                  <a:schemeClr val="bg1"/>
                </a:solidFill>
                <a:latin typeface="+mj-lt"/>
              </a:endParaRPr>
            </a:p>
          </p:txBody>
        </p:sp>
        <p:sp>
          <p:nvSpPr>
            <p:cNvPr id="77" name="Rectangle 76"/>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90" name="Group 89"/>
          <p:cNvGrpSpPr/>
          <p:nvPr/>
        </p:nvGrpSpPr>
        <p:grpSpPr>
          <a:xfrm>
            <a:off x="7558667" y="1969165"/>
            <a:ext cx="3371748" cy="4272142"/>
            <a:chOff x="7558667" y="1969165"/>
            <a:chExt cx="3371748" cy="4272142"/>
          </a:xfrm>
        </p:grpSpPr>
        <p:grpSp>
          <p:nvGrpSpPr>
            <p:cNvPr id="89" name="Group 88"/>
            <p:cNvGrpSpPr/>
            <p:nvPr/>
          </p:nvGrpSpPr>
          <p:grpSpPr>
            <a:xfrm>
              <a:off x="8854425" y="1969165"/>
              <a:ext cx="832193" cy="883735"/>
              <a:chOff x="8854425" y="1969165"/>
              <a:chExt cx="832193" cy="883735"/>
            </a:xfrm>
          </p:grpSpPr>
          <p:cxnSp>
            <p:nvCxnSpPr>
              <p:cNvPr id="36" name="Straight Arrow Connector 35"/>
              <p:cNvCxnSpPr/>
              <p:nvPr/>
            </p:nvCxnSpPr>
            <p:spPr bwMode="auto">
              <a:xfrm flipH="1">
                <a:off x="8878102" y="1969165"/>
                <a:ext cx="808516" cy="883735"/>
              </a:xfrm>
              <a:prstGeom prst="straightConnector1">
                <a:avLst/>
              </a:prstGeom>
              <a:solidFill>
                <a:srgbClr val="AA014C"/>
              </a:solidFill>
              <a:ln w="50800" cap="flat" cmpd="sng" algn="ctr">
                <a:solidFill>
                  <a:srgbClr val="FFC000"/>
                </a:solidFill>
                <a:prstDash val="solid"/>
                <a:round/>
                <a:headEnd type="none" w="med" len="med"/>
                <a:tailEnd type="triangle" w="med" len="med"/>
              </a:ln>
              <a:effectLst/>
            </p:spPr>
          </p:cxnSp>
          <p:sp>
            <p:nvSpPr>
              <p:cNvPr id="37" name="TextBox 36"/>
              <p:cNvSpPr txBox="1"/>
              <p:nvPr/>
            </p:nvSpPr>
            <p:spPr>
              <a:xfrm>
                <a:off x="8854425" y="2190690"/>
                <a:ext cx="795411" cy="400110"/>
              </a:xfrm>
              <a:prstGeom prst="rect">
                <a:avLst/>
              </a:prstGeom>
              <a:solidFill>
                <a:srgbClr val="FFC000"/>
              </a:solidFill>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grpSp>
        <p:grpSp>
          <p:nvGrpSpPr>
            <p:cNvPr id="86" name="Group 85"/>
            <p:cNvGrpSpPr/>
            <p:nvPr/>
          </p:nvGrpSpPr>
          <p:grpSpPr>
            <a:xfrm>
              <a:off x="7558667" y="3687340"/>
              <a:ext cx="3371748" cy="2553967"/>
              <a:chOff x="6349777" y="6017860"/>
              <a:chExt cx="3371748" cy="2553967"/>
            </a:xfrm>
          </p:grpSpPr>
          <p:sp>
            <p:nvSpPr>
              <p:cNvPr id="51" name="Freeform 50"/>
              <p:cNvSpPr/>
              <p:nvPr/>
            </p:nvSpPr>
            <p:spPr>
              <a:xfrm flipV="1">
                <a:off x="6860576" y="6017860"/>
                <a:ext cx="2860949" cy="2499709"/>
              </a:xfrm>
              <a:custGeom>
                <a:avLst/>
                <a:gdLst>
                  <a:gd name="connsiteX0" fmla="*/ 133165 w 1811045"/>
                  <a:gd name="connsiteY0" fmla="*/ 1416723 h 1701289"/>
                  <a:gd name="connsiteX1" fmla="*/ 142043 w 1811045"/>
                  <a:gd name="connsiteY1" fmla="*/ 1461112 h 1701289"/>
                  <a:gd name="connsiteX2" fmla="*/ 159798 w 1811045"/>
                  <a:gd name="connsiteY2" fmla="*/ 1487745 h 1701289"/>
                  <a:gd name="connsiteX3" fmla="*/ 168676 w 1811045"/>
                  <a:gd name="connsiteY3" fmla="*/ 1523255 h 1701289"/>
                  <a:gd name="connsiteX4" fmla="*/ 142043 w 1811045"/>
                  <a:gd name="connsiteY4" fmla="*/ 1629787 h 1701289"/>
                  <a:gd name="connsiteX5" fmla="*/ 150921 w 1811045"/>
                  <a:gd name="connsiteY5" fmla="*/ 1674176 h 1701289"/>
                  <a:gd name="connsiteX6" fmla="*/ 328474 w 1811045"/>
                  <a:gd name="connsiteY6" fmla="*/ 1683053 h 1701289"/>
                  <a:gd name="connsiteX7" fmla="*/ 417251 w 1811045"/>
                  <a:gd name="connsiteY7" fmla="*/ 1691931 h 1701289"/>
                  <a:gd name="connsiteX8" fmla="*/ 443884 w 1811045"/>
                  <a:gd name="connsiteY8" fmla="*/ 1683053 h 1701289"/>
                  <a:gd name="connsiteX9" fmla="*/ 497150 w 1811045"/>
                  <a:gd name="connsiteY9" fmla="*/ 1700809 h 1701289"/>
                  <a:gd name="connsiteX10" fmla="*/ 559294 w 1811045"/>
                  <a:gd name="connsiteY10" fmla="*/ 1691931 h 1701289"/>
                  <a:gd name="connsiteX11" fmla="*/ 568171 w 1811045"/>
                  <a:gd name="connsiteY11" fmla="*/ 1665298 h 1701289"/>
                  <a:gd name="connsiteX12" fmla="*/ 594804 w 1811045"/>
                  <a:gd name="connsiteY12" fmla="*/ 1656420 h 1701289"/>
                  <a:gd name="connsiteX13" fmla="*/ 719092 w 1811045"/>
                  <a:gd name="connsiteY13" fmla="*/ 1656420 h 1701289"/>
                  <a:gd name="connsiteX14" fmla="*/ 736847 w 1811045"/>
                  <a:gd name="connsiteY14" fmla="*/ 1603154 h 1701289"/>
                  <a:gd name="connsiteX15" fmla="*/ 754602 w 1811045"/>
                  <a:gd name="connsiteY15" fmla="*/ 1576521 h 1701289"/>
                  <a:gd name="connsiteX16" fmla="*/ 745725 w 1811045"/>
                  <a:gd name="connsiteY16" fmla="*/ 1541011 h 1701289"/>
                  <a:gd name="connsiteX17" fmla="*/ 719092 w 1811045"/>
                  <a:gd name="connsiteY17" fmla="*/ 1523255 h 1701289"/>
                  <a:gd name="connsiteX18" fmla="*/ 727969 w 1811045"/>
                  <a:gd name="connsiteY18" fmla="*/ 1390090 h 1701289"/>
                  <a:gd name="connsiteX19" fmla="*/ 816746 w 1811045"/>
                  <a:gd name="connsiteY19" fmla="*/ 1319069 h 1701289"/>
                  <a:gd name="connsiteX20" fmla="*/ 1038688 w 1811045"/>
                  <a:gd name="connsiteY20" fmla="*/ 1301313 h 1701289"/>
                  <a:gd name="connsiteX21" fmla="*/ 1100831 w 1811045"/>
                  <a:gd name="connsiteY21" fmla="*/ 1292436 h 1701289"/>
                  <a:gd name="connsiteX22" fmla="*/ 1242874 w 1811045"/>
                  <a:gd name="connsiteY22" fmla="*/ 1301313 h 1701289"/>
                  <a:gd name="connsiteX23" fmla="*/ 1269507 w 1811045"/>
                  <a:gd name="connsiteY23" fmla="*/ 1310191 h 1701289"/>
                  <a:gd name="connsiteX24" fmla="*/ 1429305 w 1811045"/>
                  <a:gd name="connsiteY24" fmla="*/ 1301313 h 1701289"/>
                  <a:gd name="connsiteX25" fmla="*/ 1651247 w 1811045"/>
                  <a:gd name="connsiteY25" fmla="*/ 1292436 h 1701289"/>
                  <a:gd name="connsiteX26" fmla="*/ 1722268 w 1811045"/>
                  <a:gd name="connsiteY26" fmla="*/ 1283558 h 1701289"/>
                  <a:gd name="connsiteX27" fmla="*/ 1731146 w 1811045"/>
                  <a:gd name="connsiteY27" fmla="*/ 1248047 h 1701289"/>
                  <a:gd name="connsiteX28" fmla="*/ 1757779 w 1811045"/>
                  <a:gd name="connsiteY28" fmla="*/ 1230292 h 1701289"/>
                  <a:gd name="connsiteX29" fmla="*/ 1722268 w 1811045"/>
                  <a:gd name="connsiteY29" fmla="*/ 1159271 h 1701289"/>
                  <a:gd name="connsiteX30" fmla="*/ 1731146 w 1811045"/>
                  <a:gd name="connsiteY30" fmla="*/ 1097127 h 1701289"/>
                  <a:gd name="connsiteX31" fmla="*/ 1757779 w 1811045"/>
                  <a:gd name="connsiteY31" fmla="*/ 1070494 h 1701289"/>
                  <a:gd name="connsiteX32" fmla="*/ 1775534 w 1811045"/>
                  <a:gd name="connsiteY32" fmla="*/ 1043861 h 1701289"/>
                  <a:gd name="connsiteX33" fmla="*/ 1811045 w 1811045"/>
                  <a:gd name="connsiteY33" fmla="*/ 1008350 h 1701289"/>
                  <a:gd name="connsiteX34" fmla="*/ 1802167 w 1811045"/>
                  <a:gd name="connsiteY34" fmla="*/ 937329 h 1701289"/>
                  <a:gd name="connsiteX35" fmla="*/ 1775534 w 1811045"/>
                  <a:gd name="connsiteY35" fmla="*/ 919574 h 1701289"/>
                  <a:gd name="connsiteX36" fmla="*/ 1757779 w 1811045"/>
                  <a:gd name="connsiteY36" fmla="*/ 857430 h 1701289"/>
                  <a:gd name="connsiteX37" fmla="*/ 1766657 w 1811045"/>
                  <a:gd name="connsiteY37" fmla="*/ 742020 h 1701289"/>
                  <a:gd name="connsiteX38" fmla="*/ 1775534 w 1811045"/>
                  <a:gd name="connsiteY38" fmla="*/ 715387 h 1701289"/>
                  <a:gd name="connsiteX39" fmla="*/ 1802167 w 1811045"/>
                  <a:gd name="connsiteY39" fmla="*/ 608855 h 1701289"/>
                  <a:gd name="connsiteX40" fmla="*/ 1784412 w 1811045"/>
                  <a:gd name="connsiteY40" fmla="*/ 449057 h 1701289"/>
                  <a:gd name="connsiteX41" fmla="*/ 1766657 w 1811045"/>
                  <a:gd name="connsiteY41" fmla="*/ 395791 h 1701289"/>
                  <a:gd name="connsiteX42" fmla="*/ 1766657 w 1811045"/>
                  <a:gd name="connsiteY42" fmla="*/ 307014 h 1701289"/>
                  <a:gd name="connsiteX43" fmla="*/ 1784412 w 1811045"/>
                  <a:gd name="connsiteY43" fmla="*/ 253748 h 1701289"/>
                  <a:gd name="connsiteX44" fmla="*/ 1775534 w 1811045"/>
                  <a:gd name="connsiteY44" fmla="*/ 218238 h 1701289"/>
                  <a:gd name="connsiteX45" fmla="*/ 1722268 w 1811045"/>
                  <a:gd name="connsiteY45" fmla="*/ 200482 h 1701289"/>
                  <a:gd name="connsiteX46" fmla="*/ 1695635 w 1811045"/>
                  <a:gd name="connsiteY46" fmla="*/ 182727 h 1701289"/>
                  <a:gd name="connsiteX47" fmla="*/ 1260629 w 1811045"/>
                  <a:gd name="connsiteY47" fmla="*/ 129461 h 1701289"/>
                  <a:gd name="connsiteX48" fmla="*/ 1100831 w 1811045"/>
                  <a:gd name="connsiteY48" fmla="*/ 138339 h 1701289"/>
                  <a:gd name="connsiteX49" fmla="*/ 816746 w 1811045"/>
                  <a:gd name="connsiteY49" fmla="*/ 164972 h 1701289"/>
                  <a:gd name="connsiteX50" fmla="*/ 754602 w 1811045"/>
                  <a:gd name="connsiteY50" fmla="*/ 182727 h 1701289"/>
                  <a:gd name="connsiteX51" fmla="*/ 719092 w 1811045"/>
                  <a:gd name="connsiteY51" fmla="*/ 191605 h 1701289"/>
                  <a:gd name="connsiteX52" fmla="*/ 568171 w 1811045"/>
                  <a:gd name="connsiteY52" fmla="*/ 182727 h 1701289"/>
                  <a:gd name="connsiteX53" fmla="*/ 541538 w 1811045"/>
                  <a:gd name="connsiteY53" fmla="*/ 173849 h 1701289"/>
                  <a:gd name="connsiteX54" fmla="*/ 417251 w 1811045"/>
                  <a:gd name="connsiteY54" fmla="*/ 164972 h 1701289"/>
                  <a:gd name="connsiteX55" fmla="*/ 346229 w 1811045"/>
                  <a:gd name="connsiteY55" fmla="*/ 156094 h 1701289"/>
                  <a:gd name="connsiteX56" fmla="*/ 257453 w 1811045"/>
                  <a:gd name="connsiteY56" fmla="*/ 147216 h 1701289"/>
                  <a:gd name="connsiteX57" fmla="*/ 79899 w 1811045"/>
                  <a:gd name="connsiteY57" fmla="*/ 147216 h 1701289"/>
                  <a:gd name="connsiteX58" fmla="*/ 62144 w 1811045"/>
                  <a:gd name="connsiteY58" fmla="*/ 200482 h 1701289"/>
                  <a:gd name="connsiteX59" fmla="*/ 35511 w 1811045"/>
                  <a:gd name="connsiteY59" fmla="*/ 218238 h 1701289"/>
                  <a:gd name="connsiteX60" fmla="*/ 17756 w 1811045"/>
                  <a:gd name="connsiteY60" fmla="*/ 244871 h 1701289"/>
                  <a:gd name="connsiteX61" fmla="*/ 35511 w 1811045"/>
                  <a:gd name="connsiteY61" fmla="*/ 342525 h 1701289"/>
                  <a:gd name="connsiteX62" fmla="*/ 17756 w 1811045"/>
                  <a:gd name="connsiteY62" fmla="*/ 422424 h 1701289"/>
                  <a:gd name="connsiteX63" fmla="*/ 0 w 1811045"/>
                  <a:gd name="connsiteY63" fmla="*/ 440179 h 1701289"/>
                  <a:gd name="connsiteX64" fmla="*/ 8878 w 1811045"/>
                  <a:gd name="connsiteY64" fmla="*/ 546712 h 1701289"/>
                  <a:gd name="connsiteX65" fmla="*/ 17756 w 1811045"/>
                  <a:gd name="connsiteY65" fmla="*/ 582222 h 1701289"/>
                  <a:gd name="connsiteX66" fmla="*/ 35511 w 1811045"/>
                  <a:gd name="connsiteY66" fmla="*/ 599978 h 1701289"/>
                  <a:gd name="connsiteX67" fmla="*/ 17756 w 1811045"/>
                  <a:gd name="connsiteY67" fmla="*/ 750898 h 1701289"/>
                  <a:gd name="connsiteX68" fmla="*/ 26633 w 1811045"/>
                  <a:gd name="connsiteY68" fmla="*/ 777531 h 1701289"/>
                  <a:gd name="connsiteX69" fmla="*/ 35511 w 1811045"/>
                  <a:gd name="connsiteY69" fmla="*/ 910696 h 1701289"/>
                  <a:gd name="connsiteX70" fmla="*/ 0 w 1811045"/>
                  <a:gd name="connsiteY70" fmla="*/ 990595 h 1701289"/>
                  <a:gd name="connsiteX71" fmla="*/ 8878 w 1811045"/>
                  <a:gd name="connsiteY71" fmla="*/ 1043861 h 1701289"/>
                  <a:gd name="connsiteX72" fmla="*/ 35511 w 1811045"/>
                  <a:gd name="connsiteY72" fmla="*/ 1079372 h 1701289"/>
                  <a:gd name="connsiteX73" fmla="*/ 44389 w 1811045"/>
                  <a:gd name="connsiteY73" fmla="*/ 1106005 h 1701289"/>
                  <a:gd name="connsiteX74" fmla="*/ 35511 w 1811045"/>
                  <a:gd name="connsiteY74" fmla="*/ 1248047 h 1701289"/>
                  <a:gd name="connsiteX75" fmla="*/ 17756 w 1811045"/>
                  <a:gd name="connsiteY75" fmla="*/ 1265803 h 1701289"/>
                  <a:gd name="connsiteX76" fmla="*/ 35511 w 1811045"/>
                  <a:gd name="connsiteY76" fmla="*/ 1292436 h 1701289"/>
                  <a:gd name="connsiteX77" fmla="*/ 44389 w 1811045"/>
                  <a:gd name="connsiteY77" fmla="*/ 1319069 h 1701289"/>
                  <a:gd name="connsiteX78" fmla="*/ 97655 w 1811045"/>
                  <a:gd name="connsiteY78" fmla="*/ 1345702 h 1701289"/>
                  <a:gd name="connsiteX79" fmla="*/ 106532 w 1811045"/>
                  <a:gd name="connsiteY79" fmla="*/ 1372335 h 1701289"/>
                  <a:gd name="connsiteX80" fmla="*/ 133165 w 1811045"/>
                  <a:gd name="connsiteY80" fmla="*/ 1416723 h 1701289"/>
                  <a:gd name="connsiteX81" fmla="*/ 133165 w 1811045"/>
                  <a:gd name="connsiteY81" fmla="*/ 1416723 h 170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811045" h="1701289">
                    <a:moveTo>
                      <a:pt x="133165" y="1416723"/>
                    </a:moveTo>
                    <a:cubicBezTo>
                      <a:pt x="136124" y="1431519"/>
                      <a:pt x="136745" y="1446983"/>
                      <a:pt x="142043" y="1461112"/>
                    </a:cubicBezTo>
                    <a:cubicBezTo>
                      <a:pt x="145789" y="1471102"/>
                      <a:pt x="155595" y="1477938"/>
                      <a:pt x="159798" y="1487745"/>
                    </a:cubicBezTo>
                    <a:cubicBezTo>
                      <a:pt x="164604" y="1498959"/>
                      <a:pt x="165717" y="1511418"/>
                      <a:pt x="168676" y="1523255"/>
                    </a:cubicBezTo>
                    <a:cubicBezTo>
                      <a:pt x="140061" y="1566178"/>
                      <a:pt x="142043" y="1554368"/>
                      <a:pt x="142043" y="1629787"/>
                    </a:cubicBezTo>
                    <a:cubicBezTo>
                      <a:pt x="142043" y="1644876"/>
                      <a:pt x="136412" y="1670031"/>
                      <a:pt x="150921" y="1674176"/>
                    </a:cubicBezTo>
                    <a:cubicBezTo>
                      <a:pt x="207899" y="1690455"/>
                      <a:pt x="269290" y="1680094"/>
                      <a:pt x="328474" y="1683053"/>
                    </a:cubicBezTo>
                    <a:cubicBezTo>
                      <a:pt x="358066" y="1686012"/>
                      <a:pt x="387511" y="1691931"/>
                      <a:pt x="417251" y="1691931"/>
                    </a:cubicBezTo>
                    <a:cubicBezTo>
                      <a:pt x="426609" y="1691931"/>
                      <a:pt x="434583" y="1682020"/>
                      <a:pt x="443884" y="1683053"/>
                    </a:cubicBezTo>
                    <a:cubicBezTo>
                      <a:pt x="462485" y="1685120"/>
                      <a:pt x="497150" y="1700809"/>
                      <a:pt x="497150" y="1700809"/>
                    </a:cubicBezTo>
                    <a:cubicBezTo>
                      <a:pt x="517865" y="1697850"/>
                      <a:pt x="540578" y="1701289"/>
                      <a:pt x="559294" y="1691931"/>
                    </a:cubicBezTo>
                    <a:cubicBezTo>
                      <a:pt x="567664" y="1687746"/>
                      <a:pt x="561554" y="1671915"/>
                      <a:pt x="568171" y="1665298"/>
                    </a:cubicBezTo>
                    <a:cubicBezTo>
                      <a:pt x="574788" y="1658681"/>
                      <a:pt x="585926" y="1659379"/>
                      <a:pt x="594804" y="1656420"/>
                    </a:cubicBezTo>
                    <a:cubicBezTo>
                      <a:pt x="635153" y="1666508"/>
                      <a:pt x="676706" y="1681145"/>
                      <a:pt x="719092" y="1656420"/>
                    </a:cubicBezTo>
                    <a:cubicBezTo>
                      <a:pt x="735258" y="1646990"/>
                      <a:pt x="726466" y="1618727"/>
                      <a:pt x="736847" y="1603154"/>
                    </a:cubicBezTo>
                    <a:lnTo>
                      <a:pt x="754602" y="1576521"/>
                    </a:lnTo>
                    <a:cubicBezTo>
                      <a:pt x="751643" y="1564684"/>
                      <a:pt x="752493" y="1551163"/>
                      <a:pt x="745725" y="1541011"/>
                    </a:cubicBezTo>
                    <a:cubicBezTo>
                      <a:pt x="739807" y="1532133"/>
                      <a:pt x="720339" y="1533852"/>
                      <a:pt x="719092" y="1523255"/>
                    </a:cubicBezTo>
                    <a:cubicBezTo>
                      <a:pt x="713894" y="1479073"/>
                      <a:pt x="716647" y="1433112"/>
                      <a:pt x="727969" y="1390090"/>
                    </a:cubicBezTo>
                    <a:cubicBezTo>
                      <a:pt x="732156" y="1374181"/>
                      <a:pt x="808716" y="1319643"/>
                      <a:pt x="816746" y="1319069"/>
                    </a:cubicBezTo>
                    <a:cubicBezTo>
                      <a:pt x="883713" y="1314285"/>
                      <a:pt x="970434" y="1308897"/>
                      <a:pt x="1038688" y="1301313"/>
                    </a:cubicBezTo>
                    <a:cubicBezTo>
                      <a:pt x="1059485" y="1299002"/>
                      <a:pt x="1080117" y="1295395"/>
                      <a:pt x="1100831" y="1292436"/>
                    </a:cubicBezTo>
                    <a:cubicBezTo>
                      <a:pt x="1148179" y="1295395"/>
                      <a:pt x="1195695" y="1296347"/>
                      <a:pt x="1242874" y="1301313"/>
                    </a:cubicBezTo>
                    <a:cubicBezTo>
                      <a:pt x="1252181" y="1302293"/>
                      <a:pt x="1260149" y="1310191"/>
                      <a:pt x="1269507" y="1310191"/>
                    </a:cubicBezTo>
                    <a:cubicBezTo>
                      <a:pt x="1322855" y="1310191"/>
                      <a:pt x="1376014" y="1303792"/>
                      <a:pt x="1429305" y="1301313"/>
                    </a:cubicBezTo>
                    <a:lnTo>
                      <a:pt x="1651247" y="1292436"/>
                    </a:lnTo>
                    <a:cubicBezTo>
                      <a:pt x="1674921" y="1289477"/>
                      <a:pt x="1701413" y="1295145"/>
                      <a:pt x="1722268" y="1283558"/>
                    </a:cubicBezTo>
                    <a:cubicBezTo>
                      <a:pt x="1732934" y="1277632"/>
                      <a:pt x="1724378" y="1258199"/>
                      <a:pt x="1731146" y="1248047"/>
                    </a:cubicBezTo>
                    <a:cubicBezTo>
                      <a:pt x="1737064" y="1239169"/>
                      <a:pt x="1748901" y="1236210"/>
                      <a:pt x="1757779" y="1230292"/>
                    </a:cubicBezTo>
                    <a:cubicBezTo>
                      <a:pt x="1737377" y="1169085"/>
                      <a:pt x="1753258" y="1190260"/>
                      <a:pt x="1722268" y="1159271"/>
                    </a:cubicBezTo>
                    <a:cubicBezTo>
                      <a:pt x="1725227" y="1138556"/>
                      <a:pt x="1723375" y="1116555"/>
                      <a:pt x="1731146" y="1097127"/>
                    </a:cubicBezTo>
                    <a:cubicBezTo>
                      <a:pt x="1735809" y="1085470"/>
                      <a:pt x="1749742" y="1080139"/>
                      <a:pt x="1757779" y="1070494"/>
                    </a:cubicBezTo>
                    <a:cubicBezTo>
                      <a:pt x="1764609" y="1062297"/>
                      <a:pt x="1768590" y="1051962"/>
                      <a:pt x="1775534" y="1043861"/>
                    </a:cubicBezTo>
                    <a:cubicBezTo>
                      <a:pt x="1786428" y="1031151"/>
                      <a:pt x="1811045" y="1008350"/>
                      <a:pt x="1811045" y="1008350"/>
                    </a:cubicBezTo>
                    <a:cubicBezTo>
                      <a:pt x="1808086" y="984676"/>
                      <a:pt x="1811028" y="959480"/>
                      <a:pt x="1802167" y="937329"/>
                    </a:cubicBezTo>
                    <a:cubicBezTo>
                      <a:pt x="1798204" y="927423"/>
                      <a:pt x="1782199" y="927906"/>
                      <a:pt x="1775534" y="919574"/>
                    </a:cubicBezTo>
                    <a:cubicBezTo>
                      <a:pt x="1770904" y="913787"/>
                      <a:pt x="1758358" y="859747"/>
                      <a:pt x="1757779" y="857430"/>
                    </a:cubicBezTo>
                    <a:cubicBezTo>
                      <a:pt x="1760738" y="818960"/>
                      <a:pt x="1761871" y="780306"/>
                      <a:pt x="1766657" y="742020"/>
                    </a:cubicBezTo>
                    <a:cubicBezTo>
                      <a:pt x="1767818" y="732734"/>
                      <a:pt x="1773996" y="724617"/>
                      <a:pt x="1775534" y="715387"/>
                    </a:cubicBezTo>
                    <a:cubicBezTo>
                      <a:pt x="1792293" y="614829"/>
                      <a:pt x="1766879" y="661788"/>
                      <a:pt x="1802167" y="608855"/>
                    </a:cubicBezTo>
                    <a:cubicBezTo>
                      <a:pt x="1796249" y="555589"/>
                      <a:pt x="1801360" y="499901"/>
                      <a:pt x="1784412" y="449057"/>
                    </a:cubicBezTo>
                    <a:lnTo>
                      <a:pt x="1766657" y="395791"/>
                    </a:lnTo>
                    <a:cubicBezTo>
                      <a:pt x="1791275" y="321933"/>
                      <a:pt x="1756455" y="439633"/>
                      <a:pt x="1766657" y="307014"/>
                    </a:cubicBezTo>
                    <a:cubicBezTo>
                      <a:pt x="1768092" y="288353"/>
                      <a:pt x="1784412" y="253748"/>
                      <a:pt x="1784412" y="253748"/>
                    </a:cubicBezTo>
                    <a:cubicBezTo>
                      <a:pt x="1781453" y="241911"/>
                      <a:pt x="1784798" y="226178"/>
                      <a:pt x="1775534" y="218238"/>
                    </a:cubicBezTo>
                    <a:cubicBezTo>
                      <a:pt x="1761324" y="206058"/>
                      <a:pt x="1737841" y="210864"/>
                      <a:pt x="1722268" y="200482"/>
                    </a:cubicBezTo>
                    <a:lnTo>
                      <a:pt x="1695635" y="182727"/>
                    </a:lnTo>
                    <a:cubicBezTo>
                      <a:pt x="1659092" y="0"/>
                      <a:pt x="1700005" y="129461"/>
                      <a:pt x="1260629" y="129461"/>
                    </a:cubicBezTo>
                    <a:cubicBezTo>
                      <a:pt x="1207281" y="129461"/>
                      <a:pt x="1154097" y="135380"/>
                      <a:pt x="1100831" y="138339"/>
                    </a:cubicBezTo>
                    <a:cubicBezTo>
                      <a:pt x="989964" y="175292"/>
                      <a:pt x="1107682" y="138523"/>
                      <a:pt x="816746" y="164972"/>
                    </a:cubicBezTo>
                    <a:cubicBezTo>
                      <a:pt x="796387" y="166823"/>
                      <a:pt x="774226" y="177120"/>
                      <a:pt x="754602" y="182727"/>
                    </a:cubicBezTo>
                    <a:cubicBezTo>
                      <a:pt x="742870" y="186079"/>
                      <a:pt x="730929" y="188646"/>
                      <a:pt x="719092" y="191605"/>
                    </a:cubicBezTo>
                    <a:cubicBezTo>
                      <a:pt x="668785" y="188646"/>
                      <a:pt x="618315" y="187742"/>
                      <a:pt x="568171" y="182727"/>
                    </a:cubicBezTo>
                    <a:cubicBezTo>
                      <a:pt x="558860" y="181796"/>
                      <a:pt x="550832" y="174942"/>
                      <a:pt x="541538" y="173849"/>
                    </a:cubicBezTo>
                    <a:cubicBezTo>
                      <a:pt x="500288" y="168996"/>
                      <a:pt x="458615" y="168732"/>
                      <a:pt x="417251" y="164972"/>
                    </a:cubicBezTo>
                    <a:cubicBezTo>
                      <a:pt x="393491" y="162812"/>
                      <a:pt x="369941" y="158729"/>
                      <a:pt x="346229" y="156094"/>
                    </a:cubicBezTo>
                    <a:cubicBezTo>
                      <a:pt x="316671" y="152810"/>
                      <a:pt x="287045" y="150175"/>
                      <a:pt x="257453" y="147216"/>
                    </a:cubicBezTo>
                    <a:cubicBezTo>
                      <a:pt x="196182" y="131900"/>
                      <a:pt x="155330" y="117882"/>
                      <a:pt x="79899" y="147216"/>
                    </a:cubicBezTo>
                    <a:cubicBezTo>
                      <a:pt x="62456" y="153999"/>
                      <a:pt x="77716" y="190100"/>
                      <a:pt x="62144" y="200482"/>
                    </a:cubicBezTo>
                    <a:lnTo>
                      <a:pt x="35511" y="218238"/>
                    </a:lnTo>
                    <a:cubicBezTo>
                      <a:pt x="29593" y="227116"/>
                      <a:pt x="18722" y="234245"/>
                      <a:pt x="17756" y="244871"/>
                    </a:cubicBezTo>
                    <a:cubicBezTo>
                      <a:pt x="14171" y="284310"/>
                      <a:pt x="24432" y="309288"/>
                      <a:pt x="35511" y="342525"/>
                    </a:cubicBezTo>
                    <a:cubicBezTo>
                      <a:pt x="34578" y="347189"/>
                      <a:pt x="21933" y="414071"/>
                      <a:pt x="17756" y="422424"/>
                    </a:cubicBezTo>
                    <a:cubicBezTo>
                      <a:pt x="14013" y="429910"/>
                      <a:pt x="5919" y="434261"/>
                      <a:pt x="0" y="440179"/>
                    </a:cubicBezTo>
                    <a:cubicBezTo>
                      <a:pt x="2959" y="475690"/>
                      <a:pt x="4458" y="511353"/>
                      <a:pt x="8878" y="546712"/>
                    </a:cubicBezTo>
                    <a:cubicBezTo>
                      <a:pt x="10391" y="558819"/>
                      <a:pt x="12300" y="571309"/>
                      <a:pt x="17756" y="582222"/>
                    </a:cubicBezTo>
                    <a:cubicBezTo>
                      <a:pt x="21499" y="589708"/>
                      <a:pt x="29593" y="594059"/>
                      <a:pt x="35511" y="599978"/>
                    </a:cubicBezTo>
                    <a:cubicBezTo>
                      <a:pt x="20378" y="660508"/>
                      <a:pt x="17756" y="662572"/>
                      <a:pt x="17756" y="750898"/>
                    </a:cubicBezTo>
                    <a:cubicBezTo>
                      <a:pt x="17756" y="760256"/>
                      <a:pt x="23674" y="768653"/>
                      <a:pt x="26633" y="777531"/>
                    </a:cubicBezTo>
                    <a:cubicBezTo>
                      <a:pt x="29592" y="821919"/>
                      <a:pt x="37627" y="866259"/>
                      <a:pt x="35511" y="910696"/>
                    </a:cubicBezTo>
                    <a:cubicBezTo>
                      <a:pt x="33886" y="944830"/>
                      <a:pt x="17019" y="965068"/>
                      <a:pt x="0" y="990595"/>
                    </a:cubicBezTo>
                    <a:cubicBezTo>
                      <a:pt x="2959" y="1008350"/>
                      <a:pt x="2193" y="1027148"/>
                      <a:pt x="8878" y="1043861"/>
                    </a:cubicBezTo>
                    <a:cubicBezTo>
                      <a:pt x="14373" y="1057599"/>
                      <a:pt x="28170" y="1066525"/>
                      <a:pt x="35511" y="1079372"/>
                    </a:cubicBezTo>
                    <a:cubicBezTo>
                      <a:pt x="40154" y="1087497"/>
                      <a:pt x="41430" y="1097127"/>
                      <a:pt x="44389" y="1106005"/>
                    </a:cubicBezTo>
                    <a:cubicBezTo>
                      <a:pt x="41430" y="1153352"/>
                      <a:pt x="43310" y="1201253"/>
                      <a:pt x="35511" y="1248047"/>
                    </a:cubicBezTo>
                    <a:cubicBezTo>
                      <a:pt x="34135" y="1256303"/>
                      <a:pt x="17756" y="1257433"/>
                      <a:pt x="17756" y="1265803"/>
                    </a:cubicBezTo>
                    <a:cubicBezTo>
                      <a:pt x="17756" y="1276473"/>
                      <a:pt x="30739" y="1282893"/>
                      <a:pt x="35511" y="1292436"/>
                    </a:cubicBezTo>
                    <a:cubicBezTo>
                      <a:pt x="39696" y="1300806"/>
                      <a:pt x="38543" y="1311762"/>
                      <a:pt x="44389" y="1319069"/>
                    </a:cubicBezTo>
                    <a:cubicBezTo>
                      <a:pt x="56905" y="1334713"/>
                      <a:pt x="80111" y="1339854"/>
                      <a:pt x="97655" y="1345702"/>
                    </a:cubicBezTo>
                    <a:cubicBezTo>
                      <a:pt x="100614" y="1354580"/>
                      <a:pt x="101717" y="1364311"/>
                      <a:pt x="106532" y="1372335"/>
                    </a:cubicBezTo>
                    <a:cubicBezTo>
                      <a:pt x="143090" y="1433265"/>
                      <a:pt x="108018" y="1341277"/>
                      <a:pt x="133165" y="1416723"/>
                    </a:cubicBezTo>
                    <a:lnTo>
                      <a:pt x="133165" y="1416723"/>
                    </a:lnTo>
                    <a:close/>
                  </a:path>
                </a:pathLst>
              </a:custGeom>
              <a:solidFill>
                <a:schemeClr val="bg2">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Arc 51"/>
              <p:cNvSpPr/>
              <p:nvPr/>
            </p:nvSpPr>
            <p:spPr>
              <a:xfrm rot="4098772">
                <a:off x="7178549" y="8021264"/>
                <a:ext cx="509200" cy="591920"/>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Arc 52"/>
              <p:cNvSpPr/>
              <p:nvPr/>
            </p:nvSpPr>
            <p:spPr>
              <a:xfrm rot="10800000">
                <a:off x="8981624" y="7962078"/>
                <a:ext cx="542594" cy="555491"/>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Arc 53"/>
              <p:cNvSpPr/>
              <p:nvPr/>
            </p:nvSpPr>
            <p:spPr>
              <a:xfrm rot="4098772">
                <a:off x="7819798" y="8021267"/>
                <a:ext cx="509200" cy="591920"/>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Arc 54"/>
              <p:cNvSpPr/>
              <p:nvPr/>
            </p:nvSpPr>
            <p:spPr>
              <a:xfrm rot="6745709">
                <a:off x="6391137" y="7741427"/>
                <a:ext cx="509200" cy="591920"/>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Arc 55"/>
              <p:cNvSpPr/>
              <p:nvPr/>
            </p:nvSpPr>
            <p:spPr>
              <a:xfrm rot="17951378">
                <a:off x="6552726" y="7678719"/>
                <a:ext cx="509200" cy="591920"/>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Arc 56"/>
              <p:cNvSpPr/>
              <p:nvPr/>
            </p:nvSpPr>
            <p:spPr>
              <a:xfrm rot="7294573">
                <a:off x="6506911" y="6655703"/>
                <a:ext cx="509200" cy="591920"/>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Arc 57"/>
              <p:cNvSpPr/>
              <p:nvPr/>
            </p:nvSpPr>
            <p:spPr>
              <a:xfrm rot="19494476">
                <a:off x="6537468" y="6384888"/>
                <a:ext cx="542594" cy="555491"/>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88" name="Group 87"/>
          <p:cNvGrpSpPr/>
          <p:nvPr/>
        </p:nvGrpSpPr>
        <p:grpSpPr>
          <a:xfrm>
            <a:off x="11353800" y="1968500"/>
            <a:ext cx="3371748" cy="4248965"/>
            <a:chOff x="11353800" y="1968500"/>
            <a:chExt cx="3371748" cy="4248965"/>
          </a:xfrm>
        </p:grpSpPr>
        <p:grpSp>
          <p:nvGrpSpPr>
            <p:cNvPr id="87" name="Group 86"/>
            <p:cNvGrpSpPr/>
            <p:nvPr/>
          </p:nvGrpSpPr>
          <p:grpSpPr>
            <a:xfrm>
              <a:off x="13569607" y="1968500"/>
              <a:ext cx="832193" cy="883735"/>
              <a:chOff x="10339523" y="1968500"/>
              <a:chExt cx="832193" cy="883735"/>
            </a:xfrm>
          </p:grpSpPr>
          <p:cxnSp>
            <p:nvCxnSpPr>
              <p:cNvPr id="38" name="Straight Arrow Connector 37"/>
              <p:cNvCxnSpPr/>
              <p:nvPr/>
            </p:nvCxnSpPr>
            <p:spPr bwMode="auto">
              <a:xfrm flipH="1">
                <a:off x="10363200" y="1968500"/>
                <a:ext cx="808516" cy="883735"/>
              </a:xfrm>
              <a:prstGeom prst="straightConnector1">
                <a:avLst/>
              </a:prstGeom>
              <a:solidFill>
                <a:srgbClr val="AA014C"/>
              </a:solidFill>
              <a:ln w="50800" cap="flat" cmpd="sng" algn="ctr">
                <a:solidFill>
                  <a:srgbClr val="FFFF00"/>
                </a:solidFill>
                <a:prstDash val="solid"/>
                <a:round/>
                <a:headEnd type="none" w="med" len="med"/>
                <a:tailEnd type="triangle" w="med" len="med"/>
              </a:ln>
              <a:effectLst/>
            </p:spPr>
          </p:cxnSp>
          <p:sp>
            <p:nvSpPr>
              <p:cNvPr id="42" name="TextBox 41"/>
              <p:cNvSpPr txBox="1"/>
              <p:nvPr/>
            </p:nvSpPr>
            <p:spPr>
              <a:xfrm>
                <a:off x="10339523" y="2190025"/>
                <a:ext cx="795411" cy="400110"/>
              </a:xfrm>
              <a:prstGeom prst="rect">
                <a:avLst/>
              </a:prstGeom>
              <a:solidFill>
                <a:srgbClr val="FFFF00"/>
              </a:solidFill>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grpSp>
        <p:grpSp>
          <p:nvGrpSpPr>
            <p:cNvPr id="85" name="Group 84"/>
            <p:cNvGrpSpPr/>
            <p:nvPr/>
          </p:nvGrpSpPr>
          <p:grpSpPr>
            <a:xfrm flipH="1">
              <a:off x="11353800" y="3663498"/>
              <a:ext cx="3371748" cy="2553967"/>
              <a:chOff x="10203716" y="6163465"/>
              <a:chExt cx="3371748" cy="2553967"/>
            </a:xfrm>
          </p:grpSpPr>
          <p:sp>
            <p:nvSpPr>
              <p:cNvPr id="74" name="Freeform 73"/>
              <p:cNvSpPr/>
              <p:nvPr/>
            </p:nvSpPr>
            <p:spPr>
              <a:xfrm flipV="1">
                <a:off x="10714515" y="6163465"/>
                <a:ext cx="2860949" cy="2499709"/>
              </a:xfrm>
              <a:custGeom>
                <a:avLst/>
                <a:gdLst>
                  <a:gd name="connsiteX0" fmla="*/ 133165 w 1811045"/>
                  <a:gd name="connsiteY0" fmla="*/ 1416723 h 1701289"/>
                  <a:gd name="connsiteX1" fmla="*/ 142043 w 1811045"/>
                  <a:gd name="connsiteY1" fmla="*/ 1461112 h 1701289"/>
                  <a:gd name="connsiteX2" fmla="*/ 159798 w 1811045"/>
                  <a:gd name="connsiteY2" fmla="*/ 1487745 h 1701289"/>
                  <a:gd name="connsiteX3" fmla="*/ 168676 w 1811045"/>
                  <a:gd name="connsiteY3" fmla="*/ 1523255 h 1701289"/>
                  <a:gd name="connsiteX4" fmla="*/ 142043 w 1811045"/>
                  <a:gd name="connsiteY4" fmla="*/ 1629787 h 1701289"/>
                  <a:gd name="connsiteX5" fmla="*/ 150921 w 1811045"/>
                  <a:gd name="connsiteY5" fmla="*/ 1674176 h 1701289"/>
                  <a:gd name="connsiteX6" fmla="*/ 328474 w 1811045"/>
                  <a:gd name="connsiteY6" fmla="*/ 1683053 h 1701289"/>
                  <a:gd name="connsiteX7" fmla="*/ 417251 w 1811045"/>
                  <a:gd name="connsiteY7" fmla="*/ 1691931 h 1701289"/>
                  <a:gd name="connsiteX8" fmla="*/ 443884 w 1811045"/>
                  <a:gd name="connsiteY8" fmla="*/ 1683053 h 1701289"/>
                  <a:gd name="connsiteX9" fmla="*/ 497150 w 1811045"/>
                  <a:gd name="connsiteY9" fmla="*/ 1700809 h 1701289"/>
                  <a:gd name="connsiteX10" fmla="*/ 559294 w 1811045"/>
                  <a:gd name="connsiteY10" fmla="*/ 1691931 h 1701289"/>
                  <a:gd name="connsiteX11" fmla="*/ 568171 w 1811045"/>
                  <a:gd name="connsiteY11" fmla="*/ 1665298 h 1701289"/>
                  <a:gd name="connsiteX12" fmla="*/ 594804 w 1811045"/>
                  <a:gd name="connsiteY12" fmla="*/ 1656420 h 1701289"/>
                  <a:gd name="connsiteX13" fmla="*/ 719092 w 1811045"/>
                  <a:gd name="connsiteY13" fmla="*/ 1656420 h 1701289"/>
                  <a:gd name="connsiteX14" fmla="*/ 736847 w 1811045"/>
                  <a:gd name="connsiteY14" fmla="*/ 1603154 h 1701289"/>
                  <a:gd name="connsiteX15" fmla="*/ 754602 w 1811045"/>
                  <a:gd name="connsiteY15" fmla="*/ 1576521 h 1701289"/>
                  <a:gd name="connsiteX16" fmla="*/ 745725 w 1811045"/>
                  <a:gd name="connsiteY16" fmla="*/ 1541011 h 1701289"/>
                  <a:gd name="connsiteX17" fmla="*/ 719092 w 1811045"/>
                  <a:gd name="connsiteY17" fmla="*/ 1523255 h 1701289"/>
                  <a:gd name="connsiteX18" fmla="*/ 727969 w 1811045"/>
                  <a:gd name="connsiteY18" fmla="*/ 1390090 h 1701289"/>
                  <a:gd name="connsiteX19" fmla="*/ 816746 w 1811045"/>
                  <a:gd name="connsiteY19" fmla="*/ 1319069 h 1701289"/>
                  <a:gd name="connsiteX20" fmla="*/ 1038688 w 1811045"/>
                  <a:gd name="connsiteY20" fmla="*/ 1301313 h 1701289"/>
                  <a:gd name="connsiteX21" fmla="*/ 1100831 w 1811045"/>
                  <a:gd name="connsiteY21" fmla="*/ 1292436 h 1701289"/>
                  <a:gd name="connsiteX22" fmla="*/ 1242874 w 1811045"/>
                  <a:gd name="connsiteY22" fmla="*/ 1301313 h 1701289"/>
                  <a:gd name="connsiteX23" fmla="*/ 1269507 w 1811045"/>
                  <a:gd name="connsiteY23" fmla="*/ 1310191 h 1701289"/>
                  <a:gd name="connsiteX24" fmla="*/ 1429305 w 1811045"/>
                  <a:gd name="connsiteY24" fmla="*/ 1301313 h 1701289"/>
                  <a:gd name="connsiteX25" fmla="*/ 1651247 w 1811045"/>
                  <a:gd name="connsiteY25" fmla="*/ 1292436 h 1701289"/>
                  <a:gd name="connsiteX26" fmla="*/ 1722268 w 1811045"/>
                  <a:gd name="connsiteY26" fmla="*/ 1283558 h 1701289"/>
                  <a:gd name="connsiteX27" fmla="*/ 1731146 w 1811045"/>
                  <a:gd name="connsiteY27" fmla="*/ 1248047 h 1701289"/>
                  <a:gd name="connsiteX28" fmla="*/ 1757779 w 1811045"/>
                  <a:gd name="connsiteY28" fmla="*/ 1230292 h 1701289"/>
                  <a:gd name="connsiteX29" fmla="*/ 1722268 w 1811045"/>
                  <a:gd name="connsiteY29" fmla="*/ 1159271 h 1701289"/>
                  <a:gd name="connsiteX30" fmla="*/ 1731146 w 1811045"/>
                  <a:gd name="connsiteY30" fmla="*/ 1097127 h 1701289"/>
                  <a:gd name="connsiteX31" fmla="*/ 1757779 w 1811045"/>
                  <a:gd name="connsiteY31" fmla="*/ 1070494 h 1701289"/>
                  <a:gd name="connsiteX32" fmla="*/ 1775534 w 1811045"/>
                  <a:gd name="connsiteY32" fmla="*/ 1043861 h 1701289"/>
                  <a:gd name="connsiteX33" fmla="*/ 1811045 w 1811045"/>
                  <a:gd name="connsiteY33" fmla="*/ 1008350 h 1701289"/>
                  <a:gd name="connsiteX34" fmla="*/ 1802167 w 1811045"/>
                  <a:gd name="connsiteY34" fmla="*/ 937329 h 1701289"/>
                  <a:gd name="connsiteX35" fmla="*/ 1775534 w 1811045"/>
                  <a:gd name="connsiteY35" fmla="*/ 919574 h 1701289"/>
                  <a:gd name="connsiteX36" fmla="*/ 1757779 w 1811045"/>
                  <a:gd name="connsiteY36" fmla="*/ 857430 h 1701289"/>
                  <a:gd name="connsiteX37" fmla="*/ 1766657 w 1811045"/>
                  <a:gd name="connsiteY37" fmla="*/ 742020 h 1701289"/>
                  <a:gd name="connsiteX38" fmla="*/ 1775534 w 1811045"/>
                  <a:gd name="connsiteY38" fmla="*/ 715387 h 1701289"/>
                  <a:gd name="connsiteX39" fmla="*/ 1802167 w 1811045"/>
                  <a:gd name="connsiteY39" fmla="*/ 608855 h 1701289"/>
                  <a:gd name="connsiteX40" fmla="*/ 1784412 w 1811045"/>
                  <a:gd name="connsiteY40" fmla="*/ 449057 h 1701289"/>
                  <a:gd name="connsiteX41" fmla="*/ 1766657 w 1811045"/>
                  <a:gd name="connsiteY41" fmla="*/ 395791 h 1701289"/>
                  <a:gd name="connsiteX42" fmla="*/ 1766657 w 1811045"/>
                  <a:gd name="connsiteY42" fmla="*/ 307014 h 1701289"/>
                  <a:gd name="connsiteX43" fmla="*/ 1784412 w 1811045"/>
                  <a:gd name="connsiteY43" fmla="*/ 253748 h 1701289"/>
                  <a:gd name="connsiteX44" fmla="*/ 1775534 w 1811045"/>
                  <a:gd name="connsiteY44" fmla="*/ 218238 h 1701289"/>
                  <a:gd name="connsiteX45" fmla="*/ 1722268 w 1811045"/>
                  <a:gd name="connsiteY45" fmla="*/ 200482 h 1701289"/>
                  <a:gd name="connsiteX46" fmla="*/ 1695635 w 1811045"/>
                  <a:gd name="connsiteY46" fmla="*/ 182727 h 1701289"/>
                  <a:gd name="connsiteX47" fmla="*/ 1260629 w 1811045"/>
                  <a:gd name="connsiteY47" fmla="*/ 129461 h 1701289"/>
                  <a:gd name="connsiteX48" fmla="*/ 1100831 w 1811045"/>
                  <a:gd name="connsiteY48" fmla="*/ 138339 h 1701289"/>
                  <a:gd name="connsiteX49" fmla="*/ 816746 w 1811045"/>
                  <a:gd name="connsiteY49" fmla="*/ 164972 h 1701289"/>
                  <a:gd name="connsiteX50" fmla="*/ 754602 w 1811045"/>
                  <a:gd name="connsiteY50" fmla="*/ 182727 h 1701289"/>
                  <a:gd name="connsiteX51" fmla="*/ 719092 w 1811045"/>
                  <a:gd name="connsiteY51" fmla="*/ 191605 h 1701289"/>
                  <a:gd name="connsiteX52" fmla="*/ 568171 w 1811045"/>
                  <a:gd name="connsiteY52" fmla="*/ 182727 h 1701289"/>
                  <a:gd name="connsiteX53" fmla="*/ 541538 w 1811045"/>
                  <a:gd name="connsiteY53" fmla="*/ 173849 h 1701289"/>
                  <a:gd name="connsiteX54" fmla="*/ 417251 w 1811045"/>
                  <a:gd name="connsiteY54" fmla="*/ 164972 h 1701289"/>
                  <a:gd name="connsiteX55" fmla="*/ 346229 w 1811045"/>
                  <a:gd name="connsiteY55" fmla="*/ 156094 h 1701289"/>
                  <a:gd name="connsiteX56" fmla="*/ 257453 w 1811045"/>
                  <a:gd name="connsiteY56" fmla="*/ 147216 h 1701289"/>
                  <a:gd name="connsiteX57" fmla="*/ 79899 w 1811045"/>
                  <a:gd name="connsiteY57" fmla="*/ 147216 h 1701289"/>
                  <a:gd name="connsiteX58" fmla="*/ 62144 w 1811045"/>
                  <a:gd name="connsiteY58" fmla="*/ 200482 h 1701289"/>
                  <a:gd name="connsiteX59" fmla="*/ 35511 w 1811045"/>
                  <a:gd name="connsiteY59" fmla="*/ 218238 h 1701289"/>
                  <a:gd name="connsiteX60" fmla="*/ 17756 w 1811045"/>
                  <a:gd name="connsiteY60" fmla="*/ 244871 h 1701289"/>
                  <a:gd name="connsiteX61" fmla="*/ 35511 w 1811045"/>
                  <a:gd name="connsiteY61" fmla="*/ 342525 h 1701289"/>
                  <a:gd name="connsiteX62" fmla="*/ 17756 w 1811045"/>
                  <a:gd name="connsiteY62" fmla="*/ 422424 h 1701289"/>
                  <a:gd name="connsiteX63" fmla="*/ 0 w 1811045"/>
                  <a:gd name="connsiteY63" fmla="*/ 440179 h 1701289"/>
                  <a:gd name="connsiteX64" fmla="*/ 8878 w 1811045"/>
                  <a:gd name="connsiteY64" fmla="*/ 546712 h 1701289"/>
                  <a:gd name="connsiteX65" fmla="*/ 17756 w 1811045"/>
                  <a:gd name="connsiteY65" fmla="*/ 582222 h 1701289"/>
                  <a:gd name="connsiteX66" fmla="*/ 35511 w 1811045"/>
                  <a:gd name="connsiteY66" fmla="*/ 599978 h 1701289"/>
                  <a:gd name="connsiteX67" fmla="*/ 17756 w 1811045"/>
                  <a:gd name="connsiteY67" fmla="*/ 750898 h 1701289"/>
                  <a:gd name="connsiteX68" fmla="*/ 26633 w 1811045"/>
                  <a:gd name="connsiteY68" fmla="*/ 777531 h 1701289"/>
                  <a:gd name="connsiteX69" fmla="*/ 35511 w 1811045"/>
                  <a:gd name="connsiteY69" fmla="*/ 910696 h 1701289"/>
                  <a:gd name="connsiteX70" fmla="*/ 0 w 1811045"/>
                  <a:gd name="connsiteY70" fmla="*/ 990595 h 1701289"/>
                  <a:gd name="connsiteX71" fmla="*/ 8878 w 1811045"/>
                  <a:gd name="connsiteY71" fmla="*/ 1043861 h 1701289"/>
                  <a:gd name="connsiteX72" fmla="*/ 35511 w 1811045"/>
                  <a:gd name="connsiteY72" fmla="*/ 1079372 h 1701289"/>
                  <a:gd name="connsiteX73" fmla="*/ 44389 w 1811045"/>
                  <a:gd name="connsiteY73" fmla="*/ 1106005 h 1701289"/>
                  <a:gd name="connsiteX74" fmla="*/ 35511 w 1811045"/>
                  <a:gd name="connsiteY74" fmla="*/ 1248047 h 1701289"/>
                  <a:gd name="connsiteX75" fmla="*/ 17756 w 1811045"/>
                  <a:gd name="connsiteY75" fmla="*/ 1265803 h 1701289"/>
                  <a:gd name="connsiteX76" fmla="*/ 35511 w 1811045"/>
                  <a:gd name="connsiteY76" fmla="*/ 1292436 h 1701289"/>
                  <a:gd name="connsiteX77" fmla="*/ 44389 w 1811045"/>
                  <a:gd name="connsiteY77" fmla="*/ 1319069 h 1701289"/>
                  <a:gd name="connsiteX78" fmla="*/ 97655 w 1811045"/>
                  <a:gd name="connsiteY78" fmla="*/ 1345702 h 1701289"/>
                  <a:gd name="connsiteX79" fmla="*/ 106532 w 1811045"/>
                  <a:gd name="connsiteY79" fmla="*/ 1372335 h 1701289"/>
                  <a:gd name="connsiteX80" fmla="*/ 133165 w 1811045"/>
                  <a:gd name="connsiteY80" fmla="*/ 1416723 h 1701289"/>
                  <a:gd name="connsiteX81" fmla="*/ 133165 w 1811045"/>
                  <a:gd name="connsiteY81" fmla="*/ 1416723 h 170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811045" h="1701289">
                    <a:moveTo>
                      <a:pt x="133165" y="1416723"/>
                    </a:moveTo>
                    <a:cubicBezTo>
                      <a:pt x="136124" y="1431519"/>
                      <a:pt x="136745" y="1446983"/>
                      <a:pt x="142043" y="1461112"/>
                    </a:cubicBezTo>
                    <a:cubicBezTo>
                      <a:pt x="145789" y="1471102"/>
                      <a:pt x="155595" y="1477938"/>
                      <a:pt x="159798" y="1487745"/>
                    </a:cubicBezTo>
                    <a:cubicBezTo>
                      <a:pt x="164604" y="1498959"/>
                      <a:pt x="165717" y="1511418"/>
                      <a:pt x="168676" y="1523255"/>
                    </a:cubicBezTo>
                    <a:cubicBezTo>
                      <a:pt x="140061" y="1566178"/>
                      <a:pt x="142043" y="1554368"/>
                      <a:pt x="142043" y="1629787"/>
                    </a:cubicBezTo>
                    <a:cubicBezTo>
                      <a:pt x="142043" y="1644876"/>
                      <a:pt x="136412" y="1670031"/>
                      <a:pt x="150921" y="1674176"/>
                    </a:cubicBezTo>
                    <a:cubicBezTo>
                      <a:pt x="207899" y="1690455"/>
                      <a:pt x="269290" y="1680094"/>
                      <a:pt x="328474" y="1683053"/>
                    </a:cubicBezTo>
                    <a:cubicBezTo>
                      <a:pt x="358066" y="1686012"/>
                      <a:pt x="387511" y="1691931"/>
                      <a:pt x="417251" y="1691931"/>
                    </a:cubicBezTo>
                    <a:cubicBezTo>
                      <a:pt x="426609" y="1691931"/>
                      <a:pt x="434583" y="1682020"/>
                      <a:pt x="443884" y="1683053"/>
                    </a:cubicBezTo>
                    <a:cubicBezTo>
                      <a:pt x="462485" y="1685120"/>
                      <a:pt x="497150" y="1700809"/>
                      <a:pt x="497150" y="1700809"/>
                    </a:cubicBezTo>
                    <a:cubicBezTo>
                      <a:pt x="517865" y="1697850"/>
                      <a:pt x="540578" y="1701289"/>
                      <a:pt x="559294" y="1691931"/>
                    </a:cubicBezTo>
                    <a:cubicBezTo>
                      <a:pt x="567664" y="1687746"/>
                      <a:pt x="561554" y="1671915"/>
                      <a:pt x="568171" y="1665298"/>
                    </a:cubicBezTo>
                    <a:cubicBezTo>
                      <a:pt x="574788" y="1658681"/>
                      <a:pt x="585926" y="1659379"/>
                      <a:pt x="594804" y="1656420"/>
                    </a:cubicBezTo>
                    <a:cubicBezTo>
                      <a:pt x="635153" y="1666508"/>
                      <a:pt x="676706" y="1681145"/>
                      <a:pt x="719092" y="1656420"/>
                    </a:cubicBezTo>
                    <a:cubicBezTo>
                      <a:pt x="735258" y="1646990"/>
                      <a:pt x="726466" y="1618727"/>
                      <a:pt x="736847" y="1603154"/>
                    </a:cubicBezTo>
                    <a:lnTo>
                      <a:pt x="754602" y="1576521"/>
                    </a:lnTo>
                    <a:cubicBezTo>
                      <a:pt x="751643" y="1564684"/>
                      <a:pt x="752493" y="1551163"/>
                      <a:pt x="745725" y="1541011"/>
                    </a:cubicBezTo>
                    <a:cubicBezTo>
                      <a:pt x="739807" y="1532133"/>
                      <a:pt x="720339" y="1533852"/>
                      <a:pt x="719092" y="1523255"/>
                    </a:cubicBezTo>
                    <a:cubicBezTo>
                      <a:pt x="713894" y="1479073"/>
                      <a:pt x="716647" y="1433112"/>
                      <a:pt x="727969" y="1390090"/>
                    </a:cubicBezTo>
                    <a:cubicBezTo>
                      <a:pt x="732156" y="1374181"/>
                      <a:pt x="808716" y="1319643"/>
                      <a:pt x="816746" y="1319069"/>
                    </a:cubicBezTo>
                    <a:cubicBezTo>
                      <a:pt x="883713" y="1314285"/>
                      <a:pt x="970434" y="1308897"/>
                      <a:pt x="1038688" y="1301313"/>
                    </a:cubicBezTo>
                    <a:cubicBezTo>
                      <a:pt x="1059485" y="1299002"/>
                      <a:pt x="1080117" y="1295395"/>
                      <a:pt x="1100831" y="1292436"/>
                    </a:cubicBezTo>
                    <a:cubicBezTo>
                      <a:pt x="1148179" y="1295395"/>
                      <a:pt x="1195695" y="1296347"/>
                      <a:pt x="1242874" y="1301313"/>
                    </a:cubicBezTo>
                    <a:cubicBezTo>
                      <a:pt x="1252181" y="1302293"/>
                      <a:pt x="1260149" y="1310191"/>
                      <a:pt x="1269507" y="1310191"/>
                    </a:cubicBezTo>
                    <a:cubicBezTo>
                      <a:pt x="1322855" y="1310191"/>
                      <a:pt x="1376014" y="1303792"/>
                      <a:pt x="1429305" y="1301313"/>
                    </a:cubicBezTo>
                    <a:lnTo>
                      <a:pt x="1651247" y="1292436"/>
                    </a:lnTo>
                    <a:cubicBezTo>
                      <a:pt x="1674921" y="1289477"/>
                      <a:pt x="1701413" y="1295145"/>
                      <a:pt x="1722268" y="1283558"/>
                    </a:cubicBezTo>
                    <a:cubicBezTo>
                      <a:pt x="1732934" y="1277632"/>
                      <a:pt x="1724378" y="1258199"/>
                      <a:pt x="1731146" y="1248047"/>
                    </a:cubicBezTo>
                    <a:cubicBezTo>
                      <a:pt x="1737064" y="1239169"/>
                      <a:pt x="1748901" y="1236210"/>
                      <a:pt x="1757779" y="1230292"/>
                    </a:cubicBezTo>
                    <a:cubicBezTo>
                      <a:pt x="1737377" y="1169085"/>
                      <a:pt x="1753258" y="1190260"/>
                      <a:pt x="1722268" y="1159271"/>
                    </a:cubicBezTo>
                    <a:cubicBezTo>
                      <a:pt x="1725227" y="1138556"/>
                      <a:pt x="1723375" y="1116555"/>
                      <a:pt x="1731146" y="1097127"/>
                    </a:cubicBezTo>
                    <a:cubicBezTo>
                      <a:pt x="1735809" y="1085470"/>
                      <a:pt x="1749742" y="1080139"/>
                      <a:pt x="1757779" y="1070494"/>
                    </a:cubicBezTo>
                    <a:cubicBezTo>
                      <a:pt x="1764609" y="1062297"/>
                      <a:pt x="1768590" y="1051962"/>
                      <a:pt x="1775534" y="1043861"/>
                    </a:cubicBezTo>
                    <a:cubicBezTo>
                      <a:pt x="1786428" y="1031151"/>
                      <a:pt x="1811045" y="1008350"/>
                      <a:pt x="1811045" y="1008350"/>
                    </a:cubicBezTo>
                    <a:cubicBezTo>
                      <a:pt x="1808086" y="984676"/>
                      <a:pt x="1811028" y="959480"/>
                      <a:pt x="1802167" y="937329"/>
                    </a:cubicBezTo>
                    <a:cubicBezTo>
                      <a:pt x="1798204" y="927423"/>
                      <a:pt x="1782199" y="927906"/>
                      <a:pt x="1775534" y="919574"/>
                    </a:cubicBezTo>
                    <a:cubicBezTo>
                      <a:pt x="1770904" y="913787"/>
                      <a:pt x="1758358" y="859747"/>
                      <a:pt x="1757779" y="857430"/>
                    </a:cubicBezTo>
                    <a:cubicBezTo>
                      <a:pt x="1760738" y="818960"/>
                      <a:pt x="1761871" y="780306"/>
                      <a:pt x="1766657" y="742020"/>
                    </a:cubicBezTo>
                    <a:cubicBezTo>
                      <a:pt x="1767818" y="732734"/>
                      <a:pt x="1773996" y="724617"/>
                      <a:pt x="1775534" y="715387"/>
                    </a:cubicBezTo>
                    <a:cubicBezTo>
                      <a:pt x="1792293" y="614829"/>
                      <a:pt x="1766879" y="661788"/>
                      <a:pt x="1802167" y="608855"/>
                    </a:cubicBezTo>
                    <a:cubicBezTo>
                      <a:pt x="1796249" y="555589"/>
                      <a:pt x="1801360" y="499901"/>
                      <a:pt x="1784412" y="449057"/>
                    </a:cubicBezTo>
                    <a:lnTo>
                      <a:pt x="1766657" y="395791"/>
                    </a:lnTo>
                    <a:cubicBezTo>
                      <a:pt x="1791275" y="321933"/>
                      <a:pt x="1756455" y="439633"/>
                      <a:pt x="1766657" y="307014"/>
                    </a:cubicBezTo>
                    <a:cubicBezTo>
                      <a:pt x="1768092" y="288353"/>
                      <a:pt x="1784412" y="253748"/>
                      <a:pt x="1784412" y="253748"/>
                    </a:cubicBezTo>
                    <a:cubicBezTo>
                      <a:pt x="1781453" y="241911"/>
                      <a:pt x="1784798" y="226178"/>
                      <a:pt x="1775534" y="218238"/>
                    </a:cubicBezTo>
                    <a:cubicBezTo>
                      <a:pt x="1761324" y="206058"/>
                      <a:pt x="1737841" y="210864"/>
                      <a:pt x="1722268" y="200482"/>
                    </a:cubicBezTo>
                    <a:lnTo>
                      <a:pt x="1695635" y="182727"/>
                    </a:lnTo>
                    <a:cubicBezTo>
                      <a:pt x="1659092" y="0"/>
                      <a:pt x="1700005" y="129461"/>
                      <a:pt x="1260629" y="129461"/>
                    </a:cubicBezTo>
                    <a:cubicBezTo>
                      <a:pt x="1207281" y="129461"/>
                      <a:pt x="1154097" y="135380"/>
                      <a:pt x="1100831" y="138339"/>
                    </a:cubicBezTo>
                    <a:cubicBezTo>
                      <a:pt x="989964" y="175292"/>
                      <a:pt x="1107682" y="138523"/>
                      <a:pt x="816746" y="164972"/>
                    </a:cubicBezTo>
                    <a:cubicBezTo>
                      <a:pt x="796387" y="166823"/>
                      <a:pt x="774226" y="177120"/>
                      <a:pt x="754602" y="182727"/>
                    </a:cubicBezTo>
                    <a:cubicBezTo>
                      <a:pt x="742870" y="186079"/>
                      <a:pt x="730929" y="188646"/>
                      <a:pt x="719092" y="191605"/>
                    </a:cubicBezTo>
                    <a:cubicBezTo>
                      <a:pt x="668785" y="188646"/>
                      <a:pt x="618315" y="187742"/>
                      <a:pt x="568171" y="182727"/>
                    </a:cubicBezTo>
                    <a:cubicBezTo>
                      <a:pt x="558860" y="181796"/>
                      <a:pt x="550832" y="174942"/>
                      <a:pt x="541538" y="173849"/>
                    </a:cubicBezTo>
                    <a:cubicBezTo>
                      <a:pt x="500288" y="168996"/>
                      <a:pt x="458615" y="168732"/>
                      <a:pt x="417251" y="164972"/>
                    </a:cubicBezTo>
                    <a:cubicBezTo>
                      <a:pt x="393491" y="162812"/>
                      <a:pt x="369941" y="158729"/>
                      <a:pt x="346229" y="156094"/>
                    </a:cubicBezTo>
                    <a:cubicBezTo>
                      <a:pt x="316671" y="152810"/>
                      <a:pt x="287045" y="150175"/>
                      <a:pt x="257453" y="147216"/>
                    </a:cubicBezTo>
                    <a:cubicBezTo>
                      <a:pt x="196182" y="131900"/>
                      <a:pt x="155330" y="117882"/>
                      <a:pt x="79899" y="147216"/>
                    </a:cubicBezTo>
                    <a:cubicBezTo>
                      <a:pt x="62456" y="153999"/>
                      <a:pt x="77716" y="190100"/>
                      <a:pt x="62144" y="200482"/>
                    </a:cubicBezTo>
                    <a:lnTo>
                      <a:pt x="35511" y="218238"/>
                    </a:lnTo>
                    <a:cubicBezTo>
                      <a:pt x="29593" y="227116"/>
                      <a:pt x="18722" y="234245"/>
                      <a:pt x="17756" y="244871"/>
                    </a:cubicBezTo>
                    <a:cubicBezTo>
                      <a:pt x="14171" y="284310"/>
                      <a:pt x="24432" y="309288"/>
                      <a:pt x="35511" y="342525"/>
                    </a:cubicBezTo>
                    <a:cubicBezTo>
                      <a:pt x="34578" y="347189"/>
                      <a:pt x="21933" y="414071"/>
                      <a:pt x="17756" y="422424"/>
                    </a:cubicBezTo>
                    <a:cubicBezTo>
                      <a:pt x="14013" y="429910"/>
                      <a:pt x="5919" y="434261"/>
                      <a:pt x="0" y="440179"/>
                    </a:cubicBezTo>
                    <a:cubicBezTo>
                      <a:pt x="2959" y="475690"/>
                      <a:pt x="4458" y="511353"/>
                      <a:pt x="8878" y="546712"/>
                    </a:cubicBezTo>
                    <a:cubicBezTo>
                      <a:pt x="10391" y="558819"/>
                      <a:pt x="12300" y="571309"/>
                      <a:pt x="17756" y="582222"/>
                    </a:cubicBezTo>
                    <a:cubicBezTo>
                      <a:pt x="21499" y="589708"/>
                      <a:pt x="29593" y="594059"/>
                      <a:pt x="35511" y="599978"/>
                    </a:cubicBezTo>
                    <a:cubicBezTo>
                      <a:pt x="20378" y="660508"/>
                      <a:pt x="17756" y="662572"/>
                      <a:pt x="17756" y="750898"/>
                    </a:cubicBezTo>
                    <a:cubicBezTo>
                      <a:pt x="17756" y="760256"/>
                      <a:pt x="23674" y="768653"/>
                      <a:pt x="26633" y="777531"/>
                    </a:cubicBezTo>
                    <a:cubicBezTo>
                      <a:pt x="29592" y="821919"/>
                      <a:pt x="37627" y="866259"/>
                      <a:pt x="35511" y="910696"/>
                    </a:cubicBezTo>
                    <a:cubicBezTo>
                      <a:pt x="33886" y="944830"/>
                      <a:pt x="17019" y="965068"/>
                      <a:pt x="0" y="990595"/>
                    </a:cubicBezTo>
                    <a:cubicBezTo>
                      <a:pt x="2959" y="1008350"/>
                      <a:pt x="2193" y="1027148"/>
                      <a:pt x="8878" y="1043861"/>
                    </a:cubicBezTo>
                    <a:cubicBezTo>
                      <a:pt x="14373" y="1057599"/>
                      <a:pt x="28170" y="1066525"/>
                      <a:pt x="35511" y="1079372"/>
                    </a:cubicBezTo>
                    <a:cubicBezTo>
                      <a:pt x="40154" y="1087497"/>
                      <a:pt x="41430" y="1097127"/>
                      <a:pt x="44389" y="1106005"/>
                    </a:cubicBezTo>
                    <a:cubicBezTo>
                      <a:pt x="41430" y="1153352"/>
                      <a:pt x="43310" y="1201253"/>
                      <a:pt x="35511" y="1248047"/>
                    </a:cubicBezTo>
                    <a:cubicBezTo>
                      <a:pt x="34135" y="1256303"/>
                      <a:pt x="17756" y="1257433"/>
                      <a:pt x="17756" y="1265803"/>
                    </a:cubicBezTo>
                    <a:cubicBezTo>
                      <a:pt x="17756" y="1276473"/>
                      <a:pt x="30739" y="1282893"/>
                      <a:pt x="35511" y="1292436"/>
                    </a:cubicBezTo>
                    <a:cubicBezTo>
                      <a:pt x="39696" y="1300806"/>
                      <a:pt x="38543" y="1311762"/>
                      <a:pt x="44389" y="1319069"/>
                    </a:cubicBezTo>
                    <a:cubicBezTo>
                      <a:pt x="56905" y="1334713"/>
                      <a:pt x="80111" y="1339854"/>
                      <a:pt x="97655" y="1345702"/>
                    </a:cubicBezTo>
                    <a:cubicBezTo>
                      <a:pt x="100614" y="1354580"/>
                      <a:pt x="101717" y="1364311"/>
                      <a:pt x="106532" y="1372335"/>
                    </a:cubicBezTo>
                    <a:cubicBezTo>
                      <a:pt x="143090" y="1433265"/>
                      <a:pt x="108018" y="1341277"/>
                      <a:pt x="133165" y="1416723"/>
                    </a:cubicBezTo>
                    <a:lnTo>
                      <a:pt x="133165" y="1416723"/>
                    </a:lnTo>
                    <a:close/>
                  </a:path>
                </a:pathLst>
              </a:custGeom>
              <a:solidFill>
                <a:schemeClr val="tx2">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Arc 77"/>
              <p:cNvSpPr/>
              <p:nvPr/>
            </p:nvSpPr>
            <p:spPr>
              <a:xfrm rot="4098772">
                <a:off x="11032488" y="8166869"/>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Arc 78"/>
              <p:cNvSpPr/>
              <p:nvPr/>
            </p:nvSpPr>
            <p:spPr>
              <a:xfrm rot="10800000">
                <a:off x="12835563" y="8107683"/>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Arc 79"/>
              <p:cNvSpPr/>
              <p:nvPr/>
            </p:nvSpPr>
            <p:spPr>
              <a:xfrm rot="4098772">
                <a:off x="11673737" y="8166872"/>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Arc 80"/>
              <p:cNvSpPr/>
              <p:nvPr/>
            </p:nvSpPr>
            <p:spPr>
              <a:xfrm rot="6745709">
                <a:off x="10245076" y="7887032"/>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Arc 81"/>
              <p:cNvSpPr/>
              <p:nvPr/>
            </p:nvSpPr>
            <p:spPr>
              <a:xfrm rot="17951378">
                <a:off x="10406665" y="7824324"/>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Arc 82"/>
              <p:cNvSpPr/>
              <p:nvPr/>
            </p:nvSpPr>
            <p:spPr>
              <a:xfrm rot="7294573">
                <a:off x="10360850" y="6801308"/>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Arc 83"/>
              <p:cNvSpPr/>
              <p:nvPr/>
            </p:nvSpPr>
            <p:spPr>
              <a:xfrm rot="19494476">
                <a:off x="10391407" y="6530493"/>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5" presetClass="path" presetSubtype="0" accel="50000" decel="50000" fill="hold" nodeType="clickEffect">
                                  <p:stCondLst>
                                    <p:cond delay="0"/>
                                  </p:stCondLst>
                                  <p:childTnLst>
                                    <p:animMotion origin="layout" path="M 3.95833E-6 6.17284E-7 L -0.22461 6.17284E-7 " pathEditMode="relative" rAng="0" ptsTypes="AA">
                                      <p:cBhvr>
                                        <p:cTn id="14" dur="2000" fill="hold"/>
                                        <p:tgtEl>
                                          <p:spTgt spid="88"/>
                                        </p:tgtEl>
                                        <p:attrNameLst>
                                          <p:attrName>ppt_x</p:attrName>
                                          <p:attrName>ppt_y</p:attrName>
                                        </p:attrNameLst>
                                      </p:cBhvr>
                                      <p:rCtr x="-112"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2"/>
          <p:cNvGrpSpPr/>
          <p:nvPr/>
        </p:nvGrpSpPr>
        <p:grpSpPr>
          <a:xfrm>
            <a:off x="8077200" y="4059704"/>
            <a:ext cx="2954971" cy="2036296"/>
            <a:chOff x="6120172" y="2672916"/>
            <a:chExt cx="1925161" cy="1326645"/>
          </a:xfrm>
        </p:grpSpPr>
        <p:sp>
          <p:nvSpPr>
            <p:cNvPr id="44" name="Cube 43"/>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5" name="TextBox 44"/>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sp>
        <p:nvSpPr>
          <p:cNvPr id="2" name="Title 1"/>
          <p:cNvSpPr>
            <a:spLocks noGrp="1"/>
          </p:cNvSpPr>
          <p:nvPr>
            <p:ph type="title"/>
          </p:nvPr>
        </p:nvSpPr>
        <p:spPr/>
        <p:txBody>
          <a:bodyPr/>
          <a:lstStyle/>
          <a:p>
            <a:r>
              <a:rPr lang="en-US" sz="3600" dirty="0" smtClean="0"/>
              <a:t>Cache Replacement and Utility-aware Scheduling (CRUISE)</a:t>
            </a:r>
            <a:endParaRPr lang="en-US" sz="3600" dirty="0"/>
          </a:p>
        </p:txBody>
      </p:sp>
      <p:sp>
        <p:nvSpPr>
          <p:cNvPr id="3" name="Content Placeholder 2"/>
          <p:cNvSpPr>
            <a:spLocks noGrp="1"/>
          </p:cNvSpPr>
          <p:nvPr>
            <p:ph idx="1"/>
          </p:nvPr>
        </p:nvSpPr>
        <p:spPr>
          <a:xfrm>
            <a:off x="728663" y="1646238"/>
            <a:ext cx="6907335" cy="5211762"/>
          </a:xfrm>
        </p:spPr>
        <p:txBody>
          <a:bodyPr/>
          <a:lstStyle/>
          <a:p>
            <a:pPr lvl="1">
              <a:buFont typeface="Arial" pitchFamily="34" charset="0"/>
              <a:buChar char="•"/>
            </a:pPr>
            <a:r>
              <a:rPr lang="en-US" sz="3200" u="sng" dirty="0" smtClean="0">
                <a:solidFill>
                  <a:srgbClr val="FFFF00"/>
                </a:solidFill>
              </a:rPr>
              <a:t>LLC Thrashing (LLCT) Apps:</a:t>
            </a:r>
          </a:p>
          <a:p>
            <a:pPr lvl="2">
              <a:buFont typeface="Arial" pitchFamily="34" charset="0"/>
              <a:buChar char="•"/>
            </a:pPr>
            <a:r>
              <a:rPr lang="en-US" sz="2800" dirty="0" smtClean="0"/>
              <a:t>Frequently access the LLC</a:t>
            </a:r>
          </a:p>
          <a:p>
            <a:pPr lvl="2">
              <a:buFont typeface="Arial" pitchFamily="34" charset="0"/>
              <a:buChar char="•"/>
            </a:pPr>
            <a:r>
              <a:rPr lang="en-US" sz="2800" dirty="0" smtClean="0"/>
              <a:t>Do not benefit at all from the LLC</a:t>
            </a:r>
          </a:p>
          <a:p>
            <a:pPr lvl="1">
              <a:buFont typeface="Arial" pitchFamily="34" charset="0"/>
              <a:buChar char="•"/>
            </a:pPr>
            <a:endParaRPr lang="en-US" sz="1100" dirty="0" smtClean="0"/>
          </a:p>
          <a:p>
            <a:pPr lvl="1">
              <a:buFont typeface="Arial" pitchFamily="34" charset="0"/>
              <a:buChar char="•"/>
            </a:pPr>
            <a:r>
              <a:rPr lang="en-US" sz="3200" dirty="0" smtClean="0"/>
              <a:t>Under </a:t>
            </a:r>
            <a:r>
              <a:rPr lang="en-US" sz="3200" b="1" u="sng" dirty="0" smtClean="0"/>
              <a:t>DRRIP</a:t>
            </a:r>
            <a:r>
              <a:rPr lang="en-US" sz="3200" dirty="0" smtClean="0"/>
              <a:t>, LLCT apps do not degrade performance of co-scheduled apps</a:t>
            </a:r>
          </a:p>
          <a:p>
            <a:pPr lvl="2">
              <a:buFont typeface="Arial" pitchFamily="34" charset="0"/>
              <a:buChar char="•"/>
            </a:pPr>
            <a:r>
              <a:rPr lang="en-US" sz="2800" dirty="0" smtClean="0"/>
              <a:t>Best to spread LLCT apps across available LLCs to efficiently utilize cache resources</a:t>
            </a:r>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19</a:t>
            </a:fld>
            <a:endParaRPr lang="en-US"/>
          </a:p>
        </p:txBody>
      </p:sp>
      <p:grpSp>
        <p:nvGrpSpPr>
          <p:cNvPr id="6" name="Group 61"/>
          <p:cNvGrpSpPr/>
          <p:nvPr/>
        </p:nvGrpSpPr>
        <p:grpSpPr>
          <a:xfrm>
            <a:off x="8077200" y="3008110"/>
            <a:ext cx="1477485" cy="1127794"/>
            <a:chOff x="7696200" y="4587206"/>
            <a:chExt cx="1477485" cy="1127794"/>
          </a:xfrm>
        </p:grpSpPr>
        <p:sp>
          <p:nvSpPr>
            <p:cNvPr id="39" name="Cube 38"/>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0" name="TextBox 39"/>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0</a:t>
              </a:r>
              <a:endParaRPr lang="en-US" sz="1400" b="1" dirty="0">
                <a:solidFill>
                  <a:schemeClr val="bg1"/>
                </a:solidFill>
                <a:latin typeface="+mj-lt"/>
              </a:endParaRPr>
            </a:p>
          </p:txBody>
        </p:sp>
        <p:sp>
          <p:nvSpPr>
            <p:cNvPr id="41" name="Rectangle 40"/>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7" name="Group 62"/>
          <p:cNvGrpSpPr/>
          <p:nvPr/>
        </p:nvGrpSpPr>
        <p:grpSpPr>
          <a:xfrm>
            <a:off x="9571515" y="2992904"/>
            <a:ext cx="1477485" cy="1127794"/>
            <a:chOff x="7696200" y="4587206"/>
            <a:chExt cx="1477485" cy="1127794"/>
          </a:xfrm>
        </p:grpSpPr>
        <p:sp>
          <p:nvSpPr>
            <p:cNvPr id="64" name="Cube 63"/>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5" name="TextBox 64"/>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1</a:t>
              </a:r>
              <a:endParaRPr lang="en-US" sz="1400" b="1" dirty="0">
                <a:solidFill>
                  <a:schemeClr val="bg1"/>
                </a:solidFill>
                <a:latin typeface="+mj-lt"/>
              </a:endParaRPr>
            </a:p>
          </p:txBody>
        </p:sp>
        <p:sp>
          <p:nvSpPr>
            <p:cNvPr id="66" name="Rectangle 65"/>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8" name="Group 66"/>
          <p:cNvGrpSpPr/>
          <p:nvPr/>
        </p:nvGrpSpPr>
        <p:grpSpPr>
          <a:xfrm>
            <a:off x="11370629" y="4059704"/>
            <a:ext cx="2954971" cy="2036296"/>
            <a:chOff x="6120172" y="2672916"/>
            <a:chExt cx="1925161" cy="1326645"/>
          </a:xfrm>
        </p:grpSpPr>
        <p:sp>
          <p:nvSpPr>
            <p:cNvPr id="68" name="Cube 67"/>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9" name="TextBox 68"/>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9" name="Group 69"/>
          <p:cNvGrpSpPr/>
          <p:nvPr/>
        </p:nvGrpSpPr>
        <p:grpSpPr>
          <a:xfrm>
            <a:off x="11353800" y="3008110"/>
            <a:ext cx="1477485" cy="1127794"/>
            <a:chOff x="7696200" y="4587206"/>
            <a:chExt cx="1477485" cy="1127794"/>
          </a:xfrm>
        </p:grpSpPr>
        <p:sp>
          <p:nvSpPr>
            <p:cNvPr id="71" name="Cube 70"/>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2" name="TextBox 71"/>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2</a:t>
              </a:r>
              <a:endParaRPr lang="en-US" sz="1400" b="1" dirty="0">
                <a:solidFill>
                  <a:schemeClr val="bg1"/>
                </a:solidFill>
                <a:latin typeface="+mj-lt"/>
              </a:endParaRPr>
            </a:p>
          </p:txBody>
        </p:sp>
        <p:sp>
          <p:nvSpPr>
            <p:cNvPr id="73" name="Rectangle 72"/>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10" name="Group 73"/>
          <p:cNvGrpSpPr/>
          <p:nvPr/>
        </p:nvGrpSpPr>
        <p:grpSpPr>
          <a:xfrm>
            <a:off x="12848115" y="2992904"/>
            <a:ext cx="1477485" cy="1127794"/>
            <a:chOff x="7696200" y="4587206"/>
            <a:chExt cx="1477485" cy="1127794"/>
          </a:xfrm>
        </p:grpSpPr>
        <p:sp>
          <p:nvSpPr>
            <p:cNvPr id="75" name="Cube 74"/>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6" name="TextBox 75"/>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3</a:t>
              </a:r>
              <a:endParaRPr lang="en-US" sz="1400" b="1" dirty="0">
                <a:solidFill>
                  <a:schemeClr val="bg1"/>
                </a:solidFill>
                <a:latin typeface="+mj-lt"/>
              </a:endParaRPr>
            </a:p>
          </p:txBody>
        </p:sp>
        <p:sp>
          <p:nvSpPr>
            <p:cNvPr id="77" name="Rectangle 76"/>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11" name="Group 89"/>
          <p:cNvGrpSpPr/>
          <p:nvPr/>
        </p:nvGrpSpPr>
        <p:grpSpPr>
          <a:xfrm>
            <a:off x="7558667" y="1969165"/>
            <a:ext cx="3371748" cy="4272142"/>
            <a:chOff x="7558667" y="1969165"/>
            <a:chExt cx="3371748" cy="4272142"/>
          </a:xfrm>
        </p:grpSpPr>
        <p:grpSp>
          <p:nvGrpSpPr>
            <p:cNvPr id="12" name="Group 88"/>
            <p:cNvGrpSpPr/>
            <p:nvPr/>
          </p:nvGrpSpPr>
          <p:grpSpPr>
            <a:xfrm>
              <a:off x="8854425" y="1969165"/>
              <a:ext cx="832193" cy="883735"/>
              <a:chOff x="8854425" y="1969165"/>
              <a:chExt cx="832193" cy="883735"/>
            </a:xfrm>
          </p:grpSpPr>
          <p:cxnSp>
            <p:nvCxnSpPr>
              <p:cNvPr id="36" name="Straight Arrow Connector 35"/>
              <p:cNvCxnSpPr/>
              <p:nvPr/>
            </p:nvCxnSpPr>
            <p:spPr bwMode="auto">
              <a:xfrm flipH="1">
                <a:off x="8878102" y="1969165"/>
                <a:ext cx="808516" cy="883735"/>
              </a:xfrm>
              <a:prstGeom prst="straightConnector1">
                <a:avLst/>
              </a:prstGeom>
              <a:solidFill>
                <a:srgbClr val="AA014C"/>
              </a:solidFill>
              <a:ln w="50800" cap="flat" cmpd="sng" algn="ctr">
                <a:solidFill>
                  <a:srgbClr val="FFC000"/>
                </a:solidFill>
                <a:prstDash val="solid"/>
                <a:round/>
                <a:headEnd type="none" w="med" len="med"/>
                <a:tailEnd type="triangle" w="med" len="med"/>
              </a:ln>
              <a:effectLst/>
            </p:spPr>
          </p:cxnSp>
          <p:sp>
            <p:nvSpPr>
              <p:cNvPr id="37" name="TextBox 36"/>
              <p:cNvSpPr txBox="1"/>
              <p:nvPr/>
            </p:nvSpPr>
            <p:spPr>
              <a:xfrm>
                <a:off x="8854425" y="2190690"/>
                <a:ext cx="795411" cy="400110"/>
              </a:xfrm>
              <a:prstGeom prst="rect">
                <a:avLst/>
              </a:prstGeom>
              <a:solidFill>
                <a:srgbClr val="FFC000"/>
              </a:solidFill>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grpSp>
        <p:grpSp>
          <p:nvGrpSpPr>
            <p:cNvPr id="13" name="Group 85"/>
            <p:cNvGrpSpPr/>
            <p:nvPr/>
          </p:nvGrpSpPr>
          <p:grpSpPr>
            <a:xfrm>
              <a:off x="7558667" y="3687340"/>
              <a:ext cx="3371748" cy="2553967"/>
              <a:chOff x="6349777" y="6017860"/>
              <a:chExt cx="3371748" cy="2553967"/>
            </a:xfrm>
          </p:grpSpPr>
          <p:sp>
            <p:nvSpPr>
              <p:cNvPr id="51" name="Freeform 50"/>
              <p:cNvSpPr/>
              <p:nvPr/>
            </p:nvSpPr>
            <p:spPr>
              <a:xfrm flipV="1">
                <a:off x="6860576" y="6017860"/>
                <a:ext cx="2860949" cy="2499709"/>
              </a:xfrm>
              <a:custGeom>
                <a:avLst/>
                <a:gdLst>
                  <a:gd name="connsiteX0" fmla="*/ 133165 w 1811045"/>
                  <a:gd name="connsiteY0" fmla="*/ 1416723 h 1701289"/>
                  <a:gd name="connsiteX1" fmla="*/ 142043 w 1811045"/>
                  <a:gd name="connsiteY1" fmla="*/ 1461112 h 1701289"/>
                  <a:gd name="connsiteX2" fmla="*/ 159798 w 1811045"/>
                  <a:gd name="connsiteY2" fmla="*/ 1487745 h 1701289"/>
                  <a:gd name="connsiteX3" fmla="*/ 168676 w 1811045"/>
                  <a:gd name="connsiteY3" fmla="*/ 1523255 h 1701289"/>
                  <a:gd name="connsiteX4" fmla="*/ 142043 w 1811045"/>
                  <a:gd name="connsiteY4" fmla="*/ 1629787 h 1701289"/>
                  <a:gd name="connsiteX5" fmla="*/ 150921 w 1811045"/>
                  <a:gd name="connsiteY5" fmla="*/ 1674176 h 1701289"/>
                  <a:gd name="connsiteX6" fmla="*/ 328474 w 1811045"/>
                  <a:gd name="connsiteY6" fmla="*/ 1683053 h 1701289"/>
                  <a:gd name="connsiteX7" fmla="*/ 417251 w 1811045"/>
                  <a:gd name="connsiteY7" fmla="*/ 1691931 h 1701289"/>
                  <a:gd name="connsiteX8" fmla="*/ 443884 w 1811045"/>
                  <a:gd name="connsiteY8" fmla="*/ 1683053 h 1701289"/>
                  <a:gd name="connsiteX9" fmla="*/ 497150 w 1811045"/>
                  <a:gd name="connsiteY9" fmla="*/ 1700809 h 1701289"/>
                  <a:gd name="connsiteX10" fmla="*/ 559294 w 1811045"/>
                  <a:gd name="connsiteY10" fmla="*/ 1691931 h 1701289"/>
                  <a:gd name="connsiteX11" fmla="*/ 568171 w 1811045"/>
                  <a:gd name="connsiteY11" fmla="*/ 1665298 h 1701289"/>
                  <a:gd name="connsiteX12" fmla="*/ 594804 w 1811045"/>
                  <a:gd name="connsiteY12" fmla="*/ 1656420 h 1701289"/>
                  <a:gd name="connsiteX13" fmla="*/ 719092 w 1811045"/>
                  <a:gd name="connsiteY13" fmla="*/ 1656420 h 1701289"/>
                  <a:gd name="connsiteX14" fmla="*/ 736847 w 1811045"/>
                  <a:gd name="connsiteY14" fmla="*/ 1603154 h 1701289"/>
                  <a:gd name="connsiteX15" fmla="*/ 754602 w 1811045"/>
                  <a:gd name="connsiteY15" fmla="*/ 1576521 h 1701289"/>
                  <a:gd name="connsiteX16" fmla="*/ 745725 w 1811045"/>
                  <a:gd name="connsiteY16" fmla="*/ 1541011 h 1701289"/>
                  <a:gd name="connsiteX17" fmla="*/ 719092 w 1811045"/>
                  <a:gd name="connsiteY17" fmla="*/ 1523255 h 1701289"/>
                  <a:gd name="connsiteX18" fmla="*/ 727969 w 1811045"/>
                  <a:gd name="connsiteY18" fmla="*/ 1390090 h 1701289"/>
                  <a:gd name="connsiteX19" fmla="*/ 816746 w 1811045"/>
                  <a:gd name="connsiteY19" fmla="*/ 1319069 h 1701289"/>
                  <a:gd name="connsiteX20" fmla="*/ 1038688 w 1811045"/>
                  <a:gd name="connsiteY20" fmla="*/ 1301313 h 1701289"/>
                  <a:gd name="connsiteX21" fmla="*/ 1100831 w 1811045"/>
                  <a:gd name="connsiteY21" fmla="*/ 1292436 h 1701289"/>
                  <a:gd name="connsiteX22" fmla="*/ 1242874 w 1811045"/>
                  <a:gd name="connsiteY22" fmla="*/ 1301313 h 1701289"/>
                  <a:gd name="connsiteX23" fmla="*/ 1269507 w 1811045"/>
                  <a:gd name="connsiteY23" fmla="*/ 1310191 h 1701289"/>
                  <a:gd name="connsiteX24" fmla="*/ 1429305 w 1811045"/>
                  <a:gd name="connsiteY24" fmla="*/ 1301313 h 1701289"/>
                  <a:gd name="connsiteX25" fmla="*/ 1651247 w 1811045"/>
                  <a:gd name="connsiteY25" fmla="*/ 1292436 h 1701289"/>
                  <a:gd name="connsiteX26" fmla="*/ 1722268 w 1811045"/>
                  <a:gd name="connsiteY26" fmla="*/ 1283558 h 1701289"/>
                  <a:gd name="connsiteX27" fmla="*/ 1731146 w 1811045"/>
                  <a:gd name="connsiteY27" fmla="*/ 1248047 h 1701289"/>
                  <a:gd name="connsiteX28" fmla="*/ 1757779 w 1811045"/>
                  <a:gd name="connsiteY28" fmla="*/ 1230292 h 1701289"/>
                  <a:gd name="connsiteX29" fmla="*/ 1722268 w 1811045"/>
                  <a:gd name="connsiteY29" fmla="*/ 1159271 h 1701289"/>
                  <a:gd name="connsiteX30" fmla="*/ 1731146 w 1811045"/>
                  <a:gd name="connsiteY30" fmla="*/ 1097127 h 1701289"/>
                  <a:gd name="connsiteX31" fmla="*/ 1757779 w 1811045"/>
                  <a:gd name="connsiteY31" fmla="*/ 1070494 h 1701289"/>
                  <a:gd name="connsiteX32" fmla="*/ 1775534 w 1811045"/>
                  <a:gd name="connsiteY32" fmla="*/ 1043861 h 1701289"/>
                  <a:gd name="connsiteX33" fmla="*/ 1811045 w 1811045"/>
                  <a:gd name="connsiteY33" fmla="*/ 1008350 h 1701289"/>
                  <a:gd name="connsiteX34" fmla="*/ 1802167 w 1811045"/>
                  <a:gd name="connsiteY34" fmla="*/ 937329 h 1701289"/>
                  <a:gd name="connsiteX35" fmla="*/ 1775534 w 1811045"/>
                  <a:gd name="connsiteY35" fmla="*/ 919574 h 1701289"/>
                  <a:gd name="connsiteX36" fmla="*/ 1757779 w 1811045"/>
                  <a:gd name="connsiteY36" fmla="*/ 857430 h 1701289"/>
                  <a:gd name="connsiteX37" fmla="*/ 1766657 w 1811045"/>
                  <a:gd name="connsiteY37" fmla="*/ 742020 h 1701289"/>
                  <a:gd name="connsiteX38" fmla="*/ 1775534 w 1811045"/>
                  <a:gd name="connsiteY38" fmla="*/ 715387 h 1701289"/>
                  <a:gd name="connsiteX39" fmla="*/ 1802167 w 1811045"/>
                  <a:gd name="connsiteY39" fmla="*/ 608855 h 1701289"/>
                  <a:gd name="connsiteX40" fmla="*/ 1784412 w 1811045"/>
                  <a:gd name="connsiteY40" fmla="*/ 449057 h 1701289"/>
                  <a:gd name="connsiteX41" fmla="*/ 1766657 w 1811045"/>
                  <a:gd name="connsiteY41" fmla="*/ 395791 h 1701289"/>
                  <a:gd name="connsiteX42" fmla="*/ 1766657 w 1811045"/>
                  <a:gd name="connsiteY42" fmla="*/ 307014 h 1701289"/>
                  <a:gd name="connsiteX43" fmla="*/ 1784412 w 1811045"/>
                  <a:gd name="connsiteY43" fmla="*/ 253748 h 1701289"/>
                  <a:gd name="connsiteX44" fmla="*/ 1775534 w 1811045"/>
                  <a:gd name="connsiteY44" fmla="*/ 218238 h 1701289"/>
                  <a:gd name="connsiteX45" fmla="*/ 1722268 w 1811045"/>
                  <a:gd name="connsiteY45" fmla="*/ 200482 h 1701289"/>
                  <a:gd name="connsiteX46" fmla="*/ 1695635 w 1811045"/>
                  <a:gd name="connsiteY46" fmla="*/ 182727 h 1701289"/>
                  <a:gd name="connsiteX47" fmla="*/ 1260629 w 1811045"/>
                  <a:gd name="connsiteY47" fmla="*/ 129461 h 1701289"/>
                  <a:gd name="connsiteX48" fmla="*/ 1100831 w 1811045"/>
                  <a:gd name="connsiteY48" fmla="*/ 138339 h 1701289"/>
                  <a:gd name="connsiteX49" fmla="*/ 816746 w 1811045"/>
                  <a:gd name="connsiteY49" fmla="*/ 164972 h 1701289"/>
                  <a:gd name="connsiteX50" fmla="*/ 754602 w 1811045"/>
                  <a:gd name="connsiteY50" fmla="*/ 182727 h 1701289"/>
                  <a:gd name="connsiteX51" fmla="*/ 719092 w 1811045"/>
                  <a:gd name="connsiteY51" fmla="*/ 191605 h 1701289"/>
                  <a:gd name="connsiteX52" fmla="*/ 568171 w 1811045"/>
                  <a:gd name="connsiteY52" fmla="*/ 182727 h 1701289"/>
                  <a:gd name="connsiteX53" fmla="*/ 541538 w 1811045"/>
                  <a:gd name="connsiteY53" fmla="*/ 173849 h 1701289"/>
                  <a:gd name="connsiteX54" fmla="*/ 417251 w 1811045"/>
                  <a:gd name="connsiteY54" fmla="*/ 164972 h 1701289"/>
                  <a:gd name="connsiteX55" fmla="*/ 346229 w 1811045"/>
                  <a:gd name="connsiteY55" fmla="*/ 156094 h 1701289"/>
                  <a:gd name="connsiteX56" fmla="*/ 257453 w 1811045"/>
                  <a:gd name="connsiteY56" fmla="*/ 147216 h 1701289"/>
                  <a:gd name="connsiteX57" fmla="*/ 79899 w 1811045"/>
                  <a:gd name="connsiteY57" fmla="*/ 147216 h 1701289"/>
                  <a:gd name="connsiteX58" fmla="*/ 62144 w 1811045"/>
                  <a:gd name="connsiteY58" fmla="*/ 200482 h 1701289"/>
                  <a:gd name="connsiteX59" fmla="*/ 35511 w 1811045"/>
                  <a:gd name="connsiteY59" fmla="*/ 218238 h 1701289"/>
                  <a:gd name="connsiteX60" fmla="*/ 17756 w 1811045"/>
                  <a:gd name="connsiteY60" fmla="*/ 244871 h 1701289"/>
                  <a:gd name="connsiteX61" fmla="*/ 35511 w 1811045"/>
                  <a:gd name="connsiteY61" fmla="*/ 342525 h 1701289"/>
                  <a:gd name="connsiteX62" fmla="*/ 17756 w 1811045"/>
                  <a:gd name="connsiteY62" fmla="*/ 422424 h 1701289"/>
                  <a:gd name="connsiteX63" fmla="*/ 0 w 1811045"/>
                  <a:gd name="connsiteY63" fmla="*/ 440179 h 1701289"/>
                  <a:gd name="connsiteX64" fmla="*/ 8878 w 1811045"/>
                  <a:gd name="connsiteY64" fmla="*/ 546712 h 1701289"/>
                  <a:gd name="connsiteX65" fmla="*/ 17756 w 1811045"/>
                  <a:gd name="connsiteY65" fmla="*/ 582222 h 1701289"/>
                  <a:gd name="connsiteX66" fmla="*/ 35511 w 1811045"/>
                  <a:gd name="connsiteY66" fmla="*/ 599978 h 1701289"/>
                  <a:gd name="connsiteX67" fmla="*/ 17756 w 1811045"/>
                  <a:gd name="connsiteY67" fmla="*/ 750898 h 1701289"/>
                  <a:gd name="connsiteX68" fmla="*/ 26633 w 1811045"/>
                  <a:gd name="connsiteY68" fmla="*/ 777531 h 1701289"/>
                  <a:gd name="connsiteX69" fmla="*/ 35511 w 1811045"/>
                  <a:gd name="connsiteY69" fmla="*/ 910696 h 1701289"/>
                  <a:gd name="connsiteX70" fmla="*/ 0 w 1811045"/>
                  <a:gd name="connsiteY70" fmla="*/ 990595 h 1701289"/>
                  <a:gd name="connsiteX71" fmla="*/ 8878 w 1811045"/>
                  <a:gd name="connsiteY71" fmla="*/ 1043861 h 1701289"/>
                  <a:gd name="connsiteX72" fmla="*/ 35511 w 1811045"/>
                  <a:gd name="connsiteY72" fmla="*/ 1079372 h 1701289"/>
                  <a:gd name="connsiteX73" fmla="*/ 44389 w 1811045"/>
                  <a:gd name="connsiteY73" fmla="*/ 1106005 h 1701289"/>
                  <a:gd name="connsiteX74" fmla="*/ 35511 w 1811045"/>
                  <a:gd name="connsiteY74" fmla="*/ 1248047 h 1701289"/>
                  <a:gd name="connsiteX75" fmla="*/ 17756 w 1811045"/>
                  <a:gd name="connsiteY75" fmla="*/ 1265803 h 1701289"/>
                  <a:gd name="connsiteX76" fmla="*/ 35511 w 1811045"/>
                  <a:gd name="connsiteY76" fmla="*/ 1292436 h 1701289"/>
                  <a:gd name="connsiteX77" fmla="*/ 44389 w 1811045"/>
                  <a:gd name="connsiteY77" fmla="*/ 1319069 h 1701289"/>
                  <a:gd name="connsiteX78" fmla="*/ 97655 w 1811045"/>
                  <a:gd name="connsiteY78" fmla="*/ 1345702 h 1701289"/>
                  <a:gd name="connsiteX79" fmla="*/ 106532 w 1811045"/>
                  <a:gd name="connsiteY79" fmla="*/ 1372335 h 1701289"/>
                  <a:gd name="connsiteX80" fmla="*/ 133165 w 1811045"/>
                  <a:gd name="connsiteY80" fmla="*/ 1416723 h 1701289"/>
                  <a:gd name="connsiteX81" fmla="*/ 133165 w 1811045"/>
                  <a:gd name="connsiteY81" fmla="*/ 1416723 h 170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811045" h="1701289">
                    <a:moveTo>
                      <a:pt x="133165" y="1416723"/>
                    </a:moveTo>
                    <a:cubicBezTo>
                      <a:pt x="136124" y="1431519"/>
                      <a:pt x="136745" y="1446983"/>
                      <a:pt x="142043" y="1461112"/>
                    </a:cubicBezTo>
                    <a:cubicBezTo>
                      <a:pt x="145789" y="1471102"/>
                      <a:pt x="155595" y="1477938"/>
                      <a:pt x="159798" y="1487745"/>
                    </a:cubicBezTo>
                    <a:cubicBezTo>
                      <a:pt x="164604" y="1498959"/>
                      <a:pt x="165717" y="1511418"/>
                      <a:pt x="168676" y="1523255"/>
                    </a:cubicBezTo>
                    <a:cubicBezTo>
                      <a:pt x="140061" y="1566178"/>
                      <a:pt x="142043" y="1554368"/>
                      <a:pt x="142043" y="1629787"/>
                    </a:cubicBezTo>
                    <a:cubicBezTo>
                      <a:pt x="142043" y="1644876"/>
                      <a:pt x="136412" y="1670031"/>
                      <a:pt x="150921" y="1674176"/>
                    </a:cubicBezTo>
                    <a:cubicBezTo>
                      <a:pt x="207899" y="1690455"/>
                      <a:pt x="269290" y="1680094"/>
                      <a:pt x="328474" y="1683053"/>
                    </a:cubicBezTo>
                    <a:cubicBezTo>
                      <a:pt x="358066" y="1686012"/>
                      <a:pt x="387511" y="1691931"/>
                      <a:pt x="417251" y="1691931"/>
                    </a:cubicBezTo>
                    <a:cubicBezTo>
                      <a:pt x="426609" y="1691931"/>
                      <a:pt x="434583" y="1682020"/>
                      <a:pt x="443884" y="1683053"/>
                    </a:cubicBezTo>
                    <a:cubicBezTo>
                      <a:pt x="462485" y="1685120"/>
                      <a:pt x="497150" y="1700809"/>
                      <a:pt x="497150" y="1700809"/>
                    </a:cubicBezTo>
                    <a:cubicBezTo>
                      <a:pt x="517865" y="1697850"/>
                      <a:pt x="540578" y="1701289"/>
                      <a:pt x="559294" y="1691931"/>
                    </a:cubicBezTo>
                    <a:cubicBezTo>
                      <a:pt x="567664" y="1687746"/>
                      <a:pt x="561554" y="1671915"/>
                      <a:pt x="568171" y="1665298"/>
                    </a:cubicBezTo>
                    <a:cubicBezTo>
                      <a:pt x="574788" y="1658681"/>
                      <a:pt x="585926" y="1659379"/>
                      <a:pt x="594804" y="1656420"/>
                    </a:cubicBezTo>
                    <a:cubicBezTo>
                      <a:pt x="635153" y="1666508"/>
                      <a:pt x="676706" y="1681145"/>
                      <a:pt x="719092" y="1656420"/>
                    </a:cubicBezTo>
                    <a:cubicBezTo>
                      <a:pt x="735258" y="1646990"/>
                      <a:pt x="726466" y="1618727"/>
                      <a:pt x="736847" y="1603154"/>
                    </a:cubicBezTo>
                    <a:lnTo>
                      <a:pt x="754602" y="1576521"/>
                    </a:lnTo>
                    <a:cubicBezTo>
                      <a:pt x="751643" y="1564684"/>
                      <a:pt x="752493" y="1551163"/>
                      <a:pt x="745725" y="1541011"/>
                    </a:cubicBezTo>
                    <a:cubicBezTo>
                      <a:pt x="739807" y="1532133"/>
                      <a:pt x="720339" y="1533852"/>
                      <a:pt x="719092" y="1523255"/>
                    </a:cubicBezTo>
                    <a:cubicBezTo>
                      <a:pt x="713894" y="1479073"/>
                      <a:pt x="716647" y="1433112"/>
                      <a:pt x="727969" y="1390090"/>
                    </a:cubicBezTo>
                    <a:cubicBezTo>
                      <a:pt x="732156" y="1374181"/>
                      <a:pt x="808716" y="1319643"/>
                      <a:pt x="816746" y="1319069"/>
                    </a:cubicBezTo>
                    <a:cubicBezTo>
                      <a:pt x="883713" y="1314285"/>
                      <a:pt x="970434" y="1308897"/>
                      <a:pt x="1038688" y="1301313"/>
                    </a:cubicBezTo>
                    <a:cubicBezTo>
                      <a:pt x="1059485" y="1299002"/>
                      <a:pt x="1080117" y="1295395"/>
                      <a:pt x="1100831" y="1292436"/>
                    </a:cubicBezTo>
                    <a:cubicBezTo>
                      <a:pt x="1148179" y="1295395"/>
                      <a:pt x="1195695" y="1296347"/>
                      <a:pt x="1242874" y="1301313"/>
                    </a:cubicBezTo>
                    <a:cubicBezTo>
                      <a:pt x="1252181" y="1302293"/>
                      <a:pt x="1260149" y="1310191"/>
                      <a:pt x="1269507" y="1310191"/>
                    </a:cubicBezTo>
                    <a:cubicBezTo>
                      <a:pt x="1322855" y="1310191"/>
                      <a:pt x="1376014" y="1303792"/>
                      <a:pt x="1429305" y="1301313"/>
                    </a:cubicBezTo>
                    <a:lnTo>
                      <a:pt x="1651247" y="1292436"/>
                    </a:lnTo>
                    <a:cubicBezTo>
                      <a:pt x="1674921" y="1289477"/>
                      <a:pt x="1701413" y="1295145"/>
                      <a:pt x="1722268" y="1283558"/>
                    </a:cubicBezTo>
                    <a:cubicBezTo>
                      <a:pt x="1732934" y="1277632"/>
                      <a:pt x="1724378" y="1258199"/>
                      <a:pt x="1731146" y="1248047"/>
                    </a:cubicBezTo>
                    <a:cubicBezTo>
                      <a:pt x="1737064" y="1239169"/>
                      <a:pt x="1748901" y="1236210"/>
                      <a:pt x="1757779" y="1230292"/>
                    </a:cubicBezTo>
                    <a:cubicBezTo>
                      <a:pt x="1737377" y="1169085"/>
                      <a:pt x="1753258" y="1190260"/>
                      <a:pt x="1722268" y="1159271"/>
                    </a:cubicBezTo>
                    <a:cubicBezTo>
                      <a:pt x="1725227" y="1138556"/>
                      <a:pt x="1723375" y="1116555"/>
                      <a:pt x="1731146" y="1097127"/>
                    </a:cubicBezTo>
                    <a:cubicBezTo>
                      <a:pt x="1735809" y="1085470"/>
                      <a:pt x="1749742" y="1080139"/>
                      <a:pt x="1757779" y="1070494"/>
                    </a:cubicBezTo>
                    <a:cubicBezTo>
                      <a:pt x="1764609" y="1062297"/>
                      <a:pt x="1768590" y="1051962"/>
                      <a:pt x="1775534" y="1043861"/>
                    </a:cubicBezTo>
                    <a:cubicBezTo>
                      <a:pt x="1786428" y="1031151"/>
                      <a:pt x="1811045" y="1008350"/>
                      <a:pt x="1811045" y="1008350"/>
                    </a:cubicBezTo>
                    <a:cubicBezTo>
                      <a:pt x="1808086" y="984676"/>
                      <a:pt x="1811028" y="959480"/>
                      <a:pt x="1802167" y="937329"/>
                    </a:cubicBezTo>
                    <a:cubicBezTo>
                      <a:pt x="1798204" y="927423"/>
                      <a:pt x="1782199" y="927906"/>
                      <a:pt x="1775534" y="919574"/>
                    </a:cubicBezTo>
                    <a:cubicBezTo>
                      <a:pt x="1770904" y="913787"/>
                      <a:pt x="1758358" y="859747"/>
                      <a:pt x="1757779" y="857430"/>
                    </a:cubicBezTo>
                    <a:cubicBezTo>
                      <a:pt x="1760738" y="818960"/>
                      <a:pt x="1761871" y="780306"/>
                      <a:pt x="1766657" y="742020"/>
                    </a:cubicBezTo>
                    <a:cubicBezTo>
                      <a:pt x="1767818" y="732734"/>
                      <a:pt x="1773996" y="724617"/>
                      <a:pt x="1775534" y="715387"/>
                    </a:cubicBezTo>
                    <a:cubicBezTo>
                      <a:pt x="1792293" y="614829"/>
                      <a:pt x="1766879" y="661788"/>
                      <a:pt x="1802167" y="608855"/>
                    </a:cubicBezTo>
                    <a:cubicBezTo>
                      <a:pt x="1796249" y="555589"/>
                      <a:pt x="1801360" y="499901"/>
                      <a:pt x="1784412" y="449057"/>
                    </a:cubicBezTo>
                    <a:lnTo>
                      <a:pt x="1766657" y="395791"/>
                    </a:lnTo>
                    <a:cubicBezTo>
                      <a:pt x="1791275" y="321933"/>
                      <a:pt x="1756455" y="439633"/>
                      <a:pt x="1766657" y="307014"/>
                    </a:cubicBezTo>
                    <a:cubicBezTo>
                      <a:pt x="1768092" y="288353"/>
                      <a:pt x="1784412" y="253748"/>
                      <a:pt x="1784412" y="253748"/>
                    </a:cubicBezTo>
                    <a:cubicBezTo>
                      <a:pt x="1781453" y="241911"/>
                      <a:pt x="1784798" y="226178"/>
                      <a:pt x="1775534" y="218238"/>
                    </a:cubicBezTo>
                    <a:cubicBezTo>
                      <a:pt x="1761324" y="206058"/>
                      <a:pt x="1737841" y="210864"/>
                      <a:pt x="1722268" y="200482"/>
                    </a:cubicBezTo>
                    <a:lnTo>
                      <a:pt x="1695635" y="182727"/>
                    </a:lnTo>
                    <a:cubicBezTo>
                      <a:pt x="1659092" y="0"/>
                      <a:pt x="1700005" y="129461"/>
                      <a:pt x="1260629" y="129461"/>
                    </a:cubicBezTo>
                    <a:cubicBezTo>
                      <a:pt x="1207281" y="129461"/>
                      <a:pt x="1154097" y="135380"/>
                      <a:pt x="1100831" y="138339"/>
                    </a:cubicBezTo>
                    <a:cubicBezTo>
                      <a:pt x="989964" y="175292"/>
                      <a:pt x="1107682" y="138523"/>
                      <a:pt x="816746" y="164972"/>
                    </a:cubicBezTo>
                    <a:cubicBezTo>
                      <a:pt x="796387" y="166823"/>
                      <a:pt x="774226" y="177120"/>
                      <a:pt x="754602" y="182727"/>
                    </a:cubicBezTo>
                    <a:cubicBezTo>
                      <a:pt x="742870" y="186079"/>
                      <a:pt x="730929" y="188646"/>
                      <a:pt x="719092" y="191605"/>
                    </a:cubicBezTo>
                    <a:cubicBezTo>
                      <a:pt x="668785" y="188646"/>
                      <a:pt x="618315" y="187742"/>
                      <a:pt x="568171" y="182727"/>
                    </a:cubicBezTo>
                    <a:cubicBezTo>
                      <a:pt x="558860" y="181796"/>
                      <a:pt x="550832" y="174942"/>
                      <a:pt x="541538" y="173849"/>
                    </a:cubicBezTo>
                    <a:cubicBezTo>
                      <a:pt x="500288" y="168996"/>
                      <a:pt x="458615" y="168732"/>
                      <a:pt x="417251" y="164972"/>
                    </a:cubicBezTo>
                    <a:cubicBezTo>
                      <a:pt x="393491" y="162812"/>
                      <a:pt x="369941" y="158729"/>
                      <a:pt x="346229" y="156094"/>
                    </a:cubicBezTo>
                    <a:cubicBezTo>
                      <a:pt x="316671" y="152810"/>
                      <a:pt x="287045" y="150175"/>
                      <a:pt x="257453" y="147216"/>
                    </a:cubicBezTo>
                    <a:cubicBezTo>
                      <a:pt x="196182" y="131900"/>
                      <a:pt x="155330" y="117882"/>
                      <a:pt x="79899" y="147216"/>
                    </a:cubicBezTo>
                    <a:cubicBezTo>
                      <a:pt x="62456" y="153999"/>
                      <a:pt x="77716" y="190100"/>
                      <a:pt x="62144" y="200482"/>
                    </a:cubicBezTo>
                    <a:lnTo>
                      <a:pt x="35511" y="218238"/>
                    </a:lnTo>
                    <a:cubicBezTo>
                      <a:pt x="29593" y="227116"/>
                      <a:pt x="18722" y="234245"/>
                      <a:pt x="17756" y="244871"/>
                    </a:cubicBezTo>
                    <a:cubicBezTo>
                      <a:pt x="14171" y="284310"/>
                      <a:pt x="24432" y="309288"/>
                      <a:pt x="35511" y="342525"/>
                    </a:cubicBezTo>
                    <a:cubicBezTo>
                      <a:pt x="34578" y="347189"/>
                      <a:pt x="21933" y="414071"/>
                      <a:pt x="17756" y="422424"/>
                    </a:cubicBezTo>
                    <a:cubicBezTo>
                      <a:pt x="14013" y="429910"/>
                      <a:pt x="5919" y="434261"/>
                      <a:pt x="0" y="440179"/>
                    </a:cubicBezTo>
                    <a:cubicBezTo>
                      <a:pt x="2959" y="475690"/>
                      <a:pt x="4458" y="511353"/>
                      <a:pt x="8878" y="546712"/>
                    </a:cubicBezTo>
                    <a:cubicBezTo>
                      <a:pt x="10391" y="558819"/>
                      <a:pt x="12300" y="571309"/>
                      <a:pt x="17756" y="582222"/>
                    </a:cubicBezTo>
                    <a:cubicBezTo>
                      <a:pt x="21499" y="589708"/>
                      <a:pt x="29593" y="594059"/>
                      <a:pt x="35511" y="599978"/>
                    </a:cubicBezTo>
                    <a:cubicBezTo>
                      <a:pt x="20378" y="660508"/>
                      <a:pt x="17756" y="662572"/>
                      <a:pt x="17756" y="750898"/>
                    </a:cubicBezTo>
                    <a:cubicBezTo>
                      <a:pt x="17756" y="760256"/>
                      <a:pt x="23674" y="768653"/>
                      <a:pt x="26633" y="777531"/>
                    </a:cubicBezTo>
                    <a:cubicBezTo>
                      <a:pt x="29592" y="821919"/>
                      <a:pt x="37627" y="866259"/>
                      <a:pt x="35511" y="910696"/>
                    </a:cubicBezTo>
                    <a:cubicBezTo>
                      <a:pt x="33886" y="944830"/>
                      <a:pt x="17019" y="965068"/>
                      <a:pt x="0" y="990595"/>
                    </a:cubicBezTo>
                    <a:cubicBezTo>
                      <a:pt x="2959" y="1008350"/>
                      <a:pt x="2193" y="1027148"/>
                      <a:pt x="8878" y="1043861"/>
                    </a:cubicBezTo>
                    <a:cubicBezTo>
                      <a:pt x="14373" y="1057599"/>
                      <a:pt x="28170" y="1066525"/>
                      <a:pt x="35511" y="1079372"/>
                    </a:cubicBezTo>
                    <a:cubicBezTo>
                      <a:pt x="40154" y="1087497"/>
                      <a:pt x="41430" y="1097127"/>
                      <a:pt x="44389" y="1106005"/>
                    </a:cubicBezTo>
                    <a:cubicBezTo>
                      <a:pt x="41430" y="1153352"/>
                      <a:pt x="43310" y="1201253"/>
                      <a:pt x="35511" y="1248047"/>
                    </a:cubicBezTo>
                    <a:cubicBezTo>
                      <a:pt x="34135" y="1256303"/>
                      <a:pt x="17756" y="1257433"/>
                      <a:pt x="17756" y="1265803"/>
                    </a:cubicBezTo>
                    <a:cubicBezTo>
                      <a:pt x="17756" y="1276473"/>
                      <a:pt x="30739" y="1282893"/>
                      <a:pt x="35511" y="1292436"/>
                    </a:cubicBezTo>
                    <a:cubicBezTo>
                      <a:pt x="39696" y="1300806"/>
                      <a:pt x="38543" y="1311762"/>
                      <a:pt x="44389" y="1319069"/>
                    </a:cubicBezTo>
                    <a:cubicBezTo>
                      <a:pt x="56905" y="1334713"/>
                      <a:pt x="80111" y="1339854"/>
                      <a:pt x="97655" y="1345702"/>
                    </a:cubicBezTo>
                    <a:cubicBezTo>
                      <a:pt x="100614" y="1354580"/>
                      <a:pt x="101717" y="1364311"/>
                      <a:pt x="106532" y="1372335"/>
                    </a:cubicBezTo>
                    <a:cubicBezTo>
                      <a:pt x="143090" y="1433265"/>
                      <a:pt x="108018" y="1341277"/>
                      <a:pt x="133165" y="1416723"/>
                    </a:cubicBezTo>
                    <a:lnTo>
                      <a:pt x="133165" y="1416723"/>
                    </a:lnTo>
                    <a:close/>
                  </a:path>
                </a:pathLst>
              </a:custGeom>
              <a:solidFill>
                <a:schemeClr val="bg2">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Arc 51"/>
              <p:cNvSpPr/>
              <p:nvPr/>
            </p:nvSpPr>
            <p:spPr>
              <a:xfrm rot="4098772">
                <a:off x="7178549" y="8021264"/>
                <a:ext cx="509200" cy="591920"/>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Arc 52"/>
              <p:cNvSpPr/>
              <p:nvPr/>
            </p:nvSpPr>
            <p:spPr>
              <a:xfrm rot="10800000">
                <a:off x="8981624" y="7962078"/>
                <a:ext cx="542594" cy="555491"/>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Arc 53"/>
              <p:cNvSpPr/>
              <p:nvPr/>
            </p:nvSpPr>
            <p:spPr>
              <a:xfrm rot="4098772">
                <a:off x="7819798" y="8021267"/>
                <a:ext cx="509200" cy="591920"/>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Arc 54"/>
              <p:cNvSpPr/>
              <p:nvPr/>
            </p:nvSpPr>
            <p:spPr>
              <a:xfrm rot="6745709">
                <a:off x="6391137" y="7741427"/>
                <a:ext cx="509200" cy="591920"/>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Arc 55"/>
              <p:cNvSpPr/>
              <p:nvPr/>
            </p:nvSpPr>
            <p:spPr>
              <a:xfrm rot="17951378">
                <a:off x="6552726" y="7678719"/>
                <a:ext cx="509200" cy="591920"/>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Arc 56"/>
              <p:cNvSpPr/>
              <p:nvPr/>
            </p:nvSpPr>
            <p:spPr>
              <a:xfrm rot="7294573">
                <a:off x="6506911" y="6655703"/>
                <a:ext cx="509200" cy="591920"/>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Arc 57"/>
              <p:cNvSpPr/>
              <p:nvPr/>
            </p:nvSpPr>
            <p:spPr>
              <a:xfrm rot="19494476">
                <a:off x="6537468" y="6384888"/>
                <a:ext cx="542594" cy="555491"/>
              </a:xfrm>
              <a:prstGeom prst="arc">
                <a:avLst/>
              </a:prstGeom>
              <a:ln w="79375">
                <a:solidFill>
                  <a:schemeClr val="bg2">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14" name="Group 87"/>
          <p:cNvGrpSpPr/>
          <p:nvPr/>
        </p:nvGrpSpPr>
        <p:grpSpPr>
          <a:xfrm>
            <a:off x="8058252" y="1968500"/>
            <a:ext cx="3371748" cy="4248965"/>
            <a:chOff x="11353800" y="1968500"/>
            <a:chExt cx="3371748" cy="4248965"/>
          </a:xfrm>
        </p:grpSpPr>
        <p:grpSp>
          <p:nvGrpSpPr>
            <p:cNvPr id="15" name="Group 86"/>
            <p:cNvGrpSpPr/>
            <p:nvPr/>
          </p:nvGrpSpPr>
          <p:grpSpPr>
            <a:xfrm>
              <a:off x="13569607" y="1968500"/>
              <a:ext cx="832193" cy="883735"/>
              <a:chOff x="10339523" y="1968500"/>
              <a:chExt cx="832193" cy="883735"/>
            </a:xfrm>
          </p:grpSpPr>
          <p:cxnSp>
            <p:nvCxnSpPr>
              <p:cNvPr id="38" name="Straight Arrow Connector 37"/>
              <p:cNvCxnSpPr/>
              <p:nvPr/>
            </p:nvCxnSpPr>
            <p:spPr bwMode="auto">
              <a:xfrm flipH="1">
                <a:off x="10363200" y="1968500"/>
                <a:ext cx="808516" cy="883735"/>
              </a:xfrm>
              <a:prstGeom prst="straightConnector1">
                <a:avLst/>
              </a:prstGeom>
              <a:solidFill>
                <a:srgbClr val="AA014C"/>
              </a:solidFill>
              <a:ln w="50800" cap="flat" cmpd="sng" algn="ctr">
                <a:solidFill>
                  <a:srgbClr val="FFFF00"/>
                </a:solidFill>
                <a:prstDash val="solid"/>
                <a:round/>
                <a:headEnd type="none" w="med" len="med"/>
                <a:tailEnd type="triangle" w="med" len="med"/>
              </a:ln>
              <a:effectLst/>
            </p:spPr>
          </p:cxnSp>
          <p:sp>
            <p:nvSpPr>
              <p:cNvPr id="42" name="TextBox 41"/>
              <p:cNvSpPr txBox="1"/>
              <p:nvPr/>
            </p:nvSpPr>
            <p:spPr>
              <a:xfrm>
                <a:off x="10339523" y="2190025"/>
                <a:ext cx="795411" cy="400110"/>
              </a:xfrm>
              <a:prstGeom prst="rect">
                <a:avLst/>
              </a:prstGeom>
              <a:solidFill>
                <a:srgbClr val="FFFF00"/>
              </a:solidFill>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grpSp>
        <p:grpSp>
          <p:nvGrpSpPr>
            <p:cNvPr id="16" name="Group 84"/>
            <p:cNvGrpSpPr/>
            <p:nvPr/>
          </p:nvGrpSpPr>
          <p:grpSpPr>
            <a:xfrm flipH="1">
              <a:off x="11353800" y="3663498"/>
              <a:ext cx="3371748" cy="2553967"/>
              <a:chOff x="10203716" y="6163465"/>
              <a:chExt cx="3371748" cy="2553967"/>
            </a:xfrm>
          </p:grpSpPr>
          <p:sp>
            <p:nvSpPr>
              <p:cNvPr id="74" name="Freeform 73"/>
              <p:cNvSpPr/>
              <p:nvPr/>
            </p:nvSpPr>
            <p:spPr>
              <a:xfrm flipV="1">
                <a:off x="10714515" y="6163465"/>
                <a:ext cx="2860949" cy="2499709"/>
              </a:xfrm>
              <a:custGeom>
                <a:avLst/>
                <a:gdLst>
                  <a:gd name="connsiteX0" fmla="*/ 133165 w 1811045"/>
                  <a:gd name="connsiteY0" fmla="*/ 1416723 h 1701289"/>
                  <a:gd name="connsiteX1" fmla="*/ 142043 w 1811045"/>
                  <a:gd name="connsiteY1" fmla="*/ 1461112 h 1701289"/>
                  <a:gd name="connsiteX2" fmla="*/ 159798 w 1811045"/>
                  <a:gd name="connsiteY2" fmla="*/ 1487745 h 1701289"/>
                  <a:gd name="connsiteX3" fmla="*/ 168676 w 1811045"/>
                  <a:gd name="connsiteY3" fmla="*/ 1523255 h 1701289"/>
                  <a:gd name="connsiteX4" fmla="*/ 142043 w 1811045"/>
                  <a:gd name="connsiteY4" fmla="*/ 1629787 h 1701289"/>
                  <a:gd name="connsiteX5" fmla="*/ 150921 w 1811045"/>
                  <a:gd name="connsiteY5" fmla="*/ 1674176 h 1701289"/>
                  <a:gd name="connsiteX6" fmla="*/ 328474 w 1811045"/>
                  <a:gd name="connsiteY6" fmla="*/ 1683053 h 1701289"/>
                  <a:gd name="connsiteX7" fmla="*/ 417251 w 1811045"/>
                  <a:gd name="connsiteY7" fmla="*/ 1691931 h 1701289"/>
                  <a:gd name="connsiteX8" fmla="*/ 443884 w 1811045"/>
                  <a:gd name="connsiteY8" fmla="*/ 1683053 h 1701289"/>
                  <a:gd name="connsiteX9" fmla="*/ 497150 w 1811045"/>
                  <a:gd name="connsiteY9" fmla="*/ 1700809 h 1701289"/>
                  <a:gd name="connsiteX10" fmla="*/ 559294 w 1811045"/>
                  <a:gd name="connsiteY10" fmla="*/ 1691931 h 1701289"/>
                  <a:gd name="connsiteX11" fmla="*/ 568171 w 1811045"/>
                  <a:gd name="connsiteY11" fmla="*/ 1665298 h 1701289"/>
                  <a:gd name="connsiteX12" fmla="*/ 594804 w 1811045"/>
                  <a:gd name="connsiteY12" fmla="*/ 1656420 h 1701289"/>
                  <a:gd name="connsiteX13" fmla="*/ 719092 w 1811045"/>
                  <a:gd name="connsiteY13" fmla="*/ 1656420 h 1701289"/>
                  <a:gd name="connsiteX14" fmla="*/ 736847 w 1811045"/>
                  <a:gd name="connsiteY14" fmla="*/ 1603154 h 1701289"/>
                  <a:gd name="connsiteX15" fmla="*/ 754602 w 1811045"/>
                  <a:gd name="connsiteY15" fmla="*/ 1576521 h 1701289"/>
                  <a:gd name="connsiteX16" fmla="*/ 745725 w 1811045"/>
                  <a:gd name="connsiteY16" fmla="*/ 1541011 h 1701289"/>
                  <a:gd name="connsiteX17" fmla="*/ 719092 w 1811045"/>
                  <a:gd name="connsiteY17" fmla="*/ 1523255 h 1701289"/>
                  <a:gd name="connsiteX18" fmla="*/ 727969 w 1811045"/>
                  <a:gd name="connsiteY18" fmla="*/ 1390090 h 1701289"/>
                  <a:gd name="connsiteX19" fmla="*/ 816746 w 1811045"/>
                  <a:gd name="connsiteY19" fmla="*/ 1319069 h 1701289"/>
                  <a:gd name="connsiteX20" fmla="*/ 1038688 w 1811045"/>
                  <a:gd name="connsiteY20" fmla="*/ 1301313 h 1701289"/>
                  <a:gd name="connsiteX21" fmla="*/ 1100831 w 1811045"/>
                  <a:gd name="connsiteY21" fmla="*/ 1292436 h 1701289"/>
                  <a:gd name="connsiteX22" fmla="*/ 1242874 w 1811045"/>
                  <a:gd name="connsiteY22" fmla="*/ 1301313 h 1701289"/>
                  <a:gd name="connsiteX23" fmla="*/ 1269507 w 1811045"/>
                  <a:gd name="connsiteY23" fmla="*/ 1310191 h 1701289"/>
                  <a:gd name="connsiteX24" fmla="*/ 1429305 w 1811045"/>
                  <a:gd name="connsiteY24" fmla="*/ 1301313 h 1701289"/>
                  <a:gd name="connsiteX25" fmla="*/ 1651247 w 1811045"/>
                  <a:gd name="connsiteY25" fmla="*/ 1292436 h 1701289"/>
                  <a:gd name="connsiteX26" fmla="*/ 1722268 w 1811045"/>
                  <a:gd name="connsiteY26" fmla="*/ 1283558 h 1701289"/>
                  <a:gd name="connsiteX27" fmla="*/ 1731146 w 1811045"/>
                  <a:gd name="connsiteY27" fmla="*/ 1248047 h 1701289"/>
                  <a:gd name="connsiteX28" fmla="*/ 1757779 w 1811045"/>
                  <a:gd name="connsiteY28" fmla="*/ 1230292 h 1701289"/>
                  <a:gd name="connsiteX29" fmla="*/ 1722268 w 1811045"/>
                  <a:gd name="connsiteY29" fmla="*/ 1159271 h 1701289"/>
                  <a:gd name="connsiteX30" fmla="*/ 1731146 w 1811045"/>
                  <a:gd name="connsiteY30" fmla="*/ 1097127 h 1701289"/>
                  <a:gd name="connsiteX31" fmla="*/ 1757779 w 1811045"/>
                  <a:gd name="connsiteY31" fmla="*/ 1070494 h 1701289"/>
                  <a:gd name="connsiteX32" fmla="*/ 1775534 w 1811045"/>
                  <a:gd name="connsiteY32" fmla="*/ 1043861 h 1701289"/>
                  <a:gd name="connsiteX33" fmla="*/ 1811045 w 1811045"/>
                  <a:gd name="connsiteY33" fmla="*/ 1008350 h 1701289"/>
                  <a:gd name="connsiteX34" fmla="*/ 1802167 w 1811045"/>
                  <a:gd name="connsiteY34" fmla="*/ 937329 h 1701289"/>
                  <a:gd name="connsiteX35" fmla="*/ 1775534 w 1811045"/>
                  <a:gd name="connsiteY35" fmla="*/ 919574 h 1701289"/>
                  <a:gd name="connsiteX36" fmla="*/ 1757779 w 1811045"/>
                  <a:gd name="connsiteY36" fmla="*/ 857430 h 1701289"/>
                  <a:gd name="connsiteX37" fmla="*/ 1766657 w 1811045"/>
                  <a:gd name="connsiteY37" fmla="*/ 742020 h 1701289"/>
                  <a:gd name="connsiteX38" fmla="*/ 1775534 w 1811045"/>
                  <a:gd name="connsiteY38" fmla="*/ 715387 h 1701289"/>
                  <a:gd name="connsiteX39" fmla="*/ 1802167 w 1811045"/>
                  <a:gd name="connsiteY39" fmla="*/ 608855 h 1701289"/>
                  <a:gd name="connsiteX40" fmla="*/ 1784412 w 1811045"/>
                  <a:gd name="connsiteY40" fmla="*/ 449057 h 1701289"/>
                  <a:gd name="connsiteX41" fmla="*/ 1766657 w 1811045"/>
                  <a:gd name="connsiteY41" fmla="*/ 395791 h 1701289"/>
                  <a:gd name="connsiteX42" fmla="*/ 1766657 w 1811045"/>
                  <a:gd name="connsiteY42" fmla="*/ 307014 h 1701289"/>
                  <a:gd name="connsiteX43" fmla="*/ 1784412 w 1811045"/>
                  <a:gd name="connsiteY43" fmla="*/ 253748 h 1701289"/>
                  <a:gd name="connsiteX44" fmla="*/ 1775534 w 1811045"/>
                  <a:gd name="connsiteY44" fmla="*/ 218238 h 1701289"/>
                  <a:gd name="connsiteX45" fmla="*/ 1722268 w 1811045"/>
                  <a:gd name="connsiteY45" fmla="*/ 200482 h 1701289"/>
                  <a:gd name="connsiteX46" fmla="*/ 1695635 w 1811045"/>
                  <a:gd name="connsiteY46" fmla="*/ 182727 h 1701289"/>
                  <a:gd name="connsiteX47" fmla="*/ 1260629 w 1811045"/>
                  <a:gd name="connsiteY47" fmla="*/ 129461 h 1701289"/>
                  <a:gd name="connsiteX48" fmla="*/ 1100831 w 1811045"/>
                  <a:gd name="connsiteY48" fmla="*/ 138339 h 1701289"/>
                  <a:gd name="connsiteX49" fmla="*/ 816746 w 1811045"/>
                  <a:gd name="connsiteY49" fmla="*/ 164972 h 1701289"/>
                  <a:gd name="connsiteX50" fmla="*/ 754602 w 1811045"/>
                  <a:gd name="connsiteY50" fmla="*/ 182727 h 1701289"/>
                  <a:gd name="connsiteX51" fmla="*/ 719092 w 1811045"/>
                  <a:gd name="connsiteY51" fmla="*/ 191605 h 1701289"/>
                  <a:gd name="connsiteX52" fmla="*/ 568171 w 1811045"/>
                  <a:gd name="connsiteY52" fmla="*/ 182727 h 1701289"/>
                  <a:gd name="connsiteX53" fmla="*/ 541538 w 1811045"/>
                  <a:gd name="connsiteY53" fmla="*/ 173849 h 1701289"/>
                  <a:gd name="connsiteX54" fmla="*/ 417251 w 1811045"/>
                  <a:gd name="connsiteY54" fmla="*/ 164972 h 1701289"/>
                  <a:gd name="connsiteX55" fmla="*/ 346229 w 1811045"/>
                  <a:gd name="connsiteY55" fmla="*/ 156094 h 1701289"/>
                  <a:gd name="connsiteX56" fmla="*/ 257453 w 1811045"/>
                  <a:gd name="connsiteY56" fmla="*/ 147216 h 1701289"/>
                  <a:gd name="connsiteX57" fmla="*/ 79899 w 1811045"/>
                  <a:gd name="connsiteY57" fmla="*/ 147216 h 1701289"/>
                  <a:gd name="connsiteX58" fmla="*/ 62144 w 1811045"/>
                  <a:gd name="connsiteY58" fmla="*/ 200482 h 1701289"/>
                  <a:gd name="connsiteX59" fmla="*/ 35511 w 1811045"/>
                  <a:gd name="connsiteY59" fmla="*/ 218238 h 1701289"/>
                  <a:gd name="connsiteX60" fmla="*/ 17756 w 1811045"/>
                  <a:gd name="connsiteY60" fmla="*/ 244871 h 1701289"/>
                  <a:gd name="connsiteX61" fmla="*/ 35511 w 1811045"/>
                  <a:gd name="connsiteY61" fmla="*/ 342525 h 1701289"/>
                  <a:gd name="connsiteX62" fmla="*/ 17756 w 1811045"/>
                  <a:gd name="connsiteY62" fmla="*/ 422424 h 1701289"/>
                  <a:gd name="connsiteX63" fmla="*/ 0 w 1811045"/>
                  <a:gd name="connsiteY63" fmla="*/ 440179 h 1701289"/>
                  <a:gd name="connsiteX64" fmla="*/ 8878 w 1811045"/>
                  <a:gd name="connsiteY64" fmla="*/ 546712 h 1701289"/>
                  <a:gd name="connsiteX65" fmla="*/ 17756 w 1811045"/>
                  <a:gd name="connsiteY65" fmla="*/ 582222 h 1701289"/>
                  <a:gd name="connsiteX66" fmla="*/ 35511 w 1811045"/>
                  <a:gd name="connsiteY66" fmla="*/ 599978 h 1701289"/>
                  <a:gd name="connsiteX67" fmla="*/ 17756 w 1811045"/>
                  <a:gd name="connsiteY67" fmla="*/ 750898 h 1701289"/>
                  <a:gd name="connsiteX68" fmla="*/ 26633 w 1811045"/>
                  <a:gd name="connsiteY68" fmla="*/ 777531 h 1701289"/>
                  <a:gd name="connsiteX69" fmla="*/ 35511 w 1811045"/>
                  <a:gd name="connsiteY69" fmla="*/ 910696 h 1701289"/>
                  <a:gd name="connsiteX70" fmla="*/ 0 w 1811045"/>
                  <a:gd name="connsiteY70" fmla="*/ 990595 h 1701289"/>
                  <a:gd name="connsiteX71" fmla="*/ 8878 w 1811045"/>
                  <a:gd name="connsiteY71" fmla="*/ 1043861 h 1701289"/>
                  <a:gd name="connsiteX72" fmla="*/ 35511 w 1811045"/>
                  <a:gd name="connsiteY72" fmla="*/ 1079372 h 1701289"/>
                  <a:gd name="connsiteX73" fmla="*/ 44389 w 1811045"/>
                  <a:gd name="connsiteY73" fmla="*/ 1106005 h 1701289"/>
                  <a:gd name="connsiteX74" fmla="*/ 35511 w 1811045"/>
                  <a:gd name="connsiteY74" fmla="*/ 1248047 h 1701289"/>
                  <a:gd name="connsiteX75" fmla="*/ 17756 w 1811045"/>
                  <a:gd name="connsiteY75" fmla="*/ 1265803 h 1701289"/>
                  <a:gd name="connsiteX76" fmla="*/ 35511 w 1811045"/>
                  <a:gd name="connsiteY76" fmla="*/ 1292436 h 1701289"/>
                  <a:gd name="connsiteX77" fmla="*/ 44389 w 1811045"/>
                  <a:gd name="connsiteY77" fmla="*/ 1319069 h 1701289"/>
                  <a:gd name="connsiteX78" fmla="*/ 97655 w 1811045"/>
                  <a:gd name="connsiteY78" fmla="*/ 1345702 h 1701289"/>
                  <a:gd name="connsiteX79" fmla="*/ 106532 w 1811045"/>
                  <a:gd name="connsiteY79" fmla="*/ 1372335 h 1701289"/>
                  <a:gd name="connsiteX80" fmla="*/ 133165 w 1811045"/>
                  <a:gd name="connsiteY80" fmla="*/ 1416723 h 1701289"/>
                  <a:gd name="connsiteX81" fmla="*/ 133165 w 1811045"/>
                  <a:gd name="connsiteY81" fmla="*/ 1416723 h 170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811045" h="1701289">
                    <a:moveTo>
                      <a:pt x="133165" y="1416723"/>
                    </a:moveTo>
                    <a:cubicBezTo>
                      <a:pt x="136124" y="1431519"/>
                      <a:pt x="136745" y="1446983"/>
                      <a:pt x="142043" y="1461112"/>
                    </a:cubicBezTo>
                    <a:cubicBezTo>
                      <a:pt x="145789" y="1471102"/>
                      <a:pt x="155595" y="1477938"/>
                      <a:pt x="159798" y="1487745"/>
                    </a:cubicBezTo>
                    <a:cubicBezTo>
                      <a:pt x="164604" y="1498959"/>
                      <a:pt x="165717" y="1511418"/>
                      <a:pt x="168676" y="1523255"/>
                    </a:cubicBezTo>
                    <a:cubicBezTo>
                      <a:pt x="140061" y="1566178"/>
                      <a:pt x="142043" y="1554368"/>
                      <a:pt x="142043" y="1629787"/>
                    </a:cubicBezTo>
                    <a:cubicBezTo>
                      <a:pt x="142043" y="1644876"/>
                      <a:pt x="136412" y="1670031"/>
                      <a:pt x="150921" y="1674176"/>
                    </a:cubicBezTo>
                    <a:cubicBezTo>
                      <a:pt x="207899" y="1690455"/>
                      <a:pt x="269290" y="1680094"/>
                      <a:pt x="328474" y="1683053"/>
                    </a:cubicBezTo>
                    <a:cubicBezTo>
                      <a:pt x="358066" y="1686012"/>
                      <a:pt x="387511" y="1691931"/>
                      <a:pt x="417251" y="1691931"/>
                    </a:cubicBezTo>
                    <a:cubicBezTo>
                      <a:pt x="426609" y="1691931"/>
                      <a:pt x="434583" y="1682020"/>
                      <a:pt x="443884" y="1683053"/>
                    </a:cubicBezTo>
                    <a:cubicBezTo>
                      <a:pt x="462485" y="1685120"/>
                      <a:pt x="497150" y="1700809"/>
                      <a:pt x="497150" y="1700809"/>
                    </a:cubicBezTo>
                    <a:cubicBezTo>
                      <a:pt x="517865" y="1697850"/>
                      <a:pt x="540578" y="1701289"/>
                      <a:pt x="559294" y="1691931"/>
                    </a:cubicBezTo>
                    <a:cubicBezTo>
                      <a:pt x="567664" y="1687746"/>
                      <a:pt x="561554" y="1671915"/>
                      <a:pt x="568171" y="1665298"/>
                    </a:cubicBezTo>
                    <a:cubicBezTo>
                      <a:pt x="574788" y="1658681"/>
                      <a:pt x="585926" y="1659379"/>
                      <a:pt x="594804" y="1656420"/>
                    </a:cubicBezTo>
                    <a:cubicBezTo>
                      <a:pt x="635153" y="1666508"/>
                      <a:pt x="676706" y="1681145"/>
                      <a:pt x="719092" y="1656420"/>
                    </a:cubicBezTo>
                    <a:cubicBezTo>
                      <a:pt x="735258" y="1646990"/>
                      <a:pt x="726466" y="1618727"/>
                      <a:pt x="736847" y="1603154"/>
                    </a:cubicBezTo>
                    <a:lnTo>
                      <a:pt x="754602" y="1576521"/>
                    </a:lnTo>
                    <a:cubicBezTo>
                      <a:pt x="751643" y="1564684"/>
                      <a:pt x="752493" y="1551163"/>
                      <a:pt x="745725" y="1541011"/>
                    </a:cubicBezTo>
                    <a:cubicBezTo>
                      <a:pt x="739807" y="1532133"/>
                      <a:pt x="720339" y="1533852"/>
                      <a:pt x="719092" y="1523255"/>
                    </a:cubicBezTo>
                    <a:cubicBezTo>
                      <a:pt x="713894" y="1479073"/>
                      <a:pt x="716647" y="1433112"/>
                      <a:pt x="727969" y="1390090"/>
                    </a:cubicBezTo>
                    <a:cubicBezTo>
                      <a:pt x="732156" y="1374181"/>
                      <a:pt x="808716" y="1319643"/>
                      <a:pt x="816746" y="1319069"/>
                    </a:cubicBezTo>
                    <a:cubicBezTo>
                      <a:pt x="883713" y="1314285"/>
                      <a:pt x="970434" y="1308897"/>
                      <a:pt x="1038688" y="1301313"/>
                    </a:cubicBezTo>
                    <a:cubicBezTo>
                      <a:pt x="1059485" y="1299002"/>
                      <a:pt x="1080117" y="1295395"/>
                      <a:pt x="1100831" y="1292436"/>
                    </a:cubicBezTo>
                    <a:cubicBezTo>
                      <a:pt x="1148179" y="1295395"/>
                      <a:pt x="1195695" y="1296347"/>
                      <a:pt x="1242874" y="1301313"/>
                    </a:cubicBezTo>
                    <a:cubicBezTo>
                      <a:pt x="1252181" y="1302293"/>
                      <a:pt x="1260149" y="1310191"/>
                      <a:pt x="1269507" y="1310191"/>
                    </a:cubicBezTo>
                    <a:cubicBezTo>
                      <a:pt x="1322855" y="1310191"/>
                      <a:pt x="1376014" y="1303792"/>
                      <a:pt x="1429305" y="1301313"/>
                    </a:cubicBezTo>
                    <a:lnTo>
                      <a:pt x="1651247" y="1292436"/>
                    </a:lnTo>
                    <a:cubicBezTo>
                      <a:pt x="1674921" y="1289477"/>
                      <a:pt x="1701413" y="1295145"/>
                      <a:pt x="1722268" y="1283558"/>
                    </a:cubicBezTo>
                    <a:cubicBezTo>
                      <a:pt x="1732934" y="1277632"/>
                      <a:pt x="1724378" y="1258199"/>
                      <a:pt x="1731146" y="1248047"/>
                    </a:cubicBezTo>
                    <a:cubicBezTo>
                      <a:pt x="1737064" y="1239169"/>
                      <a:pt x="1748901" y="1236210"/>
                      <a:pt x="1757779" y="1230292"/>
                    </a:cubicBezTo>
                    <a:cubicBezTo>
                      <a:pt x="1737377" y="1169085"/>
                      <a:pt x="1753258" y="1190260"/>
                      <a:pt x="1722268" y="1159271"/>
                    </a:cubicBezTo>
                    <a:cubicBezTo>
                      <a:pt x="1725227" y="1138556"/>
                      <a:pt x="1723375" y="1116555"/>
                      <a:pt x="1731146" y="1097127"/>
                    </a:cubicBezTo>
                    <a:cubicBezTo>
                      <a:pt x="1735809" y="1085470"/>
                      <a:pt x="1749742" y="1080139"/>
                      <a:pt x="1757779" y="1070494"/>
                    </a:cubicBezTo>
                    <a:cubicBezTo>
                      <a:pt x="1764609" y="1062297"/>
                      <a:pt x="1768590" y="1051962"/>
                      <a:pt x="1775534" y="1043861"/>
                    </a:cubicBezTo>
                    <a:cubicBezTo>
                      <a:pt x="1786428" y="1031151"/>
                      <a:pt x="1811045" y="1008350"/>
                      <a:pt x="1811045" y="1008350"/>
                    </a:cubicBezTo>
                    <a:cubicBezTo>
                      <a:pt x="1808086" y="984676"/>
                      <a:pt x="1811028" y="959480"/>
                      <a:pt x="1802167" y="937329"/>
                    </a:cubicBezTo>
                    <a:cubicBezTo>
                      <a:pt x="1798204" y="927423"/>
                      <a:pt x="1782199" y="927906"/>
                      <a:pt x="1775534" y="919574"/>
                    </a:cubicBezTo>
                    <a:cubicBezTo>
                      <a:pt x="1770904" y="913787"/>
                      <a:pt x="1758358" y="859747"/>
                      <a:pt x="1757779" y="857430"/>
                    </a:cubicBezTo>
                    <a:cubicBezTo>
                      <a:pt x="1760738" y="818960"/>
                      <a:pt x="1761871" y="780306"/>
                      <a:pt x="1766657" y="742020"/>
                    </a:cubicBezTo>
                    <a:cubicBezTo>
                      <a:pt x="1767818" y="732734"/>
                      <a:pt x="1773996" y="724617"/>
                      <a:pt x="1775534" y="715387"/>
                    </a:cubicBezTo>
                    <a:cubicBezTo>
                      <a:pt x="1792293" y="614829"/>
                      <a:pt x="1766879" y="661788"/>
                      <a:pt x="1802167" y="608855"/>
                    </a:cubicBezTo>
                    <a:cubicBezTo>
                      <a:pt x="1796249" y="555589"/>
                      <a:pt x="1801360" y="499901"/>
                      <a:pt x="1784412" y="449057"/>
                    </a:cubicBezTo>
                    <a:lnTo>
                      <a:pt x="1766657" y="395791"/>
                    </a:lnTo>
                    <a:cubicBezTo>
                      <a:pt x="1791275" y="321933"/>
                      <a:pt x="1756455" y="439633"/>
                      <a:pt x="1766657" y="307014"/>
                    </a:cubicBezTo>
                    <a:cubicBezTo>
                      <a:pt x="1768092" y="288353"/>
                      <a:pt x="1784412" y="253748"/>
                      <a:pt x="1784412" y="253748"/>
                    </a:cubicBezTo>
                    <a:cubicBezTo>
                      <a:pt x="1781453" y="241911"/>
                      <a:pt x="1784798" y="226178"/>
                      <a:pt x="1775534" y="218238"/>
                    </a:cubicBezTo>
                    <a:cubicBezTo>
                      <a:pt x="1761324" y="206058"/>
                      <a:pt x="1737841" y="210864"/>
                      <a:pt x="1722268" y="200482"/>
                    </a:cubicBezTo>
                    <a:lnTo>
                      <a:pt x="1695635" y="182727"/>
                    </a:lnTo>
                    <a:cubicBezTo>
                      <a:pt x="1659092" y="0"/>
                      <a:pt x="1700005" y="129461"/>
                      <a:pt x="1260629" y="129461"/>
                    </a:cubicBezTo>
                    <a:cubicBezTo>
                      <a:pt x="1207281" y="129461"/>
                      <a:pt x="1154097" y="135380"/>
                      <a:pt x="1100831" y="138339"/>
                    </a:cubicBezTo>
                    <a:cubicBezTo>
                      <a:pt x="989964" y="175292"/>
                      <a:pt x="1107682" y="138523"/>
                      <a:pt x="816746" y="164972"/>
                    </a:cubicBezTo>
                    <a:cubicBezTo>
                      <a:pt x="796387" y="166823"/>
                      <a:pt x="774226" y="177120"/>
                      <a:pt x="754602" y="182727"/>
                    </a:cubicBezTo>
                    <a:cubicBezTo>
                      <a:pt x="742870" y="186079"/>
                      <a:pt x="730929" y="188646"/>
                      <a:pt x="719092" y="191605"/>
                    </a:cubicBezTo>
                    <a:cubicBezTo>
                      <a:pt x="668785" y="188646"/>
                      <a:pt x="618315" y="187742"/>
                      <a:pt x="568171" y="182727"/>
                    </a:cubicBezTo>
                    <a:cubicBezTo>
                      <a:pt x="558860" y="181796"/>
                      <a:pt x="550832" y="174942"/>
                      <a:pt x="541538" y="173849"/>
                    </a:cubicBezTo>
                    <a:cubicBezTo>
                      <a:pt x="500288" y="168996"/>
                      <a:pt x="458615" y="168732"/>
                      <a:pt x="417251" y="164972"/>
                    </a:cubicBezTo>
                    <a:cubicBezTo>
                      <a:pt x="393491" y="162812"/>
                      <a:pt x="369941" y="158729"/>
                      <a:pt x="346229" y="156094"/>
                    </a:cubicBezTo>
                    <a:cubicBezTo>
                      <a:pt x="316671" y="152810"/>
                      <a:pt x="287045" y="150175"/>
                      <a:pt x="257453" y="147216"/>
                    </a:cubicBezTo>
                    <a:cubicBezTo>
                      <a:pt x="196182" y="131900"/>
                      <a:pt x="155330" y="117882"/>
                      <a:pt x="79899" y="147216"/>
                    </a:cubicBezTo>
                    <a:cubicBezTo>
                      <a:pt x="62456" y="153999"/>
                      <a:pt x="77716" y="190100"/>
                      <a:pt x="62144" y="200482"/>
                    </a:cubicBezTo>
                    <a:lnTo>
                      <a:pt x="35511" y="218238"/>
                    </a:lnTo>
                    <a:cubicBezTo>
                      <a:pt x="29593" y="227116"/>
                      <a:pt x="18722" y="234245"/>
                      <a:pt x="17756" y="244871"/>
                    </a:cubicBezTo>
                    <a:cubicBezTo>
                      <a:pt x="14171" y="284310"/>
                      <a:pt x="24432" y="309288"/>
                      <a:pt x="35511" y="342525"/>
                    </a:cubicBezTo>
                    <a:cubicBezTo>
                      <a:pt x="34578" y="347189"/>
                      <a:pt x="21933" y="414071"/>
                      <a:pt x="17756" y="422424"/>
                    </a:cubicBezTo>
                    <a:cubicBezTo>
                      <a:pt x="14013" y="429910"/>
                      <a:pt x="5919" y="434261"/>
                      <a:pt x="0" y="440179"/>
                    </a:cubicBezTo>
                    <a:cubicBezTo>
                      <a:pt x="2959" y="475690"/>
                      <a:pt x="4458" y="511353"/>
                      <a:pt x="8878" y="546712"/>
                    </a:cubicBezTo>
                    <a:cubicBezTo>
                      <a:pt x="10391" y="558819"/>
                      <a:pt x="12300" y="571309"/>
                      <a:pt x="17756" y="582222"/>
                    </a:cubicBezTo>
                    <a:cubicBezTo>
                      <a:pt x="21499" y="589708"/>
                      <a:pt x="29593" y="594059"/>
                      <a:pt x="35511" y="599978"/>
                    </a:cubicBezTo>
                    <a:cubicBezTo>
                      <a:pt x="20378" y="660508"/>
                      <a:pt x="17756" y="662572"/>
                      <a:pt x="17756" y="750898"/>
                    </a:cubicBezTo>
                    <a:cubicBezTo>
                      <a:pt x="17756" y="760256"/>
                      <a:pt x="23674" y="768653"/>
                      <a:pt x="26633" y="777531"/>
                    </a:cubicBezTo>
                    <a:cubicBezTo>
                      <a:pt x="29592" y="821919"/>
                      <a:pt x="37627" y="866259"/>
                      <a:pt x="35511" y="910696"/>
                    </a:cubicBezTo>
                    <a:cubicBezTo>
                      <a:pt x="33886" y="944830"/>
                      <a:pt x="17019" y="965068"/>
                      <a:pt x="0" y="990595"/>
                    </a:cubicBezTo>
                    <a:cubicBezTo>
                      <a:pt x="2959" y="1008350"/>
                      <a:pt x="2193" y="1027148"/>
                      <a:pt x="8878" y="1043861"/>
                    </a:cubicBezTo>
                    <a:cubicBezTo>
                      <a:pt x="14373" y="1057599"/>
                      <a:pt x="28170" y="1066525"/>
                      <a:pt x="35511" y="1079372"/>
                    </a:cubicBezTo>
                    <a:cubicBezTo>
                      <a:pt x="40154" y="1087497"/>
                      <a:pt x="41430" y="1097127"/>
                      <a:pt x="44389" y="1106005"/>
                    </a:cubicBezTo>
                    <a:cubicBezTo>
                      <a:pt x="41430" y="1153352"/>
                      <a:pt x="43310" y="1201253"/>
                      <a:pt x="35511" y="1248047"/>
                    </a:cubicBezTo>
                    <a:cubicBezTo>
                      <a:pt x="34135" y="1256303"/>
                      <a:pt x="17756" y="1257433"/>
                      <a:pt x="17756" y="1265803"/>
                    </a:cubicBezTo>
                    <a:cubicBezTo>
                      <a:pt x="17756" y="1276473"/>
                      <a:pt x="30739" y="1282893"/>
                      <a:pt x="35511" y="1292436"/>
                    </a:cubicBezTo>
                    <a:cubicBezTo>
                      <a:pt x="39696" y="1300806"/>
                      <a:pt x="38543" y="1311762"/>
                      <a:pt x="44389" y="1319069"/>
                    </a:cubicBezTo>
                    <a:cubicBezTo>
                      <a:pt x="56905" y="1334713"/>
                      <a:pt x="80111" y="1339854"/>
                      <a:pt x="97655" y="1345702"/>
                    </a:cubicBezTo>
                    <a:cubicBezTo>
                      <a:pt x="100614" y="1354580"/>
                      <a:pt x="101717" y="1364311"/>
                      <a:pt x="106532" y="1372335"/>
                    </a:cubicBezTo>
                    <a:cubicBezTo>
                      <a:pt x="143090" y="1433265"/>
                      <a:pt x="108018" y="1341277"/>
                      <a:pt x="133165" y="1416723"/>
                    </a:cubicBezTo>
                    <a:lnTo>
                      <a:pt x="133165" y="1416723"/>
                    </a:lnTo>
                    <a:close/>
                  </a:path>
                </a:pathLst>
              </a:custGeom>
              <a:solidFill>
                <a:schemeClr val="tx2">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Arc 77"/>
              <p:cNvSpPr/>
              <p:nvPr/>
            </p:nvSpPr>
            <p:spPr>
              <a:xfrm rot="4098772">
                <a:off x="11032488" y="8166869"/>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Arc 78"/>
              <p:cNvSpPr/>
              <p:nvPr/>
            </p:nvSpPr>
            <p:spPr>
              <a:xfrm rot="10800000">
                <a:off x="12835563" y="8107683"/>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Arc 79"/>
              <p:cNvSpPr/>
              <p:nvPr/>
            </p:nvSpPr>
            <p:spPr>
              <a:xfrm rot="4098772">
                <a:off x="11673737" y="8166872"/>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Arc 80"/>
              <p:cNvSpPr/>
              <p:nvPr/>
            </p:nvSpPr>
            <p:spPr>
              <a:xfrm rot="6745709">
                <a:off x="10245076" y="7887032"/>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Arc 81"/>
              <p:cNvSpPr/>
              <p:nvPr/>
            </p:nvSpPr>
            <p:spPr>
              <a:xfrm rot="17951378">
                <a:off x="10406665" y="7824324"/>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Arc 82"/>
              <p:cNvSpPr/>
              <p:nvPr/>
            </p:nvSpPr>
            <p:spPr>
              <a:xfrm rot="7294573">
                <a:off x="10360850" y="6801308"/>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Arc 83"/>
              <p:cNvSpPr/>
              <p:nvPr/>
            </p:nvSpPr>
            <p:spPr>
              <a:xfrm rot="19494476">
                <a:off x="10391407" y="6530493"/>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35" presetClass="path" presetSubtype="0" accel="50000" decel="50000" fill="hold" nodeType="withEffect">
                                  <p:stCondLst>
                                    <p:cond delay="0"/>
                                  </p:stCondLst>
                                  <p:childTnLst>
                                    <p:animMotion origin="layout" path="M 0.0052 6.17284E-7 L 0.22461 6.17284E-7 " pathEditMode="relative" rAng="0" ptsTypes="AA">
                                      <p:cBhvr>
                                        <p:cTn id="8" dur="2000" fill="hold"/>
                                        <p:tgtEl>
                                          <p:spTgt spid="14"/>
                                        </p:tgtEl>
                                        <p:attrNameLst>
                                          <p:attrName>ppt_x</p:attrName>
                                          <p:attrName>ppt_y</p:attrName>
                                        </p:attrNameLst>
                                      </p:cBhvr>
                                      <p:rCtr x="11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lide Number Placeholder 3"/>
          <p:cNvSpPr>
            <a:spLocks noGrp="1"/>
          </p:cNvSpPr>
          <p:nvPr>
            <p:ph type="sldNum" sz="quarter" idx="10"/>
          </p:nvPr>
        </p:nvSpPr>
        <p:spPr/>
        <p:txBody>
          <a:bodyPr/>
          <a:lstStyle/>
          <a:p>
            <a:fld id="{C816BC5C-DC4B-40CD-9913-A7C446642184}" type="slidenum">
              <a:rPr lang="en-US"/>
              <a:pPr/>
              <a:t>2</a:t>
            </a:fld>
            <a:endParaRPr lang="en-US"/>
          </a:p>
        </p:txBody>
      </p:sp>
      <p:sp>
        <p:nvSpPr>
          <p:cNvPr id="496642" name="Rectangle 2"/>
          <p:cNvSpPr>
            <a:spLocks noGrp="1" noChangeArrowheads="1"/>
          </p:cNvSpPr>
          <p:nvPr>
            <p:ph type="title"/>
          </p:nvPr>
        </p:nvSpPr>
        <p:spPr/>
        <p:txBody>
          <a:bodyPr/>
          <a:lstStyle/>
          <a:p>
            <a:r>
              <a:rPr lang="en-US" dirty="0" smtClean="0"/>
              <a:t>Motivation</a:t>
            </a:r>
            <a:endParaRPr lang="en-US" dirty="0"/>
          </a:p>
        </p:txBody>
      </p:sp>
      <p:sp>
        <p:nvSpPr>
          <p:cNvPr id="496643" name="Rectangle 3"/>
          <p:cNvSpPr>
            <a:spLocks noGrp="1" noChangeArrowheads="1"/>
          </p:cNvSpPr>
          <p:nvPr>
            <p:ph type="body" idx="1"/>
          </p:nvPr>
        </p:nvSpPr>
        <p:spPr>
          <a:xfrm>
            <a:off x="728663" y="4922838"/>
            <a:ext cx="13181012" cy="2163762"/>
          </a:xfrm>
        </p:spPr>
        <p:txBody>
          <a:bodyPr/>
          <a:lstStyle/>
          <a:p>
            <a:pPr lvl="1">
              <a:lnSpc>
                <a:spcPct val="90000"/>
              </a:lnSpc>
            </a:pPr>
            <a:r>
              <a:rPr lang="en-US" sz="3200" dirty="0" smtClean="0"/>
              <a:t>Shared last-level cache (LLC) </a:t>
            </a:r>
            <a:r>
              <a:rPr lang="en-US" sz="3200" dirty="0"/>
              <a:t>common </a:t>
            </a:r>
            <a:r>
              <a:rPr lang="en-US" sz="3200" dirty="0" smtClean="0"/>
              <a:t>with </a:t>
            </a:r>
            <a:r>
              <a:rPr lang="en-US" sz="3200" dirty="0"/>
              <a:t>increasing # of </a:t>
            </a:r>
            <a:r>
              <a:rPr lang="en-US" sz="3200" dirty="0" smtClean="0"/>
              <a:t>cores</a:t>
            </a:r>
          </a:p>
          <a:p>
            <a:pPr lvl="1">
              <a:lnSpc>
                <a:spcPct val="90000"/>
              </a:lnSpc>
            </a:pPr>
            <a:r>
              <a:rPr lang="en-US" sz="3200" dirty="0" smtClean="0"/>
              <a:t># concurrent applications </a:t>
            </a:r>
            <a:r>
              <a:rPr lang="en-US" sz="3200" b="1" dirty="0" smtClean="0">
                <a:sym typeface="Symbol" pitchFamily="18" charset="2"/>
              </a:rPr>
              <a:t></a:t>
            </a:r>
            <a:r>
              <a:rPr lang="en-US" sz="3200" dirty="0" smtClean="0"/>
              <a:t> </a:t>
            </a:r>
            <a:r>
              <a:rPr lang="en-US" sz="3200" dirty="0" smtClean="0">
                <a:sym typeface="Wingdings" pitchFamily="2" charset="2"/>
              </a:rPr>
              <a:t></a:t>
            </a:r>
            <a:r>
              <a:rPr lang="en-US" sz="3200" dirty="0" smtClean="0"/>
              <a:t> contention for shared cache </a:t>
            </a:r>
            <a:r>
              <a:rPr lang="en-US" sz="3200" b="1" dirty="0" smtClean="0">
                <a:sym typeface="Symbol" pitchFamily="18" charset="2"/>
              </a:rPr>
              <a:t></a:t>
            </a:r>
          </a:p>
          <a:p>
            <a:pPr lvl="1">
              <a:lnSpc>
                <a:spcPct val="90000"/>
              </a:lnSpc>
            </a:pPr>
            <a:endParaRPr lang="en-US" sz="3200" dirty="0"/>
          </a:p>
        </p:txBody>
      </p:sp>
      <p:grpSp>
        <p:nvGrpSpPr>
          <p:cNvPr id="2" name="Group 230"/>
          <p:cNvGrpSpPr>
            <a:grpSpLocks/>
          </p:cNvGrpSpPr>
          <p:nvPr/>
        </p:nvGrpSpPr>
        <p:grpSpPr bwMode="auto">
          <a:xfrm>
            <a:off x="1266825" y="1111250"/>
            <a:ext cx="11839575" cy="3232150"/>
            <a:chOff x="910" y="1536"/>
            <a:chExt cx="7458" cy="2036"/>
          </a:xfrm>
        </p:grpSpPr>
        <p:grpSp>
          <p:nvGrpSpPr>
            <p:cNvPr id="3" name="Group 223"/>
            <p:cNvGrpSpPr>
              <a:grpSpLocks/>
            </p:cNvGrpSpPr>
            <p:nvPr/>
          </p:nvGrpSpPr>
          <p:grpSpPr bwMode="auto">
            <a:xfrm>
              <a:off x="2920" y="1680"/>
              <a:ext cx="1408" cy="1296"/>
              <a:chOff x="3264" y="1440"/>
              <a:chExt cx="1408" cy="1296"/>
            </a:xfrm>
          </p:grpSpPr>
          <p:grpSp>
            <p:nvGrpSpPr>
              <p:cNvPr id="4" name="Group 208"/>
              <p:cNvGrpSpPr>
                <a:grpSpLocks/>
              </p:cNvGrpSpPr>
              <p:nvPr/>
            </p:nvGrpSpPr>
            <p:grpSpPr bwMode="auto">
              <a:xfrm>
                <a:off x="3264" y="1640"/>
                <a:ext cx="1408" cy="1096"/>
                <a:chOff x="3264" y="1640"/>
                <a:chExt cx="1408" cy="1720"/>
              </a:xfrm>
            </p:grpSpPr>
            <p:sp>
              <p:nvSpPr>
                <p:cNvPr id="496717" name="Rectangle 77"/>
                <p:cNvSpPr>
                  <a:spLocks noChangeArrowheads="1"/>
                </p:cNvSpPr>
                <p:nvPr/>
              </p:nvSpPr>
              <p:spPr bwMode="auto">
                <a:xfrm>
                  <a:off x="3264" y="1640"/>
                  <a:ext cx="720" cy="1720"/>
                </a:xfrm>
                <a:prstGeom prst="rect">
                  <a:avLst/>
                </a:prstGeom>
                <a:solidFill>
                  <a:srgbClr val="000000"/>
                </a:solidFill>
                <a:ln w="3175" algn="ctr">
                  <a:noFill/>
                  <a:miter lim="800000"/>
                  <a:headEnd/>
                  <a:tailEnd/>
                </a:ln>
                <a:effectLst/>
              </p:spPr>
              <p:txBody>
                <a:bodyPr wrap="none" anchor="ctr"/>
                <a:lstStyle/>
                <a:p>
                  <a:endParaRPr lang="en-US"/>
                </a:p>
              </p:txBody>
            </p:sp>
            <p:sp>
              <p:nvSpPr>
                <p:cNvPr id="496726" name="Rectangle 86"/>
                <p:cNvSpPr>
                  <a:spLocks noChangeArrowheads="1"/>
                </p:cNvSpPr>
                <p:nvPr/>
              </p:nvSpPr>
              <p:spPr bwMode="auto">
                <a:xfrm>
                  <a:off x="3952" y="1640"/>
                  <a:ext cx="720" cy="1720"/>
                </a:xfrm>
                <a:prstGeom prst="rect">
                  <a:avLst/>
                </a:prstGeom>
                <a:solidFill>
                  <a:srgbClr val="000000"/>
                </a:solidFill>
                <a:ln w="3175" algn="ctr">
                  <a:noFill/>
                  <a:miter lim="800000"/>
                  <a:headEnd/>
                  <a:tailEnd/>
                </a:ln>
                <a:effectLst/>
              </p:spPr>
              <p:txBody>
                <a:bodyPr wrap="none" anchor="ctr"/>
                <a:lstStyle/>
                <a:p>
                  <a:endParaRPr lang="en-US"/>
                </a:p>
              </p:txBody>
            </p:sp>
          </p:grpSp>
          <p:sp>
            <p:nvSpPr>
              <p:cNvPr id="496718" name="Rectangle 78"/>
              <p:cNvSpPr>
                <a:spLocks noChangeArrowheads="1"/>
              </p:cNvSpPr>
              <p:nvPr/>
            </p:nvSpPr>
            <p:spPr bwMode="auto">
              <a:xfrm>
                <a:off x="3328" y="1703"/>
                <a:ext cx="592" cy="568"/>
              </a:xfrm>
              <a:prstGeom prst="rect">
                <a:avLst/>
              </a:prstGeom>
              <a:solidFill>
                <a:srgbClr val="AA014C"/>
              </a:solidFill>
              <a:ln w="50800" algn="ctr">
                <a:solidFill>
                  <a:schemeClr val="tx1"/>
                </a:solidFill>
                <a:miter lim="800000"/>
                <a:headEnd/>
                <a:tailEnd/>
              </a:ln>
              <a:effectLst/>
            </p:spPr>
            <p:txBody>
              <a:bodyPr wrap="none" anchor="ctr"/>
              <a:lstStyle/>
              <a:p>
                <a:pPr algn="ctr" defTabSz="1306513"/>
                <a:r>
                  <a:rPr lang="en-US" sz="2000"/>
                  <a:t>Core 0</a:t>
                </a:r>
              </a:p>
              <a:p>
                <a:pPr algn="ctr" defTabSz="1306513"/>
                <a:endParaRPr lang="en-US" sz="2000"/>
              </a:p>
            </p:txBody>
          </p:sp>
          <p:sp>
            <p:nvSpPr>
              <p:cNvPr id="496719" name="Rectangle 79"/>
              <p:cNvSpPr>
                <a:spLocks noChangeArrowheads="1"/>
              </p:cNvSpPr>
              <p:nvPr/>
            </p:nvSpPr>
            <p:spPr bwMode="auto">
              <a:xfrm>
                <a:off x="3440" y="2080"/>
                <a:ext cx="369" cy="185"/>
              </a:xfrm>
              <a:prstGeom prst="rect">
                <a:avLst/>
              </a:prstGeom>
              <a:solidFill>
                <a:schemeClr val="folHlink"/>
              </a:solidFill>
              <a:ln w="50800" algn="ctr">
                <a:solidFill>
                  <a:schemeClr val="tx1"/>
                </a:solidFill>
                <a:miter lim="800000"/>
                <a:headEnd/>
                <a:tailEnd/>
              </a:ln>
              <a:effectLst/>
            </p:spPr>
            <p:txBody>
              <a:bodyPr wrap="none" anchor="ctr"/>
              <a:lstStyle/>
              <a:p>
                <a:pPr algn="ctr" defTabSz="1306513"/>
                <a:r>
                  <a:rPr lang="en-US" sz="2000" dirty="0" smtClean="0">
                    <a:solidFill>
                      <a:srgbClr val="000000"/>
                    </a:solidFill>
                  </a:rPr>
                  <a:t>L1</a:t>
                </a:r>
                <a:endParaRPr lang="en-US" sz="2000" dirty="0">
                  <a:solidFill>
                    <a:srgbClr val="000000"/>
                  </a:solidFill>
                </a:endParaRPr>
              </a:p>
            </p:txBody>
          </p:sp>
          <p:sp>
            <p:nvSpPr>
              <p:cNvPr id="496720" name="Freeform 80"/>
              <p:cNvSpPr>
                <a:spLocks/>
              </p:cNvSpPr>
              <p:nvPr/>
            </p:nvSpPr>
            <p:spPr bwMode="auto">
              <a:xfrm>
                <a:off x="3582"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6699FF"/>
                </a:solidFill>
                <a:prstDash val="solid"/>
                <a:round/>
                <a:headEnd type="none" w="sm" len="sm"/>
                <a:tailEnd type="none" w="sm" len="sm"/>
              </a:ln>
              <a:effectLst/>
            </p:spPr>
            <p:txBody>
              <a:bodyPr wrap="none" anchor="ctr"/>
              <a:lstStyle/>
              <a:p>
                <a:endParaRPr lang="en-US"/>
              </a:p>
            </p:txBody>
          </p:sp>
          <p:sp>
            <p:nvSpPr>
              <p:cNvPr id="496727" name="Rectangle 87"/>
              <p:cNvSpPr>
                <a:spLocks noChangeArrowheads="1"/>
              </p:cNvSpPr>
              <p:nvPr/>
            </p:nvSpPr>
            <p:spPr bwMode="auto">
              <a:xfrm>
                <a:off x="4016" y="1703"/>
                <a:ext cx="592" cy="568"/>
              </a:xfrm>
              <a:prstGeom prst="rect">
                <a:avLst/>
              </a:prstGeom>
              <a:solidFill>
                <a:srgbClr val="AA014C"/>
              </a:solidFill>
              <a:ln w="50800" algn="ctr">
                <a:solidFill>
                  <a:schemeClr val="tx1"/>
                </a:solidFill>
                <a:miter lim="800000"/>
                <a:headEnd/>
                <a:tailEnd/>
              </a:ln>
              <a:effectLst/>
            </p:spPr>
            <p:txBody>
              <a:bodyPr wrap="none" anchor="ctr"/>
              <a:lstStyle/>
              <a:p>
                <a:pPr algn="ctr" defTabSz="1306513"/>
                <a:r>
                  <a:rPr lang="en-US" sz="2000"/>
                  <a:t>Core 1</a:t>
                </a:r>
              </a:p>
              <a:p>
                <a:pPr algn="ctr" defTabSz="1306513"/>
                <a:endParaRPr lang="en-US" sz="2000"/>
              </a:p>
            </p:txBody>
          </p:sp>
          <p:sp>
            <p:nvSpPr>
              <p:cNvPr id="496728" name="Rectangle 88"/>
              <p:cNvSpPr>
                <a:spLocks noChangeArrowheads="1"/>
              </p:cNvSpPr>
              <p:nvPr/>
            </p:nvSpPr>
            <p:spPr bwMode="auto">
              <a:xfrm>
                <a:off x="4128" y="2080"/>
                <a:ext cx="369" cy="185"/>
              </a:xfrm>
              <a:prstGeom prst="rect">
                <a:avLst/>
              </a:prstGeom>
              <a:solidFill>
                <a:schemeClr val="folHlink"/>
              </a:solidFill>
              <a:ln w="50800" algn="ctr">
                <a:solidFill>
                  <a:schemeClr val="tx1"/>
                </a:solidFill>
                <a:miter lim="800000"/>
                <a:headEnd/>
                <a:tailEnd/>
              </a:ln>
              <a:effectLst/>
            </p:spPr>
            <p:txBody>
              <a:bodyPr wrap="none" anchor="ctr"/>
              <a:lstStyle/>
              <a:p>
                <a:pPr algn="ctr" defTabSz="1306513"/>
                <a:r>
                  <a:rPr lang="en-US" sz="2000" dirty="0" smtClean="0">
                    <a:solidFill>
                      <a:srgbClr val="000000"/>
                    </a:solidFill>
                  </a:rPr>
                  <a:t>L1</a:t>
                </a:r>
                <a:endParaRPr lang="en-US" sz="2000" dirty="0">
                  <a:solidFill>
                    <a:srgbClr val="000000"/>
                  </a:solidFill>
                </a:endParaRPr>
              </a:p>
            </p:txBody>
          </p:sp>
          <p:sp>
            <p:nvSpPr>
              <p:cNvPr id="496729" name="Freeform 89"/>
              <p:cNvSpPr>
                <a:spLocks/>
              </p:cNvSpPr>
              <p:nvPr/>
            </p:nvSpPr>
            <p:spPr bwMode="auto">
              <a:xfrm>
                <a:off x="4270"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p:spPr>
            <p:txBody>
              <a:bodyPr wrap="none" anchor="ctr"/>
              <a:lstStyle/>
              <a:p>
                <a:endParaRPr lang="en-US"/>
              </a:p>
            </p:txBody>
          </p:sp>
          <p:sp>
            <p:nvSpPr>
              <p:cNvPr id="496735" name="Rectangle 95"/>
              <p:cNvSpPr>
                <a:spLocks noChangeArrowheads="1"/>
              </p:cNvSpPr>
              <p:nvPr/>
            </p:nvSpPr>
            <p:spPr bwMode="auto">
              <a:xfrm>
                <a:off x="3328" y="2352"/>
                <a:ext cx="1248" cy="297"/>
              </a:xfrm>
              <a:prstGeom prst="rect">
                <a:avLst/>
              </a:prstGeom>
              <a:solidFill>
                <a:srgbClr val="66FF33"/>
              </a:solidFill>
              <a:ln w="50800" algn="ctr">
                <a:solidFill>
                  <a:schemeClr val="tx1"/>
                </a:solidFill>
                <a:miter lim="800000"/>
                <a:headEnd/>
                <a:tailEnd/>
              </a:ln>
              <a:effectLst/>
            </p:spPr>
            <p:txBody>
              <a:bodyPr wrap="none" anchor="ctr"/>
              <a:lstStyle/>
              <a:p>
                <a:pPr algn="ctr" defTabSz="1306513"/>
                <a:r>
                  <a:rPr lang="en-US" sz="2000">
                    <a:solidFill>
                      <a:srgbClr val="000000"/>
                    </a:solidFill>
                  </a:rPr>
                  <a:t>LLC</a:t>
                </a:r>
              </a:p>
            </p:txBody>
          </p:sp>
          <p:sp>
            <p:nvSpPr>
              <p:cNvPr id="496736" name="Freeform 96"/>
              <p:cNvSpPr>
                <a:spLocks/>
              </p:cNvSpPr>
              <p:nvPr/>
            </p:nvSpPr>
            <p:spPr bwMode="auto">
              <a:xfrm>
                <a:off x="3472"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chemeClr val="bg2"/>
                </a:solidFill>
                <a:prstDash val="solid"/>
                <a:round/>
                <a:headEnd type="none" w="sm" len="sm"/>
                <a:tailEnd type="none" w="sm" len="sm"/>
              </a:ln>
              <a:effectLst/>
            </p:spPr>
            <p:txBody>
              <a:bodyPr wrap="none" anchor="ctr"/>
              <a:lstStyle/>
              <a:p>
                <a:endParaRPr lang="en-US"/>
              </a:p>
            </p:txBody>
          </p:sp>
          <p:sp>
            <p:nvSpPr>
              <p:cNvPr id="496737" name="Freeform 97"/>
              <p:cNvSpPr>
                <a:spLocks/>
              </p:cNvSpPr>
              <p:nvPr/>
            </p:nvSpPr>
            <p:spPr bwMode="auto">
              <a:xfrm>
                <a:off x="4384"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chemeClr val="folHlink"/>
                </a:solidFill>
                <a:prstDash val="solid"/>
                <a:round/>
                <a:headEnd type="none" w="sm" len="sm"/>
                <a:tailEnd type="none" w="sm" len="sm"/>
              </a:ln>
              <a:effectLst/>
            </p:spPr>
            <p:txBody>
              <a:bodyPr wrap="none" anchor="ctr"/>
              <a:lstStyle/>
              <a:p>
                <a:endParaRPr lang="en-US"/>
              </a:p>
            </p:txBody>
          </p:sp>
        </p:grpSp>
        <p:grpSp>
          <p:nvGrpSpPr>
            <p:cNvPr id="5" name="Group 224"/>
            <p:cNvGrpSpPr>
              <a:grpSpLocks/>
            </p:cNvGrpSpPr>
            <p:nvPr/>
          </p:nvGrpSpPr>
          <p:grpSpPr bwMode="auto">
            <a:xfrm>
              <a:off x="5568" y="1536"/>
              <a:ext cx="2800" cy="1584"/>
              <a:chOff x="5616" y="1440"/>
              <a:chExt cx="2800" cy="1584"/>
            </a:xfrm>
          </p:grpSpPr>
          <p:grpSp>
            <p:nvGrpSpPr>
              <p:cNvPr id="6" name="Group 209"/>
              <p:cNvGrpSpPr>
                <a:grpSpLocks/>
              </p:cNvGrpSpPr>
              <p:nvPr/>
            </p:nvGrpSpPr>
            <p:grpSpPr bwMode="auto">
              <a:xfrm>
                <a:off x="5616" y="1640"/>
                <a:ext cx="2800" cy="1384"/>
                <a:chOff x="5616" y="1640"/>
                <a:chExt cx="2800" cy="1720"/>
              </a:xfrm>
            </p:grpSpPr>
            <p:sp>
              <p:nvSpPr>
                <p:cNvPr id="496781" name="Rectangle 141"/>
                <p:cNvSpPr>
                  <a:spLocks noChangeArrowheads="1"/>
                </p:cNvSpPr>
                <p:nvPr/>
              </p:nvSpPr>
              <p:spPr bwMode="auto">
                <a:xfrm>
                  <a:off x="5616" y="1640"/>
                  <a:ext cx="720" cy="1720"/>
                </a:xfrm>
                <a:prstGeom prst="rect">
                  <a:avLst/>
                </a:prstGeom>
                <a:solidFill>
                  <a:srgbClr val="000000"/>
                </a:solidFill>
                <a:ln w="3175" algn="ctr">
                  <a:noFill/>
                  <a:miter lim="800000"/>
                  <a:headEnd/>
                  <a:tailEnd/>
                </a:ln>
                <a:effectLst/>
              </p:spPr>
              <p:txBody>
                <a:bodyPr wrap="none" anchor="ctr"/>
                <a:lstStyle/>
                <a:p>
                  <a:endParaRPr lang="en-US"/>
                </a:p>
              </p:txBody>
            </p:sp>
            <p:sp>
              <p:nvSpPr>
                <p:cNvPr id="496790" name="Rectangle 150"/>
                <p:cNvSpPr>
                  <a:spLocks noChangeArrowheads="1"/>
                </p:cNvSpPr>
                <p:nvPr/>
              </p:nvSpPr>
              <p:spPr bwMode="auto">
                <a:xfrm>
                  <a:off x="6304" y="1640"/>
                  <a:ext cx="720" cy="1720"/>
                </a:xfrm>
                <a:prstGeom prst="rect">
                  <a:avLst/>
                </a:prstGeom>
                <a:solidFill>
                  <a:srgbClr val="000000"/>
                </a:solidFill>
                <a:ln w="3175" algn="ctr">
                  <a:noFill/>
                  <a:miter lim="800000"/>
                  <a:headEnd/>
                  <a:tailEnd/>
                </a:ln>
                <a:effectLst/>
              </p:spPr>
              <p:txBody>
                <a:bodyPr wrap="none" anchor="ctr"/>
                <a:lstStyle/>
                <a:p>
                  <a:endParaRPr lang="en-US"/>
                </a:p>
              </p:txBody>
            </p:sp>
            <p:sp>
              <p:nvSpPr>
                <p:cNvPr id="496826" name="Rectangle 186"/>
                <p:cNvSpPr>
                  <a:spLocks noChangeArrowheads="1"/>
                </p:cNvSpPr>
                <p:nvPr/>
              </p:nvSpPr>
              <p:spPr bwMode="auto">
                <a:xfrm>
                  <a:off x="7008" y="1640"/>
                  <a:ext cx="720" cy="1720"/>
                </a:xfrm>
                <a:prstGeom prst="rect">
                  <a:avLst/>
                </a:prstGeom>
                <a:solidFill>
                  <a:srgbClr val="000000"/>
                </a:solidFill>
                <a:ln w="3175" algn="ctr">
                  <a:noFill/>
                  <a:miter lim="800000"/>
                  <a:headEnd/>
                  <a:tailEnd/>
                </a:ln>
                <a:effectLst/>
              </p:spPr>
              <p:txBody>
                <a:bodyPr wrap="none" anchor="ctr"/>
                <a:lstStyle/>
                <a:p>
                  <a:endParaRPr lang="en-US"/>
                </a:p>
              </p:txBody>
            </p:sp>
            <p:sp>
              <p:nvSpPr>
                <p:cNvPr id="496835" name="Rectangle 195"/>
                <p:cNvSpPr>
                  <a:spLocks noChangeArrowheads="1"/>
                </p:cNvSpPr>
                <p:nvPr/>
              </p:nvSpPr>
              <p:spPr bwMode="auto">
                <a:xfrm>
                  <a:off x="7696" y="1640"/>
                  <a:ext cx="720" cy="1720"/>
                </a:xfrm>
                <a:prstGeom prst="rect">
                  <a:avLst/>
                </a:prstGeom>
                <a:solidFill>
                  <a:srgbClr val="000000"/>
                </a:solidFill>
                <a:ln w="3175" algn="ctr">
                  <a:noFill/>
                  <a:miter lim="800000"/>
                  <a:headEnd/>
                  <a:tailEnd/>
                </a:ln>
                <a:effectLst/>
              </p:spPr>
              <p:txBody>
                <a:bodyPr wrap="none" anchor="ctr"/>
                <a:lstStyle/>
                <a:p>
                  <a:endParaRPr lang="en-US"/>
                </a:p>
              </p:txBody>
            </p:sp>
          </p:grpSp>
          <p:sp>
            <p:nvSpPr>
              <p:cNvPr id="496782" name="Rectangle 142"/>
              <p:cNvSpPr>
                <a:spLocks noChangeArrowheads="1"/>
              </p:cNvSpPr>
              <p:nvPr/>
            </p:nvSpPr>
            <p:spPr bwMode="auto">
              <a:xfrm>
                <a:off x="5680" y="1703"/>
                <a:ext cx="592" cy="568"/>
              </a:xfrm>
              <a:prstGeom prst="rect">
                <a:avLst/>
              </a:prstGeom>
              <a:solidFill>
                <a:srgbClr val="AA014C"/>
              </a:solidFill>
              <a:ln w="50800" algn="ctr">
                <a:solidFill>
                  <a:schemeClr val="tx1"/>
                </a:solidFill>
                <a:miter lim="800000"/>
                <a:headEnd/>
                <a:tailEnd/>
              </a:ln>
              <a:effectLst/>
            </p:spPr>
            <p:txBody>
              <a:bodyPr wrap="none" anchor="ctr"/>
              <a:lstStyle/>
              <a:p>
                <a:pPr algn="ctr" defTabSz="1306513"/>
                <a:r>
                  <a:rPr lang="en-US" sz="2000"/>
                  <a:t>Core 0</a:t>
                </a:r>
              </a:p>
              <a:p>
                <a:pPr algn="ctr" defTabSz="1306513"/>
                <a:endParaRPr lang="en-US" sz="2000"/>
              </a:p>
            </p:txBody>
          </p:sp>
          <p:sp>
            <p:nvSpPr>
              <p:cNvPr id="496783" name="Rectangle 143"/>
              <p:cNvSpPr>
                <a:spLocks noChangeArrowheads="1"/>
              </p:cNvSpPr>
              <p:nvPr/>
            </p:nvSpPr>
            <p:spPr bwMode="auto">
              <a:xfrm>
                <a:off x="5792" y="2080"/>
                <a:ext cx="369" cy="185"/>
              </a:xfrm>
              <a:prstGeom prst="rect">
                <a:avLst/>
              </a:prstGeom>
              <a:solidFill>
                <a:schemeClr val="folHlink"/>
              </a:solidFill>
              <a:ln w="50800" algn="ctr">
                <a:solidFill>
                  <a:schemeClr val="tx1"/>
                </a:solidFill>
                <a:miter lim="800000"/>
                <a:headEnd/>
                <a:tailEnd/>
              </a:ln>
              <a:effectLst/>
            </p:spPr>
            <p:txBody>
              <a:bodyPr wrap="none" anchor="ctr"/>
              <a:lstStyle/>
              <a:p>
                <a:pPr algn="ctr" defTabSz="1306513"/>
                <a:r>
                  <a:rPr lang="en-US" sz="2000" dirty="0" smtClean="0">
                    <a:solidFill>
                      <a:srgbClr val="000000"/>
                    </a:solidFill>
                  </a:rPr>
                  <a:t>L1</a:t>
                </a:r>
                <a:endParaRPr lang="en-US" sz="2000" dirty="0">
                  <a:solidFill>
                    <a:srgbClr val="000000"/>
                  </a:solidFill>
                </a:endParaRPr>
              </a:p>
            </p:txBody>
          </p:sp>
          <p:sp>
            <p:nvSpPr>
              <p:cNvPr id="496784" name="Freeform 144"/>
              <p:cNvSpPr>
                <a:spLocks/>
              </p:cNvSpPr>
              <p:nvPr/>
            </p:nvSpPr>
            <p:spPr bwMode="auto">
              <a:xfrm>
                <a:off x="5934"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6699FF"/>
                </a:solidFill>
                <a:prstDash val="solid"/>
                <a:round/>
                <a:headEnd type="none" w="sm" len="sm"/>
                <a:tailEnd type="none" w="sm" len="sm"/>
              </a:ln>
              <a:effectLst/>
            </p:spPr>
            <p:txBody>
              <a:bodyPr wrap="none" anchor="ctr"/>
              <a:lstStyle/>
              <a:p>
                <a:endParaRPr lang="en-US"/>
              </a:p>
            </p:txBody>
          </p:sp>
          <p:sp>
            <p:nvSpPr>
              <p:cNvPr id="496785" name="Rectangle 145"/>
              <p:cNvSpPr>
                <a:spLocks noChangeArrowheads="1"/>
              </p:cNvSpPr>
              <p:nvPr/>
            </p:nvSpPr>
            <p:spPr bwMode="auto">
              <a:xfrm>
                <a:off x="5736" y="2352"/>
                <a:ext cx="480" cy="200"/>
              </a:xfrm>
              <a:prstGeom prst="rect">
                <a:avLst/>
              </a:prstGeom>
              <a:solidFill>
                <a:srgbClr val="FFA16D"/>
              </a:solidFill>
              <a:ln w="50800" algn="ctr">
                <a:solidFill>
                  <a:schemeClr val="tx1"/>
                </a:solidFill>
                <a:miter lim="800000"/>
                <a:headEnd/>
                <a:tailEnd/>
              </a:ln>
              <a:effectLst/>
            </p:spPr>
            <p:txBody>
              <a:bodyPr wrap="none" anchor="ctr"/>
              <a:lstStyle/>
              <a:p>
                <a:pPr algn="ctr" defTabSz="1306513"/>
                <a:r>
                  <a:rPr lang="en-US" sz="1800" dirty="0" smtClean="0">
                    <a:solidFill>
                      <a:srgbClr val="000000"/>
                    </a:solidFill>
                  </a:rPr>
                  <a:t>L2</a:t>
                </a:r>
                <a:endParaRPr lang="en-US" sz="1800" dirty="0">
                  <a:solidFill>
                    <a:srgbClr val="000000"/>
                  </a:solidFill>
                </a:endParaRPr>
              </a:p>
            </p:txBody>
          </p:sp>
          <p:sp>
            <p:nvSpPr>
              <p:cNvPr id="496791" name="Rectangle 151"/>
              <p:cNvSpPr>
                <a:spLocks noChangeArrowheads="1"/>
              </p:cNvSpPr>
              <p:nvPr/>
            </p:nvSpPr>
            <p:spPr bwMode="auto">
              <a:xfrm>
                <a:off x="6368" y="1703"/>
                <a:ext cx="592" cy="568"/>
              </a:xfrm>
              <a:prstGeom prst="rect">
                <a:avLst/>
              </a:prstGeom>
              <a:solidFill>
                <a:srgbClr val="AA014C"/>
              </a:solidFill>
              <a:ln w="50800" algn="ctr">
                <a:solidFill>
                  <a:schemeClr val="tx1"/>
                </a:solidFill>
                <a:miter lim="800000"/>
                <a:headEnd/>
                <a:tailEnd/>
              </a:ln>
              <a:effectLst/>
            </p:spPr>
            <p:txBody>
              <a:bodyPr wrap="none" anchor="ctr"/>
              <a:lstStyle/>
              <a:p>
                <a:pPr algn="ctr" defTabSz="1306513"/>
                <a:r>
                  <a:rPr lang="en-US" sz="2000"/>
                  <a:t>Core 1</a:t>
                </a:r>
              </a:p>
              <a:p>
                <a:pPr algn="ctr" defTabSz="1306513"/>
                <a:endParaRPr lang="en-US" sz="2000"/>
              </a:p>
            </p:txBody>
          </p:sp>
          <p:sp>
            <p:nvSpPr>
              <p:cNvPr id="496792" name="Rectangle 152"/>
              <p:cNvSpPr>
                <a:spLocks noChangeArrowheads="1"/>
              </p:cNvSpPr>
              <p:nvPr/>
            </p:nvSpPr>
            <p:spPr bwMode="auto">
              <a:xfrm>
                <a:off x="6480" y="2080"/>
                <a:ext cx="369" cy="185"/>
              </a:xfrm>
              <a:prstGeom prst="rect">
                <a:avLst/>
              </a:prstGeom>
              <a:solidFill>
                <a:schemeClr val="folHlink"/>
              </a:solidFill>
              <a:ln w="50800" algn="ctr">
                <a:solidFill>
                  <a:schemeClr val="tx1"/>
                </a:solidFill>
                <a:miter lim="800000"/>
                <a:headEnd/>
                <a:tailEnd/>
              </a:ln>
              <a:effectLst/>
            </p:spPr>
            <p:txBody>
              <a:bodyPr wrap="none" anchor="ctr"/>
              <a:lstStyle/>
              <a:p>
                <a:pPr algn="ctr" defTabSz="1306513"/>
                <a:r>
                  <a:rPr lang="en-US" sz="2000" dirty="0" smtClean="0">
                    <a:solidFill>
                      <a:srgbClr val="000000"/>
                    </a:solidFill>
                  </a:rPr>
                  <a:t>L1</a:t>
                </a:r>
                <a:endParaRPr lang="en-US" sz="2000" dirty="0">
                  <a:solidFill>
                    <a:srgbClr val="000000"/>
                  </a:solidFill>
                </a:endParaRPr>
              </a:p>
            </p:txBody>
          </p:sp>
          <p:sp>
            <p:nvSpPr>
              <p:cNvPr id="496793" name="Freeform 153"/>
              <p:cNvSpPr>
                <a:spLocks/>
              </p:cNvSpPr>
              <p:nvPr/>
            </p:nvSpPr>
            <p:spPr bwMode="auto">
              <a:xfrm>
                <a:off x="6622"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p:spPr>
            <p:txBody>
              <a:bodyPr wrap="none" anchor="ctr"/>
              <a:lstStyle/>
              <a:p>
                <a:endParaRPr lang="en-US"/>
              </a:p>
            </p:txBody>
          </p:sp>
          <p:sp>
            <p:nvSpPr>
              <p:cNvPr id="496794" name="Rectangle 154"/>
              <p:cNvSpPr>
                <a:spLocks noChangeArrowheads="1"/>
              </p:cNvSpPr>
              <p:nvPr/>
            </p:nvSpPr>
            <p:spPr bwMode="auto">
              <a:xfrm>
                <a:off x="6424" y="2352"/>
                <a:ext cx="480" cy="200"/>
              </a:xfrm>
              <a:prstGeom prst="rect">
                <a:avLst/>
              </a:prstGeom>
              <a:solidFill>
                <a:srgbClr val="FFA16D"/>
              </a:solidFill>
              <a:ln w="50800" algn="ctr">
                <a:solidFill>
                  <a:schemeClr val="tx1"/>
                </a:solidFill>
                <a:miter lim="800000"/>
                <a:headEnd/>
                <a:tailEnd/>
              </a:ln>
              <a:effectLst/>
            </p:spPr>
            <p:txBody>
              <a:bodyPr wrap="none" anchor="ctr"/>
              <a:lstStyle/>
              <a:p>
                <a:pPr algn="ctr" defTabSz="1306513"/>
                <a:r>
                  <a:rPr lang="en-US" sz="1800" dirty="0" smtClean="0">
                    <a:solidFill>
                      <a:srgbClr val="000000"/>
                    </a:solidFill>
                  </a:rPr>
                  <a:t>L2</a:t>
                </a:r>
                <a:endParaRPr lang="en-US" sz="1800" dirty="0">
                  <a:solidFill>
                    <a:srgbClr val="000000"/>
                  </a:solidFill>
                </a:endParaRPr>
              </a:p>
            </p:txBody>
          </p:sp>
          <p:sp>
            <p:nvSpPr>
              <p:cNvPr id="496800" name="Freeform 160"/>
              <p:cNvSpPr>
                <a:spLocks/>
              </p:cNvSpPr>
              <p:nvPr/>
            </p:nvSpPr>
            <p:spPr bwMode="auto">
              <a:xfrm>
                <a:off x="5824"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chemeClr val="bg2"/>
                </a:solidFill>
                <a:prstDash val="solid"/>
                <a:round/>
                <a:headEnd type="none" w="sm" len="sm"/>
                <a:tailEnd type="none" w="sm" len="sm"/>
              </a:ln>
              <a:effectLst/>
            </p:spPr>
            <p:txBody>
              <a:bodyPr wrap="none" anchor="ctr"/>
              <a:lstStyle/>
              <a:p>
                <a:endParaRPr lang="en-US"/>
              </a:p>
            </p:txBody>
          </p:sp>
          <p:sp>
            <p:nvSpPr>
              <p:cNvPr id="496801" name="Freeform 161"/>
              <p:cNvSpPr>
                <a:spLocks/>
              </p:cNvSpPr>
              <p:nvPr/>
            </p:nvSpPr>
            <p:spPr bwMode="auto">
              <a:xfrm>
                <a:off x="6736"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chemeClr val="folHlink"/>
                </a:solidFill>
                <a:prstDash val="solid"/>
                <a:round/>
                <a:headEnd type="none" w="sm" len="sm"/>
                <a:tailEnd type="none" w="sm" len="sm"/>
              </a:ln>
              <a:effectLst/>
            </p:spPr>
            <p:txBody>
              <a:bodyPr wrap="none" anchor="ctr"/>
              <a:lstStyle/>
              <a:p>
                <a:endParaRPr lang="en-US"/>
              </a:p>
            </p:txBody>
          </p:sp>
          <p:sp>
            <p:nvSpPr>
              <p:cNvPr id="496827" name="Rectangle 187"/>
              <p:cNvSpPr>
                <a:spLocks noChangeArrowheads="1"/>
              </p:cNvSpPr>
              <p:nvPr/>
            </p:nvSpPr>
            <p:spPr bwMode="auto">
              <a:xfrm>
                <a:off x="7072" y="1703"/>
                <a:ext cx="592" cy="568"/>
              </a:xfrm>
              <a:prstGeom prst="rect">
                <a:avLst/>
              </a:prstGeom>
              <a:solidFill>
                <a:srgbClr val="AA014C"/>
              </a:solidFill>
              <a:ln w="50800" algn="ctr">
                <a:solidFill>
                  <a:schemeClr val="tx1"/>
                </a:solidFill>
                <a:miter lim="800000"/>
                <a:headEnd/>
                <a:tailEnd/>
              </a:ln>
              <a:effectLst/>
            </p:spPr>
            <p:txBody>
              <a:bodyPr wrap="none" anchor="ctr"/>
              <a:lstStyle/>
              <a:p>
                <a:pPr algn="ctr" defTabSz="1306513"/>
                <a:r>
                  <a:rPr lang="en-US" sz="2000"/>
                  <a:t>Core 2</a:t>
                </a:r>
              </a:p>
              <a:p>
                <a:pPr algn="ctr" defTabSz="1306513"/>
                <a:endParaRPr lang="en-US" sz="2000"/>
              </a:p>
            </p:txBody>
          </p:sp>
          <p:sp>
            <p:nvSpPr>
              <p:cNvPr id="496828" name="Rectangle 188"/>
              <p:cNvSpPr>
                <a:spLocks noChangeArrowheads="1"/>
              </p:cNvSpPr>
              <p:nvPr/>
            </p:nvSpPr>
            <p:spPr bwMode="auto">
              <a:xfrm>
                <a:off x="7184" y="2080"/>
                <a:ext cx="369" cy="185"/>
              </a:xfrm>
              <a:prstGeom prst="rect">
                <a:avLst/>
              </a:prstGeom>
              <a:solidFill>
                <a:schemeClr val="folHlink"/>
              </a:solidFill>
              <a:ln w="50800" algn="ctr">
                <a:solidFill>
                  <a:schemeClr val="tx1"/>
                </a:solidFill>
                <a:miter lim="800000"/>
                <a:headEnd/>
                <a:tailEnd/>
              </a:ln>
              <a:effectLst/>
            </p:spPr>
            <p:txBody>
              <a:bodyPr wrap="none" anchor="ctr"/>
              <a:lstStyle/>
              <a:p>
                <a:pPr algn="ctr" defTabSz="1306513"/>
                <a:r>
                  <a:rPr lang="en-US" sz="2000" dirty="0" smtClean="0">
                    <a:solidFill>
                      <a:srgbClr val="000000"/>
                    </a:solidFill>
                  </a:rPr>
                  <a:t>L1</a:t>
                </a:r>
                <a:endParaRPr lang="en-US" sz="2000" dirty="0">
                  <a:solidFill>
                    <a:srgbClr val="000000"/>
                  </a:solidFill>
                </a:endParaRPr>
              </a:p>
            </p:txBody>
          </p:sp>
          <p:sp>
            <p:nvSpPr>
              <p:cNvPr id="496829" name="Freeform 189"/>
              <p:cNvSpPr>
                <a:spLocks/>
              </p:cNvSpPr>
              <p:nvPr/>
            </p:nvSpPr>
            <p:spPr bwMode="auto">
              <a:xfrm>
                <a:off x="7326"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6699FF"/>
                </a:solidFill>
                <a:prstDash val="solid"/>
                <a:round/>
                <a:headEnd type="none" w="sm" len="sm"/>
                <a:tailEnd type="none" w="sm" len="sm"/>
              </a:ln>
              <a:effectLst/>
            </p:spPr>
            <p:txBody>
              <a:bodyPr wrap="none" anchor="ctr"/>
              <a:lstStyle/>
              <a:p>
                <a:endParaRPr lang="en-US"/>
              </a:p>
            </p:txBody>
          </p:sp>
          <p:sp>
            <p:nvSpPr>
              <p:cNvPr id="496830" name="Rectangle 190"/>
              <p:cNvSpPr>
                <a:spLocks noChangeArrowheads="1"/>
              </p:cNvSpPr>
              <p:nvPr/>
            </p:nvSpPr>
            <p:spPr bwMode="auto">
              <a:xfrm>
                <a:off x="7128" y="2352"/>
                <a:ext cx="480" cy="200"/>
              </a:xfrm>
              <a:prstGeom prst="rect">
                <a:avLst/>
              </a:prstGeom>
              <a:solidFill>
                <a:srgbClr val="FFA16D"/>
              </a:solidFill>
              <a:ln w="50800" algn="ctr">
                <a:solidFill>
                  <a:schemeClr val="tx1"/>
                </a:solidFill>
                <a:miter lim="800000"/>
                <a:headEnd/>
                <a:tailEnd/>
              </a:ln>
              <a:effectLst/>
            </p:spPr>
            <p:txBody>
              <a:bodyPr wrap="none" anchor="ctr"/>
              <a:lstStyle/>
              <a:p>
                <a:pPr algn="ctr" defTabSz="1306513"/>
                <a:r>
                  <a:rPr lang="en-US" sz="1800" dirty="0" smtClean="0">
                    <a:solidFill>
                      <a:srgbClr val="000000"/>
                    </a:solidFill>
                  </a:rPr>
                  <a:t>L2</a:t>
                </a:r>
                <a:endParaRPr lang="en-US" sz="1800" dirty="0">
                  <a:solidFill>
                    <a:srgbClr val="000000"/>
                  </a:solidFill>
                </a:endParaRPr>
              </a:p>
            </p:txBody>
          </p:sp>
          <p:sp>
            <p:nvSpPr>
              <p:cNvPr id="496836" name="Rectangle 196"/>
              <p:cNvSpPr>
                <a:spLocks noChangeArrowheads="1"/>
              </p:cNvSpPr>
              <p:nvPr/>
            </p:nvSpPr>
            <p:spPr bwMode="auto">
              <a:xfrm>
                <a:off x="7760" y="1703"/>
                <a:ext cx="592" cy="568"/>
              </a:xfrm>
              <a:prstGeom prst="rect">
                <a:avLst/>
              </a:prstGeom>
              <a:solidFill>
                <a:srgbClr val="AA014C"/>
              </a:solidFill>
              <a:ln w="50800" algn="ctr">
                <a:solidFill>
                  <a:schemeClr val="tx1"/>
                </a:solidFill>
                <a:miter lim="800000"/>
                <a:headEnd/>
                <a:tailEnd/>
              </a:ln>
              <a:effectLst/>
            </p:spPr>
            <p:txBody>
              <a:bodyPr wrap="none" anchor="ctr"/>
              <a:lstStyle/>
              <a:p>
                <a:pPr algn="ctr" defTabSz="1306513"/>
                <a:r>
                  <a:rPr lang="en-US" sz="2000"/>
                  <a:t>Core 3</a:t>
                </a:r>
              </a:p>
              <a:p>
                <a:pPr algn="ctr" defTabSz="1306513"/>
                <a:endParaRPr lang="en-US" sz="2000"/>
              </a:p>
            </p:txBody>
          </p:sp>
          <p:sp>
            <p:nvSpPr>
              <p:cNvPr id="496837" name="Rectangle 197"/>
              <p:cNvSpPr>
                <a:spLocks noChangeArrowheads="1"/>
              </p:cNvSpPr>
              <p:nvPr/>
            </p:nvSpPr>
            <p:spPr bwMode="auto">
              <a:xfrm>
                <a:off x="7872" y="2080"/>
                <a:ext cx="369" cy="185"/>
              </a:xfrm>
              <a:prstGeom prst="rect">
                <a:avLst/>
              </a:prstGeom>
              <a:solidFill>
                <a:schemeClr val="folHlink"/>
              </a:solidFill>
              <a:ln w="50800" algn="ctr">
                <a:solidFill>
                  <a:schemeClr val="tx1"/>
                </a:solidFill>
                <a:miter lim="800000"/>
                <a:headEnd/>
                <a:tailEnd/>
              </a:ln>
              <a:effectLst/>
            </p:spPr>
            <p:txBody>
              <a:bodyPr wrap="none" anchor="ctr"/>
              <a:lstStyle/>
              <a:p>
                <a:pPr algn="ctr" defTabSz="1306513"/>
                <a:r>
                  <a:rPr lang="en-US" sz="2000" dirty="0" smtClean="0">
                    <a:solidFill>
                      <a:srgbClr val="000000"/>
                    </a:solidFill>
                  </a:rPr>
                  <a:t>L1</a:t>
                </a:r>
                <a:endParaRPr lang="en-US" sz="2000" dirty="0">
                  <a:solidFill>
                    <a:srgbClr val="000000"/>
                  </a:solidFill>
                </a:endParaRPr>
              </a:p>
            </p:txBody>
          </p:sp>
          <p:sp>
            <p:nvSpPr>
              <p:cNvPr id="496838" name="Freeform 198"/>
              <p:cNvSpPr>
                <a:spLocks/>
              </p:cNvSpPr>
              <p:nvPr/>
            </p:nvSpPr>
            <p:spPr bwMode="auto">
              <a:xfrm>
                <a:off x="8014"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p:spPr>
            <p:txBody>
              <a:bodyPr wrap="none" anchor="ctr"/>
              <a:lstStyle/>
              <a:p>
                <a:endParaRPr lang="en-US"/>
              </a:p>
            </p:txBody>
          </p:sp>
          <p:sp>
            <p:nvSpPr>
              <p:cNvPr id="496839" name="Rectangle 199"/>
              <p:cNvSpPr>
                <a:spLocks noChangeArrowheads="1"/>
              </p:cNvSpPr>
              <p:nvPr/>
            </p:nvSpPr>
            <p:spPr bwMode="auto">
              <a:xfrm>
                <a:off x="7816" y="2352"/>
                <a:ext cx="480" cy="200"/>
              </a:xfrm>
              <a:prstGeom prst="rect">
                <a:avLst/>
              </a:prstGeom>
              <a:solidFill>
                <a:srgbClr val="FFA16D"/>
              </a:solidFill>
              <a:ln w="50800" algn="ctr">
                <a:solidFill>
                  <a:schemeClr val="tx1"/>
                </a:solidFill>
                <a:miter lim="800000"/>
                <a:headEnd/>
                <a:tailEnd/>
              </a:ln>
              <a:effectLst/>
            </p:spPr>
            <p:txBody>
              <a:bodyPr wrap="none" anchor="ctr"/>
              <a:lstStyle/>
              <a:p>
                <a:pPr algn="ctr" defTabSz="1306513"/>
                <a:r>
                  <a:rPr lang="en-US" sz="1800" dirty="0" smtClean="0">
                    <a:solidFill>
                      <a:srgbClr val="000000"/>
                    </a:solidFill>
                  </a:rPr>
                  <a:t>L2</a:t>
                </a:r>
                <a:endParaRPr lang="en-US" sz="1800" dirty="0">
                  <a:solidFill>
                    <a:srgbClr val="000000"/>
                  </a:solidFill>
                </a:endParaRPr>
              </a:p>
            </p:txBody>
          </p:sp>
          <p:sp>
            <p:nvSpPr>
              <p:cNvPr id="496845" name="Freeform 205"/>
              <p:cNvSpPr>
                <a:spLocks/>
              </p:cNvSpPr>
              <p:nvPr/>
            </p:nvSpPr>
            <p:spPr bwMode="auto">
              <a:xfrm>
                <a:off x="7216"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chemeClr val="bg2"/>
                </a:solidFill>
                <a:prstDash val="solid"/>
                <a:round/>
                <a:headEnd type="none" w="sm" len="sm"/>
                <a:tailEnd type="none" w="sm" len="sm"/>
              </a:ln>
              <a:effectLst/>
            </p:spPr>
            <p:txBody>
              <a:bodyPr wrap="none" anchor="ctr"/>
              <a:lstStyle/>
              <a:p>
                <a:endParaRPr lang="en-US"/>
              </a:p>
            </p:txBody>
          </p:sp>
          <p:sp>
            <p:nvSpPr>
              <p:cNvPr id="496846" name="Freeform 206"/>
              <p:cNvSpPr>
                <a:spLocks/>
              </p:cNvSpPr>
              <p:nvPr/>
            </p:nvSpPr>
            <p:spPr bwMode="auto">
              <a:xfrm>
                <a:off x="8128" y="1440"/>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chemeClr val="folHlink"/>
                </a:solidFill>
                <a:prstDash val="solid"/>
                <a:round/>
                <a:headEnd type="none" w="sm" len="sm"/>
                <a:tailEnd type="none" w="sm" len="sm"/>
              </a:ln>
              <a:effectLst/>
            </p:spPr>
            <p:txBody>
              <a:bodyPr wrap="none" anchor="ctr"/>
              <a:lstStyle/>
              <a:p>
                <a:endParaRPr lang="en-US"/>
              </a:p>
            </p:txBody>
          </p:sp>
          <p:sp>
            <p:nvSpPr>
              <p:cNvPr id="496799" name="Rectangle 159"/>
              <p:cNvSpPr>
                <a:spLocks noChangeArrowheads="1"/>
              </p:cNvSpPr>
              <p:nvPr/>
            </p:nvSpPr>
            <p:spPr bwMode="auto">
              <a:xfrm>
                <a:off x="5680" y="2631"/>
                <a:ext cx="2672" cy="297"/>
              </a:xfrm>
              <a:prstGeom prst="rect">
                <a:avLst/>
              </a:prstGeom>
              <a:solidFill>
                <a:srgbClr val="66FF33"/>
              </a:solidFill>
              <a:ln w="50800" algn="ctr">
                <a:solidFill>
                  <a:schemeClr val="tx1"/>
                </a:solidFill>
                <a:miter lim="800000"/>
                <a:headEnd/>
                <a:tailEnd/>
              </a:ln>
              <a:effectLst/>
            </p:spPr>
            <p:txBody>
              <a:bodyPr wrap="none" anchor="ctr"/>
              <a:lstStyle/>
              <a:p>
                <a:pPr algn="ctr" defTabSz="1306513"/>
                <a:r>
                  <a:rPr lang="en-US" sz="2000">
                    <a:solidFill>
                      <a:srgbClr val="000000"/>
                    </a:solidFill>
                  </a:rPr>
                  <a:t>LLC</a:t>
                </a:r>
              </a:p>
            </p:txBody>
          </p:sp>
        </p:grpSp>
        <p:grpSp>
          <p:nvGrpSpPr>
            <p:cNvPr id="7" name="Group 222"/>
            <p:cNvGrpSpPr>
              <a:grpSpLocks/>
            </p:cNvGrpSpPr>
            <p:nvPr/>
          </p:nvGrpSpPr>
          <p:grpSpPr bwMode="auto">
            <a:xfrm>
              <a:off x="1068" y="1680"/>
              <a:ext cx="720" cy="1296"/>
              <a:chOff x="1104" y="1432"/>
              <a:chExt cx="720" cy="1296"/>
            </a:xfrm>
          </p:grpSpPr>
          <p:sp>
            <p:nvSpPr>
              <p:cNvPr id="496851" name="Rectangle 211"/>
              <p:cNvSpPr>
                <a:spLocks noChangeArrowheads="1"/>
              </p:cNvSpPr>
              <p:nvPr/>
            </p:nvSpPr>
            <p:spPr bwMode="auto">
              <a:xfrm>
                <a:off x="1104" y="1632"/>
                <a:ext cx="720" cy="1096"/>
              </a:xfrm>
              <a:prstGeom prst="rect">
                <a:avLst/>
              </a:prstGeom>
              <a:solidFill>
                <a:srgbClr val="000000"/>
              </a:solidFill>
              <a:ln w="3175" algn="ctr">
                <a:noFill/>
                <a:miter lim="800000"/>
                <a:headEnd/>
                <a:tailEnd/>
              </a:ln>
              <a:effectLst/>
            </p:spPr>
            <p:txBody>
              <a:bodyPr wrap="none" anchor="ctr"/>
              <a:lstStyle/>
              <a:p>
                <a:endParaRPr lang="en-US"/>
              </a:p>
            </p:txBody>
          </p:sp>
          <p:sp>
            <p:nvSpPr>
              <p:cNvPr id="496853" name="Rectangle 213"/>
              <p:cNvSpPr>
                <a:spLocks noChangeArrowheads="1"/>
              </p:cNvSpPr>
              <p:nvPr/>
            </p:nvSpPr>
            <p:spPr bwMode="auto">
              <a:xfrm>
                <a:off x="1168" y="1695"/>
                <a:ext cx="592" cy="568"/>
              </a:xfrm>
              <a:prstGeom prst="rect">
                <a:avLst/>
              </a:prstGeom>
              <a:solidFill>
                <a:srgbClr val="AA014C"/>
              </a:solidFill>
              <a:ln w="50800" algn="ctr">
                <a:solidFill>
                  <a:schemeClr val="tx1"/>
                </a:solidFill>
                <a:miter lim="800000"/>
                <a:headEnd/>
                <a:tailEnd/>
              </a:ln>
              <a:effectLst/>
            </p:spPr>
            <p:txBody>
              <a:bodyPr wrap="none" anchor="ctr"/>
              <a:lstStyle/>
              <a:p>
                <a:pPr algn="ctr" defTabSz="1306513"/>
                <a:r>
                  <a:rPr lang="en-US" sz="2000"/>
                  <a:t>Core 0</a:t>
                </a:r>
              </a:p>
              <a:p>
                <a:pPr algn="ctr" defTabSz="1306513"/>
                <a:endParaRPr lang="en-US" sz="2000"/>
              </a:p>
            </p:txBody>
          </p:sp>
          <p:sp>
            <p:nvSpPr>
              <p:cNvPr id="496854" name="Rectangle 214"/>
              <p:cNvSpPr>
                <a:spLocks noChangeArrowheads="1"/>
              </p:cNvSpPr>
              <p:nvPr/>
            </p:nvSpPr>
            <p:spPr bwMode="auto">
              <a:xfrm>
                <a:off x="1280" y="2072"/>
                <a:ext cx="369" cy="185"/>
              </a:xfrm>
              <a:prstGeom prst="rect">
                <a:avLst/>
              </a:prstGeom>
              <a:solidFill>
                <a:schemeClr val="folHlink"/>
              </a:solidFill>
              <a:ln w="50800" algn="ctr">
                <a:solidFill>
                  <a:schemeClr val="tx1"/>
                </a:solidFill>
                <a:miter lim="800000"/>
                <a:headEnd/>
                <a:tailEnd/>
              </a:ln>
              <a:effectLst/>
            </p:spPr>
            <p:txBody>
              <a:bodyPr wrap="none" anchor="ctr"/>
              <a:lstStyle/>
              <a:p>
                <a:pPr algn="ctr" defTabSz="1306513"/>
                <a:r>
                  <a:rPr lang="en-US" sz="2000" dirty="0" smtClean="0">
                    <a:solidFill>
                      <a:srgbClr val="000000"/>
                    </a:solidFill>
                  </a:rPr>
                  <a:t>L1</a:t>
                </a:r>
                <a:endParaRPr lang="en-US" sz="2000" dirty="0">
                  <a:solidFill>
                    <a:srgbClr val="000000"/>
                  </a:solidFill>
                </a:endParaRPr>
              </a:p>
            </p:txBody>
          </p:sp>
          <p:sp>
            <p:nvSpPr>
              <p:cNvPr id="496855" name="Freeform 215"/>
              <p:cNvSpPr>
                <a:spLocks/>
              </p:cNvSpPr>
              <p:nvPr/>
            </p:nvSpPr>
            <p:spPr bwMode="auto">
              <a:xfrm>
                <a:off x="1422" y="1432"/>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6699FF"/>
                </a:solidFill>
                <a:prstDash val="solid"/>
                <a:round/>
                <a:headEnd type="none" w="sm" len="sm"/>
                <a:tailEnd type="none" w="sm" len="sm"/>
              </a:ln>
              <a:effectLst/>
            </p:spPr>
            <p:txBody>
              <a:bodyPr wrap="none" anchor="ctr"/>
              <a:lstStyle/>
              <a:p>
                <a:endParaRPr lang="en-US"/>
              </a:p>
            </p:txBody>
          </p:sp>
          <p:sp>
            <p:nvSpPr>
              <p:cNvPr id="496859" name="Rectangle 219"/>
              <p:cNvSpPr>
                <a:spLocks noChangeArrowheads="1"/>
              </p:cNvSpPr>
              <p:nvPr/>
            </p:nvSpPr>
            <p:spPr bwMode="auto">
              <a:xfrm>
                <a:off x="1168" y="2344"/>
                <a:ext cx="608" cy="297"/>
              </a:xfrm>
              <a:prstGeom prst="rect">
                <a:avLst/>
              </a:prstGeom>
              <a:solidFill>
                <a:srgbClr val="66FF33"/>
              </a:solidFill>
              <a:ln w="50800" algn="ctr">
                <a:solidFill>
                  <a:schemeClr val="tx1"/>
                </a:solidFill>
                <a:miter lim="800000"/>
                <a:headEnd/>
                <a:tailEnd/>
              </a:ln>
              <a:effectLst/>
            </p:spPr>
            <p:txBody>
              <a:bodyPr wrap="none" anchor="ctr"/>
              <a:lstStyle/>
              <a:p>
                <a:pPr algn="ctr" defTabSz="1306513"/>
                <a:r>
                  <a:rPr lang="en-US" sz="2000">
                    <a:solidFill>
                      <a:srgbClr val="000000"/>
                    </a:solidFill>
                  </a:rPr>
                  <a:t>LLC</a:t>
                </a:r>
              </a:p>
            </p:txBody>
          </p:sp>
          <p:sp>
            <p:nvSpPr>
              <p:cNvPr id="496860" name="Freeform 220"/>
              <p:cNvSpPr>
                <a:spLocks/>
              </p:cNvSpPr>
              <p:nvPr/>
            </p:nvSpPr>
            <p:spPr bwMode="auto">
              <a:xfrm>
                <a:off x="1312" y="1432"/>
                <a:ext cx="83" cy="367"/>
              </a:xfrm>
              <a:custGeom>
                <a:avLst/>
                <a:gdLst/>
                <a:ahLst/>
                <a:cxnLst>
                  <a:cxn ang="0">
                    <a:pos x="128" y="0"/>
                  </a:cxn>
                  <a:cxn ang="0">
                    <a:pos x="128" y="128"/>
                  </a:cxn>
                  <a:cxn ang="0">
                    <a:pos x="104" y="136"/>
                  </a:cxn>
                  <a:cxn ang="0">
                    <a:pos x="56" y="176"/>
                  </a:cxn>
                  <a:cxn ang="0">
                    <a:pos x="112" y="328"/>
                  </a:cxn>
                  <a:cxn ang="0">
                    <a:pos x="72" y="416"/>
                  </a:cxn>
                  <a:cxn ang="0">
                    <a:pos x="24" y="448"/>
                  </a:cxn>
                  <a:cxn ang="0">
                    <a:pos x="0" y="464"/>
                  </a:cxn>
                  <a:cxn ang="0">
                    <a:pos x="64" y="536"/>
                  </a:cxn>
                  <a:cxn ang="0">
                    <a:pos x="112" y="552"/>
                  </a:cxn>
                  <a:cxn ang="0">
                    <a:pos x="112" y="624"/>
                  </a:cxn>
                  <a:cxn ang="0">
                    <a:pos x="88" y="632"/>
                  </a:cxn>
                  <a:cxn ang="0">
                    <a:pos x="64" y="648"/>
                  </a:cxn>
                  <a:cxn ang="0">
                    <a:pos x="104" y="712"/>
                  </a:cxn>
                  <a:cxn ang="0">
                    <a:pos x="152" y="752"/>
                  </a:cxn>
                  <a:cxn ang="0">
                    <a:pos x="120" y="816"/>
                  </a:cxn>
                  <a:cxn ang="0">
                    <a:pos x="96" y="864"/>
                  </a:cxn>
                  <a:cxn ang="0">
                    <a:pos x="144" y="896"/>
                  </a:cxn>
                  <a:cxn ang="0">
                    <a:pos x="160" y="920"/>
                  </a:cxn>
                  <a:cxn ang="0">
                    <a:pos x="184" y="928"/>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chemeClr val="bg2"/>
                </a:solidFill>
                <a:prstDash val="solid"/>
                <a:round/>
                <a:headEnd type="none" w="sm" len="sm"/>
                <a:tailEnd type="none" w="sm" len="sm"/>
              </a:ln>
              <a:effectLst/>
            </p:spPr>
            <p:txBody>
              <a:bodyPr wrap="none" anchor="ctr"/>
              <a:lstStyle/>
              <a:p>
                <a:endParaRPr lang="en-US"/>
              </a:p>
            </p:txBody>
          </p:sp>
        </p:grpSp>
        <p:sp>
          <p:nvSpPr>
            <p:cNvPr id="496865" name="Text Box 225"/>
            <p:cNvSpPr txBox="1">
              <a:spLocks noChangeArrowheads="1"/>
            </p:cNvSpPr>
            <p:nvPr/>
          </p:nvSpPr>
          <p:spPr bwMode="auto">
            <a:xfrm>
              <a:off x="910" y="3168"/>
              <a:ext cx="1036" cy="404"/>
            </a:xfrm>
            <a:prstGeom prst="rect">
              <a:avLst/>
            </a:prstGeom>
            <a:noFill/>
            <a:ln w="50800" algn="ctr">
              <a:noFill/>
              <a:miter lim="800000"/>
              <a:headEnd/>
              <a:tailEnd/>
            </a:ln>
            <a:effectLst/>
          </p:spPr>
          <p:txBody>
            <a:bodyPr wrap="none">
              <a:spAutoFit/>
            </a:bodyPr>
            <a:lstStyle/>
            <a:p>
              <a:pPr algn="ctr" defTabSz="1306513"/>
              <a:r>
                <a:rPr lang="en-US" sz="1800" b="1"/>
                <a:t>Single Core</a:t>
              </a:r>
            </a:p>
            <a:p>
              <a:pPr algn="ctr" defTabSz="1306513"/>
              <a:r>
                <a:rPr lang="en-US" sz="1800" b="1"/>
                <a:t>( SMT )</a:t>
              </a:r>
            </a:p>
          </p:txBody>
        </p:sp>
        <p:sp>
          <p:nvSpPr>
            <p:cNvPr id="496866" name="Text Box 226"/>
            <p:cNvSpPr txBox="1">
              <a:spLocks noChangeArrowheads="1"/>
            </p:cNvSpPr>
            <p:nvPr/>
          </p:nvSpPr>
          <p:spPr bwMode="auto">
            <a:xfrm>
              <a:off x="3123" y="3168"/>
              <a:ext cx="1005" cy="404"/>
            </a:xfrm>
            <a:prstGeom prst="rect">
              <a:avLst/>
            </a:prstGeom>
            <a:noFill/>
            <a:ln w="50800" algn="ctr">
              <a:noFill/>
              <a:miter lim="800000"/>
              <a:headEnd/>
              <a:tailEnd/>
            </a:ln>
            <a:effectLst/>
          </p:spPr>
          <p:txBody>
            <a:bodyPr wrap="none">
              <a:spAutoFit/>
            </a:bodyPr>
            <a:lstStyle/>
            <a:p>
              <a:pPr algn="ctr" defTabSz="1306513"/>
              <a:r>
                <a:rPr lang="en-US" sz="1800" b="1"/>
                <a:t>Dual Core</a:t>
              </a:r>
            </a:p>
            <a:p>
              <a:pPr algn="ctr" defTabSz="1306513"/>
              <a:r>
                <a:rPr lang="en-US" sz="1800" b="1"/>
                <a:t>( ST/SMT )</a:t>
              </a:r>
            </a:p>
          </p:txBody>
        </p:sp>
        <p:sp>
          <p:nvSpPr>
            <p:cNvPr id="496869" name="Text Box 229"/>
            <p:cNvSpPr txBox="1">
              <a:spLocks noChangeArrowheads="1"/>
            </p:cNvSpPr>
            <p:nvPr/>
          </p:nvSpPr>
          <p:spPr bwMode="auto">
            <a:xfrm>
              <a:off x="6467" y="3168"/>
              <a:ext cx="1005" cy="404"/>
            </a:xfrm>
            <a:prstGeom prst="rect">
              <a:avLst/>
            </a:prstGeom>
            <a:noFill/>
            <a:ln w="50800" algn="ctr">
              <a:noFill/>
              <a:miter lim="800000"/>
              <a:headEnd/>
              <a:tailEnd/>
            </a:ln>
            <a:effectLst/>
          </p:spPr>
          <p:txBody>
            <a:bodyPr wrap="none">
              <a:spAutoFit/>
            </a:bodyPr>
            <a:lstStyle/>
            <a:p>
              <a:pPr algn="ctr" defTabSz="1306513"/>
              <a:r>
                <a:rPr lang="en-US" sz="1800" b="1"/>
                <a:t>Quad-Core</a:t>
              </a:r>
            </a:p>
            <a:p>
              <a:pPr algn="ctr" defTabSz="1306513"/>
              <a:r>
                <a:rPr lang="en-US" sz="1800" b="1"/>
                <a:t>( ST/SMT )</a:t>
              </a:r>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2"/>
          <p:cNvGrpSpPr/>
          <p:nvPr/>
        </p:nvGrpSpPr>
        <p:grpSpPr>
          <a:xfrm>
            <a:off x="8094029" y="4059704"/>
            <a:ext cx="2954971" cy="2036296"/>
            <a:chOff x="6120172" y="2672916"/>
            <a:chExt cx="1925161" cy="1326645"/>
          </a:xfrm>
        </p:grpSpPr>
        <p:sp>
          <p:nvSpPr>
            <p:cNvPr id="44" name="Cube 43"/>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5" name="TextBox 44"/>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sp>
        <p:nvSpPr>
          <p:cNvPr id="2" name="Title 1"/>
          <p:cNvSpPr>
            <a:spLocks noGrp="1"/>
          </p:cNvSpPr>
          <p:nvPr>
            <p:ph type="title"/>
          </p:nvPr>
        </p:nvSpPr>
        <p:spPr/>
        <p:txBody>
          <a:bodyPr/>
          <a:lstStyle/>
          <a:p>
            <a:r>
              <a:rPr lang="en-US" sz="3600" dirty="0" smtClean="0"/>
              <a:t>Cache Replacement and Utility-aware Scheduling (CRUISE)</a:t>
            </a:r>
            <a:endParaRPr lang="en-US" sz="3600" dirty="0"/>
          </a:p>
        </p:txBody>
      </p:sp>
      <p:sp>
        <p:nvSpPr>
          <p:cNvPr id="3" name="Content Placeholder 2"/>
          <p:cNvSpPr>
            <a:spLocks noGrp="1"/>
          </p:cNvSpPr>
          <p:nvPr>
            <p:ph idx="1"/>
          </p:nvPr>
        </p:nvSpPr>
        <p:spPr>
          <a:xfrm>
            <a:off x="728663" y="1646238"/>
            <a:ext cx="6738937" cy="5211762"/>
          </a:xfrm>
        </p:spPr>
        <p:txBody>
          <a:bodyPr/>
          <a:lstStyle/>
          <a:p>
            <a:pPr lvl="1">
              <a:buFont typeface="Arial" pitchFamily="34" charset="0"/>
              <a:buChar char="•"/>
            </a:pPr>
            <a:r>
              <a:rPr lang="en-US" sz="3200" u="sng" dirty="0" smtClean="0">
                <a:solidFill>
                  <a:srgbClr val="FFFF00"/>
                </a:solidFill>
              </a:rPr>
              <a:t>LLC Fitting (LLCF) Apps:</a:t>
            </a:r>
          </a:p>
          <a:p>
            <a:pPr lvl="2">
              <a:buFont typeface="Arial" pitchFamily="34" charset="0"/>
              <a:buChar char="•"/>
            </a:pPr>
            <a:r>
              <a:rPr lang="en-US" sz="2800" dirty="0" smtClean="0"/>
              <a:t>Frequently access the LLC</a:t>
            </a:r>
          </a:p>
          <a:p>
            <a:pPr lvl="2">
              <a:buFont typeface="Arial" pitchFamily="34" charset="0"/>
              <a:buChar char="•"/>
            </a:pPr>
            <a:r>
              <a:rPr lang="en-US" sz="2800" dirty="0" smtClean="0"/>
              <a:t>Require majority of LLC</a:t>
            </a:r>
          </a:p>
          <a:p>
            <a:pPr lvl="2">
              <a:buFont typeface="Arial" pitchFamily="34" charset="0"/>
              <a:buChar char="•"/>
            </a:pPr>
            <a:r>
              <a:rPr lang="en-US" sz="2800" dirty="0" smtClean="0"/>
              <a:t>Behave like LLCT apps if they do not receive majority of LLC</a:t>
            </a:r>
          </a:p>
          <a:p>
            <a:pPr lvl="1">
              <a:buFont typeface="Arial" pitchFamily="34" charset="0"/>
              <a:buChar char="•"/>
            </a:pPr>
            <a:endParaRPr lang="en-US" sz="1050" dirty="0" smtClean="0"/>
          </a:p>
          <a:p>
            <a:pPr lvl="1">
              <a:buFont typeface="Arial" pitchFamily="34" charset="0"/>
              <a:buChar char="•"/>
            </a:pPr>
            <a:r>
              <a:rPr lang="en-US" sz="3200" dirty="0" smtClean="0"/>
              <a:t>Best to co-schedule LLCF with CCF applications (if present)</a:t>
            </a:r>
          </a:p>
          <a:p>
            <a:pPr lvl="2">
              <a:buFont typeface="Arial" pitchFamily="34" charset="0"/>
              <a:buChar char="•"/>
            </a:pPr>
            <a:endParaRPr lang="en-US" sz="1400" dirty="0" smtClean="0"/>
          </a:p>
          <a:p>
            <a:pPr lvl="2">
              <a:buFont typeface="Arial" pitchFamily="34" charset="0"/>
              <a:buChar char="•"/>
            </a:pPr>
            <a:r>
              <a:rPr lang="en-US" sz="2800" dirty="0" smtClean="0"/>
              <a:t>If no CCF app, schedule with LLCF/LLCT</a:t>
            </a:r>
          </a:p>
          <a:p>
            <a:pPr lvl="1">
              <a:buFont typeface="Arial" pitchFamily="34" charset="0"/>
              <a:buChar char="•"/>
            </a:pPr>
            <a:endParaRPr lang="en-US" sz="3200" dirty="0" smtClean="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20</a:t>
            </a:fld>
            <a:endParaRPr lang="en-US"/>
          </a:p>
        </p:txBody>
      </p:sp>
      <p:grpSp>
        <p:nvGrpSpPr>
          <p:cNvPr id="6" name="Group 61"/>
          <p:cNvGrpSpPr/>
          <p:nvPr/>
        </p:nvGrpSpPr>
        <p:grpSpPr>
          <a:xfrm>
            <a:off x="8077200" y="3008110"/>
            <a:ext cx="1477485" cy="1127794"/>
            <a:chOff x="7696200" y="4587206"/>
            <a:chExt cx="1477485" cy="1127794"/>
          </a:xfrm>
        </p:grpSpPr>
        <p:sp>
          <p:nvSpPr>
            <p:cNvPr id="39" name="Cube 38"/>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0" name="TextBox 39"/>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0</a:t>
              </a:r>
              <a:endParaRPr lang="en-US" sz="1400" b="1" dirty="0">
                <a:solidFill>
                  <a:schemeClr val="bg1"/>
                </a:solidFill>
                <a:latin typeface="+mj-lt"/>
              </a:endParaRPr>
            </a:p>
          </p:txBody>
        </p:sp>
        <p:sp>
          <p:nvSpPr>
            <p:cNvPr id="41" name="Rectangle 40"/>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7" name="Group 62"/>
          <p:cNvGrpSpPr/>
          <p:nvPr/>
        </p:nvGrpSpPr>
        <p:grpSpPr>
          <a:xfrm>
            <a:off x="9571515" y="2992904"/>
            <a:ext cx="1477485" cy="1127794"/>
            <a:chOff x="7696200" y="4587206"/>
            <a:chExt cx="1477485" cy="1127794"/>
          </a:xfrm>
        </p:grpSpPr>
        <p:sp>
          <p:nvSpPr>
            <p:cNvPr id="64" name="Cube 63"/>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5" name="TextBox 64"/>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1</a:t>
              </a:r>
              <a:endParaRPr lang="en-US" sz="1400" b="1" dirty="0">
                <a:solidFill>
                  <a:schemeClr val="bg1"/>
                </a:solidFill>
                <a:latin typeface="+mj-lt"/>
              </a:endParaRPr>
            </a:p>
          </p:txBody>
        </p:sp>
        <p:sp>
          <p:nvSpPr>
            <p:cNvPr id="66" name="Rectangle 65"/>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8" name="Group 66"/>
          <p:cNvGrpSpPr/>
          <p:nvPr/>
        </p:nvGrpSpPr>
        <p:grpSpPr>
          <a:xfrm>
            <a:off x="11370629" y="4059704"/>
            <a:ext cx="2954971" cy="2036296"/>
            <a:chOff x="6120172" y="2672916"/>
            <a:chExt cx="1925161" cy="1326645"/>
          </a:xfrm>
        </p:grpSpPr>
        <p:sp>
          <p:nvSpPr>
            <p:cNvPr id="68" name="Cube 67"/>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9" name="TextBox 68"/>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9" name="Group 69"/>
          <p:cNvGrpSpPr/>
          <p:nvPr/>
        </p:nvGrpSpPr>
        <p:grpSpPr>
          <a:xfrm>
            <a:off x="11353800" y="3008110"/>
            <a:ext cx="1477485" cy="1127794"/>
            <a:chOff x="7696200" y="4587206"/>
            <a:chExt cx="1477485" cy="1127794"/>
          </a:xfrm>
        </p:grpSpPr>
        <p:sp>
          <p:nvSpPr>
            <p:cNvPr id="71" name="Cube 70"/>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2" name="TextBox 71"/>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2</a:t>
              </a:r>
              <a:endParaRPr lang="en-US" sz="1400" b="1" dirty="0">
                <a:solidFill>
                  <a:schemeClr val="bg1"/>
                </a:solidFill>
                <a:latin typeface="+mj-lt"/>
              </a:endParaRPr>
            </a:p>
          </p:txBody>
        </p:sp>
        <p:sp>
          <p:nvSpPr>
            <p:cNvPr id="73" name="Rectangle 72"/>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10" name="Group 73"/>
          <p:cNvGrpSpPr/>
          <p:nvPr/>
        </p:nvGrpSpPr>
        <p:grpSpPr>
          <a:xfrm>
            <a:off x="12848115" y="2992904"/>
            <a:ext cx="1477485" cy="1127794"/>
            <a:chOff x="7696200" y="4587206"/>
            <a:chExt cx="1477485" cy="1127794"/>
          </a:xfrm>
        </p:grpSpPr>
        <p:sp>
          <p:nvSpPr>
            <p:cNvPr id="75" name="Cube 74"/>
            <p:cNvSpPr/>
            <p:nvPr/>
          </p:nvSpPr>
          <p:spPr>
            <a:xfrm>
              <a:off x="7696200" y="4587206"/>
              <a:ext cx="1477485" cy="1127794"/>
            </a:xfrm>
            <a:prstGeom prst="cube">
              <a:avLst>
                <a:gd name="adj" fmla="val 12755"/>
              </a:avLst>
            </a:prstGeom>
            <a:blipFill>
              <a:blip r:embed="rId3"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6" name="TextBox 75"/>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3</a:t>
              </a:r>
              <a:endParaRPr lang="en-US" sz="1400" b="1" dirty="0">
                <a:solidFill>
                  <a:schemeClr val="bg1"/>
                </a:solidFill>
                <a:latin typeface="+mj-lt"/>
              </a:endParaRPr>
            </a:p>
          </p:txBody>
        </p:sp>
        <p:sp>
          <p:nvSpPr>
            <p:cNvPr id="77" name="Rectangle 76"/>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cxnSp>
        <p:nvCxnSpPr>
          <p:cNvPr id="38" name="Straight Arrow Connector 37"/>
          <p:cNvCxnSpPr/>
          <p:nvPr/>
        </p:nvCxnSpPr>
        <p:spPr bwMode="auto">
          <a:xfrm flipH="1">
            <a:off x="10363200" y="1968500"/>
            <a:ext cx="808516" cy="883735"/>
          </a:xfrm>
          <a:prstGeom prst="straightConnector1">
            <a:avLst/>
          </a:prstGeom>
          <a:solidFill>
            <a:srgbClr val="AA014C"/>
          </a:solidFill>
          <a:ln w="50800" cap="flat" cmpd="sng" algn="ctr">
            <a:solidFill>
              <a:srgbClr val="FFFF00"/>
            </a:solidFill>
            <a:prstDash val="solid"/>
            <a:round/>
            <a:headEnd type="none" w="med" len="med"/>
            <a:tailEnd type="triangle" w="med" len="med"/>
          </a:ln>
          <a:effectLst/>
        </p:spPr>
      </p:cxnSp>
      <p:sp>
        <p:nvSpPr>
          <p:cNvPr id="42" name="TextBox 41"/>
          <p:cNvSpPr txBox="1"/>
          <p:nvPr/>
        </p:nvSpPr>
        <p:spPr>
          <a:xfrm>
            <a:off x="10339523" y="2190025"/>
            <a:ext cx="776175" cy="400110"/>
          </a:xfrm>
          <a:prstGeom prst="rect">
            <a:avLst/>
          </a:prstGeom>
          <a:solidFill>
            <a:srgbClr val="FFFF00"/>
          </a:solidFill>
        </p:spPr>
        <p:txBody>
          <a:bodyPr wrap="none" rtlCol="0">
            <a:spAutoFit/>
          </a:bodyPr>
          <a:lstStyle/>
          <a:p>
            <a:r>
              <a:rPr lang="en-US" sz="2000" dirty="0" smtClean="0">
                <a:solidFill>
                  <a:schemeClr val="bg1"/>
                </a:solidFill>
                <a:latin typeface="+mj-lt"/>
              </a:rPr>
              <a:t>LLCF</a:t>
            </a:r>
            <a:endParaRPr lang="en-US" sz="2000" dirty="0">
              <a:solidFill>
                <a:schemeClr val="bg1"/>
              </a:solidFill>
              <a:latin typeface="+mj-lt"/>
            </a:endParaRPr>
          </a:p>
        </p:txBody>
      </p:sp>
      <p:sp>
        <p:nvSpPr>
          <p:cNvPr id="35" name="Freeform 34"/>
          <p:cNvSpPr/>
          <p:nvPr/>
        </p:nvSpPr>
        <p:spPr>
          <a:xfrm flipV="1">
            <a:off x="8192303" y="3678704"/>
            <a:ext cx="2575146" cy="2188696"/>
          </a:xfrm>
          <a:custGeom>
            <a:avLst/>
            <a:gdLst>
              <a:gd name="connsiteX0" fmla="*/ 1145219 w 1873794"/>
              <a:gd name="connsiteY0" fmla="*/ 1535837 h 1597980"/>
              <a:gd name="connsiteX1" fmla="*/ 1242874 w 1873794"/>
              <a:gd name="connsiteY1" fmla="*/ 1544714 h 1597980"/>
              <a:gd name="connsiteX2" fmla="*/ 1269507 w 1873794"/>
              <a:gd name="connsiteY2" fmla="*/ 1535837 h 1597980"/>
              <a:gd name="connsiteX3" fmla="*/ 1313895 w 1873794"/>
              <a:gd name="connsiteY3" fmla="*/ 1544714 h 1597980"/>
              <a:gd name="connsiteX4" fmla="*/ 1331650 w 1873794"/>
              <a:gd name="connsiteY4" fmla="*/ 1562470 h 1597980"/>
              <a:gd name="connsiteX5" fmla="*/ 1367161 w 1873794"/>
              <a:gd name="connsiteY5" fmla="*/ 1571347 h 1597980"/>
              <a:gd name="connsiteX6" fmla="*/ 1393794 w 1873794"/>
              <a:gd name="connsiteY6" fmla="*/ 1580225 h 1597980"/>
              <a:gd name="connsiteX7" fmla="*/ 1438183 w 1873794"/>
              <a:gd name="connsiteY7" fmla="*/ 1544714 h 1597980"/>
              <a:gd name="connsiteX8" fmla="*/ 1473693 w 1873794"/>
              <a:gd name="connsiteY8" fmla="*/ 1553592 h 1597980"/>
              <a:gd name="connsiteX9" fmla="*/ 1491449 w 1873794"/>
              <a:gd name="connsiteY9" fmla="*/ 1580225 h 1597980"/>
              <a:gd name="connsiteX10" fmla="*/ 1518082 w 1873794"/>
              <a:gd name="connsiteY10" fmla="*/ 1589103 h 1597980"/>
              <a:gd name="connsiteX11" fmla="*/ 1580225 w 1873794"/>
              <a:gd name="connsiteY11" fmla="*/ 1597980 h 1597980"/>
              <a:gd name="connsiteX12" fmla="*/ 1775534 w 1873794"/>
              <a:gd name="connsiteY12" fmla="*/ 1571347 h 1597980"/>
              <a:gd name="connsiteX13" fmla="*/ 1748901 w 1873794"/>
              <a:gd name="connsiteY13" fmla="*/ 1482571 h 1597980"/>
              <a:gd name="connsiteX14" fmla="*/ 1740023 w 1873794"/>
              <a:gd name="connsiteY14" fmla="*/ 1455938 h 1597980"/>
              <a:gd name="connsiteX15" fmla="*/ 1757779 w 1873794"/>
              <a:gd name="connsiteY15" fmla="*/ 1384916 h 1597980"/>
              <a:gd name="connsiteX16" fmla="*/ 1748901 w 1873794"/>
              <a:gd name="connsiteY16" fmla="*/ 1349406 h 1597980"/>
              <a:gd name="connsiteX17" fmla="*/ 1748901 w 1873794"/>
              <a:gd name="connsiteY17" fmla="*/ 1225118 h 1597980"/>
              <a:gd name="connsiteX18" fmla="*/ 1757779 w 1873794"/>
              <a:gd name="connsiteY18" fmla="*/ 1198485 h 1597980"/>
              <a:gd name="connsiteX19" fmla="*/ 1784412 w 1873794"/>
              <a:gd name="connsiteY19" fmla="*/ 1189607 h 1597980"/>
              <a:gd name="connsiteX20" fmla="*/ 1837678 w 1873794"/>
              <a:gd name="connsiteY20" fmla="*/ 1154097 h 1597980"/>
              <a:gd name="connsiteX21" fmla="*/ 1828800 w 1873794"/>
              <a:gd name="connsiteY21" fmla="*/ 1029809 h 1597980"/>
              <a:gd name="connsiteX22" fmla="*/ 1811045 w 1873794"/>
              <a:gd name="connsiteY22" fmla="*/ 976543 h 1597980"/>
              <a:gd name="connsiteX23" fmla="*/ 1793289 w 1873794"/>
              <a:gd name="connsiteY23" fmla="*/ 870011 h 1597980"/>
              <a:gd name="connsiteX24" fmla="*/ 1802167 w 1873794"/>
              <a:gd name="connsiteY24" fmla="*/ 825623 h 1597980"/>
              <a:gd name="connsiteX25" fmla="*/ 1819922 w 1873794"/>
              <a:gd name="connsiteY25" fmla="*/ 772357 h 1597980"/>
              <a:gd name="connsiteX26" fmla="*/ 1802167 w 1873794"/>
              <a:gd name="connsiteY26" fmla="*/ 719091 h 1597980"/>
              <a:gd name="connsiteX27" fmla="*/ 1793289 w 1873794"/>
              <a:gd name="connsiteY27" fmla="*/ 692458 h 1597980"/>
              <a:gd name="connsiteX28" fmla="*/ 1811045 w 1873794"/>
              <a:gd name="connsiteY28" fmla="*/ 523782 h 1597980"/>
              <a:gd name="connsiteX29" fmla="*/ 1819922 w 1873794"/>
              <a:gd name="connsiteY29" fmla="*/ 479394 h 1597980"/>
              <a:gd name="connsiteX30" fmla="*/ 1855433 w 1873794"/>
              <a:gd name="connsiteY30" fmla="*/ 461639 h 1597980"/>
              <a:gd name="connsiteX31" fmla="*/ 1855433 w 1873794"/>
              <a:gd name="connsiteY31" fmla="*/ 319596 h 1597980"/>
              <a:gd name="connsiteX32" fmla="*/ 1828800 w 1873794"/>
              <a:gd name="connsiteY32" fmla="*/ 301840 h 1597980"/>
              <a:gd name="connsiteX33" fmla="*/ 1811045 w 1873794"/>
              <a:gd name="connsiteY33" fmla="*/ 275207 h 1597980"/>
              <a:gd name="connsiteX34" fmla="*/ 1828800 w 1873794"/>
              <a:gd name="connsiteY34" fmla="*/ 292963 h 1597980"/>
              <a:gd name="connsiteX35" fmla="*/ 1819922 w 1873794"/>
              <a:gd name="connsiteY35" fmla="*/ 266330 h 1597980"/>
              <a:gd name="connsiteX36" fmla="*/ 1811045 w 1873794"/>
              <a:gd name="connsiteY36" fmla="*/ 213064 h 1597980"/>
              <a:gd name="connsiteX37" fmla="*/ 1766656 w 1873794"/>
              <a:gd name="connsiteY37" fmla="*/ 177553 h 1597980"/>
              <a:gd name="connsiteX38" fmla="*/ 1740023 w 1873794"/>
              <a:gd name="connsiteY38" fmla="*/ 159798 h 1597980"/>
              <a:gd name="connsiteX39" fmla="*/ 1686757 w 1873794"/>
              <a:gd name="connsiteY39" fmla="*/ 142042 h 1597980"/>
              <a:gd name="connsiteX40" fmla="*/ 1669002 w 1873794"/>
              <a:gd name="connsiteY40" fmla="*/ 115409 h 1597980"/>
              <a:gd name="connsiteX41" fmla="*/ 1642369 w 1873794"/>
              <a:gd name="connsiteY41" fmla="*/ 106532 h 1597980"/>
              <a:gd name="connsiteX42" fmla="*/ 1606858 w 1873794"/>
              <a:gd name="connsiteY42" fmla="*/ 71021 h 1597980"/>
              <a:gd name="connsiteX43" fmla="*/ 1624614 w 1873794"/>
              <a:gd name="connsiteY43" fmla="*/ 53266 h 1597980"/>
              <a:gd name="connsiteX44" fmla="*/ 1660124 w 1873794"/>
              <a:gd name="connsiteY44" fmla="*/ 44388 h 1597980"/>
              <a:gd name="connsiteX45" fmla="*/ 1615736 w 1873794"/>
              <a:gd name="connsiteY45" fmla="*/ 35510 h 1597980"/>
              <a:gd name="connsiteX46" fmla="*/ 1562470 w 1873794"/>
              <a:gd name="connsiteY46" fmla="*/ 17755 h 1597980"/>
              <a:gd name="connsiteX47" fmla="*/ 1455938 w 1873794"/>
              <a:gd name="connsiteY47" fmla="*/ 26633 h 1597980"/>
              <a:gd name="connsiteX48" fmla="*/ 1429305 w 1873794"/>
              <a:gd name="connsiteY48" fmla="*/ 44388 h 1597980"/>
              <a:gd name="connsiteX49" fmla="*/ 1216241 w 1873794"/>
              <a:gd name="connsiteY49" fmla="*/ 35510 h 1597980"/>
              <a:gd name="connsiteX50" fmla="*/ 958788 w 1873794"/>
              <a:gd name="connsiteY50" fmla="*/ 35510 h 1597980"/>
              <a:gd name="connsiteX51" fmla="*/ 719091 w 1873794"/>
              <a:gd name="connsiteY51" fmla="*/ 26633 h 1597980"/>
              <a:gd name="connsiteX52" fmla="*/ 532660 w 1873794"/>
              <a:gd name="connsiteY52" fmla="*/ 8877 h 1597980"/>
              <a:gd name="connsiteX53" fmla="*/ 506027 w 1873794"/>
              <a:gd name="connsiteY53" fmla="*/ 0 h 1597980"/>
              <a:gd name="connsiteX54" fmla="*/ 408373 w 1873794"/>
              <a:gd name="connsiteY54" fmla="*/ 17755 h 1597980"/>
              <a:gd name="connsiteX55" fmla="*/ 390617 w 1873794"/>
              <a:gd name="connsiteY55" fmla="*/ 35510 h 1597980"/>
              <a:gd name="connsiteX56" fmla="*/ 363984 w 1873794"/>
              <a:gd name="connsiteY56" fmla="*/ 44388 h 1597980"/>
              <a:gd name="connsiteX57" fmla="*/ 328474 w 1873794"/>
              <a:gd name="connsiteY57" fmla="*/ 62143 h 1597980"/>
              <a:gd name="connsiteX58" fmla="*/ 44388 w 1873794"/>
              <a:gd name="connsiteY58" fmla="*/ 71021 h 1597980"/>
              <a:gd name="connsiteX59" fmla="*/ 26633 w 1873794"/>
              <a:gd name="connsiteY59" fmla="*/ 97654 h 1597980"/>
              <a:gd name="connsiteX60" fmla="*/ 8878 w 1873794"/>
              <a:gd name="connsiteY60" fmla="*/ 221941 h 1597980"/>
              <a:gd name="connsiteX61" fmla="*/ 0 w 1873794"/>
              <a:gd name="connsiteY61" fmla="*/ 248574 h 1597980"/>
              <a:gd name="connsiteX62" fmla="*/ 26633 w 1873794"/>
              <a:gd name="connsiteY62" fmla="*/ 346229 h 1597980"/>
              <a:gd name="connsiteX63" fmla="*/ 17755 w 1873794"/>
              <a:gd name="connsiteY63" fmla="*/ 435006 h 1597980"/>
              <a:gd name="connsiteX64" fmla="*/ 26633 w 1873794"/>
              <a:gd name="connsiteY64" fmla="*/ 479394 h 1597980"/>
              <a:gd name="connsiteX65" fmla="*/ 62144 w 1873794"/>
              <a:gd name="connsiteY65" fmla="*/ 550415 h 1597980"/>
              <a:gd name="connsiteX66" fmla="*/ 53266 w 1873794"/>
              <a:gd name="connsiteY66" fmla="*/ 656947 h 1597980"/>
              <a:gd name="connsiteX67" fmla="*/ 44388 w 1873794"/>
              <a:gd name="connsiteY67" fmla="*/ 692458 h 1597980"/>
              <a:gd name="connsiteX68" fmla="*/ 62144 w 1873794"/>
              <a:gd name="connsiteY68" fmla="*/ 754602 h 1597980"/>
              <a:gd name="connsiteX69" fmla="*/ 71021 w 1873794"/>
              <a:gd name="connsiteY69" fmla="*/ 807868 h 1597980"/>
              <a:gd name="connsiteX70" fmla="*/ 62144 w 1873794"/>
              <a:gd name="connsiteY70" fmla="*/ 923277 h 1597980"/>
              <a:gd name="connsiteX71" fmla="*/ 44388 w 1873794"/>
              <a:gd name="connsiteY71" fmla="*/ 1029809 h 1597980"/>
              <a:gd name="connsiteX72" fmla="*/ 35511 w 1873794"/>
              <a:gd name="connsiteY72" fmla="*/ 1065320 h 1597980"/>
              <a:gd name="connsiteX73" fmla="*/ 44388 w 1873794"/>
              <a:gd name="connsiteY73" fmla="*/ 1127464 h 1597980"/>
              <a:gd name="connsiteX74" fmla="*/ 62144 w 1873794"/>
              <a:gd name="connsiteY74" fmla="*/ 1145219 h 1597980"/>
              <a:gd name="connsiteX75" fmla="*/ 106532 w 1873794"/>
              <a:gd name="connsiteY75" fmla="*/ 1180730 h 1597980"/>
              <a:gd name="connsiteX76" fmla="*/ 115410 w 1873794"/>
              <a:gd name="connsiteY76" fmla="*/ 1207363 h 1597980"/>
              <a:gd name="connsiteX77" fmla="*/ 159798 w 1873794"/>
              <a:gd name="connsiteY77" fmla="*/ 1198485 h 1597980"/>
              <a:gd name="connsiteX78" fmla="*/ 248575 w 1873794"/>
              <a:gd name="connsiteY78" fmla="*/ 1189607 h 1597980"/>
              <a:gd name="connsiteX79" fmla="*/ 310718 w 1873794"/>
              <a:gd name="connsiteY79" fmla="*/ 1198485 h 1597980"/>
              <a:gd name="connsiteX80" fmla="*/ 328474 w 1873794"/>
              <a:gd name="connsiteY80" fmla="*/ 1216240 h 1597980"/>
              <a:gd name="connsiteX81" fmla="*/ 568171 w 1873794"/>
              <a:gd name="connsiteY81" fmla="*/ 1233996 h 1597980"/>
              <a:gd name="connsiteX82" fmla="*/ 665825 w 1873794"/>
              <a:gd name="connsiteY82" fmla="*/ 1225118 h 1597980"/>
              <a:gd name="connsiteX83" fmla="*/ 772357 w 1873794"/>
              <a:gd name="connsiteY83" fmla="*/ 1242873 h 1597980"/>
              <a:gd name="connsiteX84" fmla="*/ 870012 w 1873794"/>
              <a:gd name="connsiteY84" fmla="*/ 1251751 h 1597980"/>
              <a:gd name="connsiteX85" fmla="*/ 896645 w 1873794"/>
              <a:gd name="connsiteY85" fmla="*/ 1269506 h 1597980"/>
              <a:gd name="connsiteX86" fmla="*/ 1020932 w 1873794"/>
              <a:gd name="connsiteY86" fmla="*/ 1260629 h 1597980"/>
              <a:gd name="connsiteX87" fmla="*/ 1047565 w 1873794"/>
              <a:gd name="connsiteY87" fmla="*/ 1251751 h 1597980"/>
              <a:gd name="connsiteX88" fmla="*/ 1100831 w 1873794"/>
              <a:gd name="connsiteY88" fmla="*/ 1242873 h 1597980"/>
              <a:gd name="connsiteX89" fmla="*/ 1136342 w 1873794"/>
              <a:gd name="connsiteY89" fmla="*/ 1251751 h 1597980"/>
              <a:gd name="connsiteX90" fmla="*/ 1154097 w 1873794"/>
              <a:gd name="connsiteY90" fmla="*/ 1305017 h 1597980"/>
              <a:gd name="connsiteX91" fmla="*/ 1180730 w 1873794"/>
              <a:gd name="connsiteY91" fmla="*/ 1358283 h 1597980"/>
              <a:gd name="connsiteX92" fmla="*/ 1162975 w 1873794"/>
              <a:gd name="connsiteY92" fmla="*/ 1393794 h 1597980"/>
              <a:gd name="connsiteX93" fmla="*/ 1154097 w 1873794"/>
              <a:gd name="connsiteY93" fmla="*/ 1420427 h 1597980"/>
              <a:gd name="connsiteX94" fmla="*/ 1127464 w 1873794"/>
              <a:gd name="connsiteY94" fmla="*/ 1411549 h 1597980"/>
              <a:gd name="connsiteX95" fmla="*/ 1136342 w 1873794"/>
              <a:gd name="connsiteY95" fmla="*/ 1349406 h 1597980"/>
              <a:gd name="connsiteX96" fmla="*/ 1162975 w 1873794"/>
              <a:gd name="connsiteY96" fmla="*/ 1447060 h 1597980"/>
              <a:gd name="connsiteX97" fmla="*/ 1154097 w 1873794"/>
              <a:gd name="connsiteY97" fmla="*/ 1518081 h 1597980"/>
              <a:gd name="connsiteX98" fmla="*/ 1145219 w 1873794"/>
              <a:gd name="connsiteY98" fmla="*/ 1535837 h 1597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873794" h="1597980">
                <a:moveTo>
                  <a:pt x="1145219" y="1535837"/>
                </a:moveTo>
                <a:cubicBezTo>
                  <a:pt x="1160015" y="1540276"/>
                  <a:pt x="1185509" y="1559055"/>
                  <a:pt x="1242874" y="1544714"/>
                </a:cubicBezTo>
                <a:cubicBezTo>
                  <a:pt x="1251952" y="1542444"/>
                  <a:pt x="1260629" y="1538796"/>
                  <a:pt x="1269507" y="1535837"/>
                </a:cubicBezTo>
                <a:cubicBezTo>
                  <a:pt x="1284303" y="1538796"/>
                  <a:pt x="1300026" y="1538770"/>
                  <a:pt x="1313895" y="1544714"/>
                </a:cubicBezTo>
                <a:cubicBezTo>
                  <a:pt x="1321588" y="1548011"/>
                  <a:pt x="1324164" y="1558727"/>
                  <a:pt x="1331650" y="1562470"/>
                </a:cubicBezTo>
                <a:cubicBezTo>
                  <a:pt x="1342563" y="1567927"/>
                  <a:pt x="1355429" y="1567995"/>
                  <a:pt x="1367161" y="1571347"/>
                </a:cubicBezTo>
                <a:cubicBezTo>
                  <a:pt x="1376159" y="1573918"/>
                  <a:pt x="1384916" y="1577266"/>
                  <a:pt x="1393794" y="1580225"/>
                </a:cubicBezTo>
                <a:cubicBezTo>
                  <a:pt x="1402987" y="1571033"/>
                  <a:pt x="1425120" y="1546580"/>
                  <a:pt x="1438183" y="1544714"/>
                </a:cubicBezTo>
                <a:cubicBezTo>
                  <a:pt x="1450261" y="1542988"/>
                  <a:pt x="1461856" y="1550633"/>
                  <a:pt x="1473693" y="1553592"/>
                </a:cubicBezTo>
                <a:cubicBezTo>
                  <a:pt x="1479612" y="1562470"/>
                  <a:pt x="1483117" y="1573560"/>
                  <a:pt x="1491449" y="1580225"/>
                </a:cubicBezTo>
                <a:cubicBezTo>
                  <a:pt x="1498756" y="1586071"/>
                  <a:pt x="1508906" y="1587268"/>
                  <a:pt x="1518082" y="1589103"/>
                </a:cubicBezTo>
                <a:cubicBezTo>
                  <a:pt x="1538600" y="1593207"/>
                  <a:pt x="1559511" y="1595021"/>
                  <a:pt x="1580225" y="1597980"/>
                </a:cubicBezTo>
                <a:cubicBezTo>
                  <a:pt x="1703944" y="1573237"/>
                  <a:pt x="1638928" y="1582731"/>
                  <a:pt x="1775534" y="1571347"/>
                </a:cubicBezTo>
                <a:cubicBezTo>
                  <a:pt x="1762117" y="1517683"/>
                  <a:pt x="1770513" y="1547407"/>
                  <a:pt x="1748901" y="1482571"/>
                </a:cubicBezTo>
                <a:lnTo>
                  <a:pt x="1740023" y="1455938"/>
                </a:lnTo>
                <a:cubicBezTo>
                  <a:pt x="1747029" y="1434921"/>
                  <a:pt x="1757779" y="1406343"/>
                  <a:pt x="1757779" y="1384916"/>
                </a:cubicBezTo>
                <a:cubicBezTo>
                  <a:pt x="1757779" y="1372715"/>
                  <a:pt x="1751860" y="1361243"/>
                  <a:pt x="1748901" y="1349406"/>
                </a:cubicBezTo>
                <a:cubicBezTo>
                  <a:pt x="1740262" y="1263015"/>
                  <a:pt x="1732214" y="1283521"/>
                  <a:pt x="1748901" y="1225118"/>
                </a:cubicBezTo>
                <a:cubicBezTo>
                  <a:pt x="1751472" y="1216120"/>
                  <a:pt x="1751162" y="1205102"/>
                  <a:pt x="1757779" y="1198485"/>
                </a:cubicBezTo>
                <a:cubicBezTo>
                  <a:pt x="1764396" y="1191868"/>
                  <a:pt x="1776232" y="1194152"/>
                  <a:pt x="1784412" y="1189607"/>
                </a:cubicBezTo>
                <a:cubicBezTo>
                  <a:pt x="1803066" y="1179244"/>
                  <a:pt x="1837678" y="1154097"/>
                  <a:pt x="1837678" y="1154097"/>
                </a:cubicBezTo>
                <a:cubicBezTo>
                  <a:pt x="1834719" y="1112668"/>
                  <a:pt x="1834961" y="1070884"/>
                  <a:pt x="1828800" y="1029809"/>
                </a:cubicBezTo>
                <a:cubicBezTo>
                  <a:pt x="1826024" y="1011300"/>
                  <a:pt x="1815105" y="994813"/>
                  <a:pt x="1811045" y="976543"/>
                </a:cubicBezTo>
                <a:cubicBezTo>
                  <a:pt x="1803235" y="941400"/>
                  <a:pt x="1793289" y="870011"/>
                  <a:pt x="1793289" y="870011"/>
                </a:cubicBezTo>
                <a:cubicBezTo>
                  <a:pt x="1796248" y="855215"/>
                  <a:pt x="1798197" y="840180"/>
                  <a:pt x="1802167" y="825623"/>
                </a:cubicBezTo>
                <a:cubicBezTo>
                  <a:pt x="1807091" y="807567"/>
                  <a:pt x="1819922" y="772357"/>
                  <a:pt x="1819922" y="772357"/>
                </a:cubicBezTo>
                <a:lnTo>
                  <a:pt x="1802167" y="719091"/>
                </a:lnTo>
                <a:lnTo>
                  <a:pt x="1793289" y="692458"/>
                </a:lnTo>
                <a:cubicBezTo>
                  <a:pt x="1795835" y="666995"/>
                  <a:pt x="1806990" y="552166"/>
                  <a:pt x="1811045" y="523782"/>
                </a:cubicBezTo>
                <a:cubicBezTo>
                  <a:pt x="1813179" y="508845"/>
                  <a:pt x="1811152" y="491672"/>
                  <a:pt x="1819922" y="479394"/>
                </a:cubicBezTo>
                <a:cubicBezTo>
                  <a:pt x="1827614" y="468625"/>
                  <a:pt x="1843596" y="467557"/>
                  <a:pt x="1855433" y="461639"/>
                </a:cubicBezTo>
                <a:cubicBezTo>
                  <a:pt x="1862500" y="412170"/>
                  <a:pt x="1873794" y="370089"/>
                  <a:pt x="1855433" y="319596"/>
                </a:cubicBezTo>
                <a:cubicBezTo>
                  <a:pt x="1851787" y="309569"/>
                  <a:pt x="1837678" y="307759"/>
                  <a:pt x="1828800" y="301840"/>
                </a:cubicBezTo>
                <a:cubicBezTo>
                  <a:pt x="1822882" y="292962"/>
                  <a:pt x="1811045" y="285877"/>
                  <a:pt x="1811045" y="275207"/>
                </a:cubicBezTo>
                <a:cubicBezTo>
                  <a:pt x="1811045" y="266837"/>
                  <a:pt x="1822881" y="298882"/>
                  <a:pt x="1828800" y="292963"/>
                </a:cubicBezTo>
                <a:cubicBezTo>
                  <a:pt x="1835417" y="286346"/>
                  <a:pt x="1822881" y="275208"/>
                  <a:pt x="1819922" y="266330"/>
                </a:cubicBezTo>
                <a:cubicBezTo>
                  <a:pt x="1816963" y="248575"/>
                  <a:pt x="1816737" y="230140"/>
                  <a:pt x="1811045" y="213064"/>
                </a:cubicBezTo>
                <a:cubicBezTo>
                  <a:pt x="1799073" y="177148"/>
                  <a:pt x="1793785" y="191118"/>
                  <a:pt x="1766656" y="177553"/>
                </a:cubicBezTo>
                <a:cubicBezTo>
                  <a:pt x="1757113" y="172781"/>
                  <a:pt x="1749773" y="164131"/>
                  <a:pt x="1740023" y="159798"/>
                </a:cubicBezTo>
                <a:cubicBezTo>
                  <a:pt x="1722920" y="152197"/>
                  <a:pt x="1686757" y="142042"/>
                  <a:pt x="1686757" y="142042"/>
                </a:cubicBezTo>
                <a:cubicBezTo>
                  <a:pt x="1680839" y="133164"/>
                  <a:pt x="1677334" y="122074"/>
                  <a:pt x="1669002" y="115409"/>
                </a:cubicBezTo>
                <a:cubicBezTo>
                  <a:pt x="1661695" y="109563"/>
                  <a:pt x="1648986" y="113149"/>
                  <a:pt x="1642369" y="106532"/>
                </a:cubicBezTo>
                <a:cubicBezTo>
                  <a:pt x="1595019" y="59183"/>
                  <a:pt x="1677881" y="94696"/>
                  <a:pt x="1606858" y="71021"/>
                </a:cubicBezTo>
                <a:cubicBezTo>
                  <a:pt x="1612777" y="65103"/>
                  <a:pt x="1617128" y="57009"/>
                  <a:pt x="1624614" y="53266"/>
                </a:cubicBezTo>
                <a:cubicBezTo>
                  <a:pt x="1635527" y="47810"/>
                  <a:pt x="1665580" y="55301"/>
                  <a:pt x="1660124" y="44388"/>
                </a:cubicBezTo>
                <a:cubicBezTo>
                  <a:pt x="1653376" y="30892"/>
                  <a:pt x="1630293" y="39480"/>
                  <a:pt x="1615736" y="35510"/>
                </a:cubicBezTo>
                <a:cubicBezTo>
                  <a:pt x="1597680" y="30586"/>
                  <a:pt x="1562470" y="17755"/>
                  <a:pt x="1562470" y="17755"/>
                </a:cubicBezTo>
                <a:cubicBezTo>
                  <a:pt x="1526959" y="20714"/>
                  <a:pt x="1490880" y="19645"/>
                  <a:pt x="1455938" y="26633"/>
                </a:cubicBezTo>
                <a:cubicBezTo>
                  <a:pt x="1445476" y="28725"/>
                  <a:pt x="1439967" y="43993"/>
                  <a:pt x="1429305" y="44388"/>
                </a:cubicBezTo>
                <a:lnTo>
                  <a:pt x="1216241" y="35510"/>
                </a:lnTo>
                <a:cubicBezTo>
                  <a:pt x="1113194" y="1164"/>
                  <a:pt x="1226671" y="35510"/>
                  <a:pt x="958788" y="35510"/>
                </a:cubicBezTo>
                <a:cubicBezTo>
                  <a:pt x="878834" y="35510"/>
                  <a:pt x="798990" y="29592"/>
                  <a:pt x="719091" y="26633"/>
                </a:cubicBezTo>
                <a:cubicBezTo>
                  <a:pt x="675638" y="23290"/>
                  <a:pt x="582763" y="17986"/>
                  <a:pt x="532660" y="8877"/>
                </a:cubicBezTo>
                <a:cubicBezTo>
                  <a:pt x="523453" y="7203"/>
                  <a:pt x="514905" y="2959"/>
                  <a:pt x="506027" y="0"/>
                </a:cubicBezTo>
                <a:cubicBezTo>
                  <a:pt x="502460" y="594"/>
                  <a:pt x="416274" y="14369"/>
                  <a:pt x="408373" y="17755"/>
                </a:cubicBezTo>
                <a:cubicBezTo>
                  <a:pt x="400680" y="21052"/>
                  <a:pt x="397794" y="31204"/>
                  <a:pt x="390617" y="35510"/>
                </a:cubicBezTo>
                <a:cubicBezTo>
                  <a:pt x="382593" y="40325"/>
                  <a:pt x="372585" y="40702"/>
                  <a:pt x="363984" y="44388"/>
                </a:cubicBezTo>
                <a:cubicBezTo>
                  <a:pt x="351820" y="49601"/>
                  <a:pt x="341662" y="61044"/>
                  <a:pt x="328474" y="62143"/>
                </a:cubicBezTo>
                <a:cubicBezTo>
                  <a:pt x="234060" y="70011"/>
                  <a:pt x="139083" y="68062"/>
                  <a:pt x="44388" y="71021"/>
                </a:cubicBezTo>
                <a:cubicBezTo>
                  <a:pt x="38470" y="79899"/>
                  <a:pt x="29077" y="87268"/>
                  <a:pt x="26633" y="97654"/>
                </a:cubicBezTo>
                <a:cubicBezTo>
                  <a:pt x="17048" y="138391"/>
                  <a:pt x="16151" y="180728"/>
                  <a:pt x="8878" y="221941"/>
                </a:cubicBezTo>
                <a:cubicBezTo>
                  <a:pt x="7252" y="231157"/>
                  <a:pt x="2959" y="239696"/>
                  <a:pt x="0" y="248574"/>
                </a:cubicBezTo>
                <a:cubicBezTo>
                  <a:pt x="20025" y="328675"/>
                  <a:pt x="10038" y="296446"/>
                  <a:pt x="26633" y="346229"/>
                </a:cubicBezTo>
                <a:cubicBezTo>
                  <a:pt x="23674" y="375821"/>
                  <a:pt x="17755" y="405266"/>
                  <a:pt x="17755" y="435006"/>
                </a:cubicBezTo>
                <a:cubicBezTo>
                  <a:pt x="17755" y="450095"/>
                  <a:pt x="22663" y="464837"/>
                  <a:pt x="26633" y="479394"/>
                </a:cubicBezTo>
                <a:cubicBezTo>
                  <a:pt x="41935" y="535501"/>
                  <a:pt x="33434" y="521707"/>
                  <a:pt x="62144" y="550415"/>
                </a:cubicBezTo>
                <a:cubicBezTo>
                  <a:pt x="59185" y="585926"/>
                  <a:pt x="57686" y="621588"/>
                  <a:pt x="53266" y="656947"/>
                </a:cubicBezTo>
                <a:cubicBezTo>
                  <a:pt x="51753" y="669054"/>
                  <a:pt x="44388" y="680257"/>
                  <a:pt x="44388" y="692458"/>
                </a:cubicBezTo>
                <a:cubicBezTo>
                  <a:pt x="44388" y="703606"/>
                  <a:pt x="57957" y="742042"/>
                  <a:pt x="62144" y="754602"/>
                </a:cubicBezTo>
                <a:cubicBezTo>
                  <a:pt x="65103" y="772357"/>
                  <a:pt x="71021" y="789868"/>
                  <a:pt x="71021" y="807868"/>
                </a:cubicBezTo>
                <a:cubicBezTo>
                  <a:pt x="71021" y="846451"/>
                  <a:pt x="65983" y="884885"/>
                  <a:pt x="62144" y="923277"/>
                </a:cubicBezTo>
                <a:cubicBezTo>
                  <a:pt x="58775" y="956969"/>
                  <a:pt x="51859" y="996190"/>
                  <a:pt x="44388" y="1029809"/>
                </a:cubicBezTo>
                <a:cubicBezTo>
                  <a:pt x="41741" y="1041720"/>
                  <a:pt x="38470" y="1053483"/>
                  <a:pt x="35511" y="1065320"/>
                </a:cubicBezTo>
                <a:cubicBezTo>
                  <a:pt x="38470" y="1086035"/>
                  <a:pt x="37771" y="1107613"/>
                  <a:pt x="44388" y="1127464"/>
                </a:cubicBezTo>
                <a:cubicBezTo>
                  <a:pt x="47035" y="1135405"/>
                  <a:pt x="55608" y="1139990"/>
                  <a:pt x="62144" y="1145219"/>
                </a:cubicBezTo>
                <a:cubicBezTo>
                  <a:pt x="118128" y="1190004"/>
                  <a:pt x="63671" y="1137867"/>
                  <a:pt x="106532" y="1180730"/>
                </a:cubicBezTo>
                <a:cubicBezTo>
                  <a:pt x="109491" y="1189608"/>
                  <a:pt x="106532" y="1204404"/>
                  <a:pt x="115410" y="1207363"/>
                </a:cubicBezTo>
                <a:cubicBezTo>
                  <a:pt x="129725" y="1212134"/>
                  <a:pt x="144841" y="1200479"/>
                  <a:pt x="159798" y="1198485"/>
                </a:cubicBezTo>
                <a:cubicBezTo>
                  <a:pt x="189277" y="1194554"/>
                  <a:pt x="218983" y="1192566"/>
                  <a:pt x="248575" y="1189607"/>
                </a:cubicBezTo>
                <a:cubicBezTo>
                  <a:pt x="269289" y="1192566"/>
                  <a:pt x="290867" y="1191868"/>
                  <a:pt x="310718" y="1198485"/>
                </a:cubicBezTo>
                <a:cubicBezTo>
                  <a:pt x="318659" y="1201132"/>
                  <a:pt x="320290" y="1214486"/>
                  <a:pt x="328474" y="1216240"/>
                </a:cubicBezTo>
                <a:cubicBezTo>
                  <a:pt x="345508" y="1219890"/>
                  <a:pt x="566532" y="1233887"/>
                  <a:pt x="568171" y="1233996"/>
                </a:cubicBezTo>
                <a:cubicBezTo>
                  <a:pt x="600722" y="1231037"/>
                  <a:pt x="633139" y="1225118"/>
                  <a:pt x="665825" y="1225118"/>
                </a:cubicBezTo>
                <a:cubicBezTo>
                  <a:pt x="884377" y="1225118"/>
                  <a:pt x="675131" y="1228984"/>
                  <a:pt x="772357" y="1242873"/>
                </a:cubicBezTo>
                <a:cubicBezTo>
                  <a:pt x="804714" y="1247495"/>
                  <a:pt x="837460" y="1248792"/>
                  <a:pt x="870012" y="1251751"/>
                </a:cubicBezTo>
                <a:cubicBezTo>
                  <a:pt x="878890" y="1257669"/>
                  <a:pt x="885994" y="1268879"/>
                  <a:pt x="896645" y="1269506"/>
                </a:cubicBezTo>
                <a:cubicBezTo>
                  <a:pt x="938108" y="1271945"/>
                  <a:pt x="979682" y="1265482"/>
                  <a:pt x="1020932" y="1260629"/>
                </a:cubicBezTo>
                <a:cubicBezTo>
                  <a:pt x="1030226" y="1259536"/>
                  <a:pt x="1038430" y="1253781"/>
                  <a:pt x="1047565" y="1251751"/>
                </a:cubicBezTo>
                <a:cubicBezTo>
                  <a:pt x="1065137" y="1247846"/>
                  <a:pt x="1083076" y="1245832"/>
                  <a:pt x="1100831" y="1242873"/>
                </a:cubicBezTo>
                <a:cubicBezTo>
                  <a:pt x="1112668" y="1245832"/>
                  <a:pt x="1128402" y="1242487"/>
                  <a:pt x="1136342" y="1251751"/>
                </a:cubicBezTo>
                <a:cubicBezTo>
                  <a:pt x="1148522" y="1265961"/>
                  <a:pt x="1143716" y="1289444"/>
                  <a:pt x="1154097" y="1305017"/>
                </a:cubicBezTo>
                <a:cubicBezTo>
                  <a:pt x="1177043" y="1339436"/>
                  <a:pt x="1168478" y="1321528"/>
                  <a:pt x="1180730" y="1358283"/>
                </a:cubicBezTo>
                <a:cubicBezTo>
                  <a:pt x="1174812" y="1370120"/>
                  <a:pt x="1168188" y="1381630"/>
                  <a:pt x="1162975" y="1393794"/>
                </a:cubicBezTo>
                <a:cubicBezTo>
                  <a:pt x="1159289" y="1402395"/>
                  <a:pt x="1162467" y="1416242"/>
                  <a:pt x="1154097" y="1420427"/>
                </a:cubicBezTo>
                <a:cubicBezTo>
                  <a:pt x="1145727" y="1424612"/>
                  <a:pt x="1136342" y="1414508"/>
                  <a:pt x="1127464" y="1411549"/>
                </a:cubicBezTo>
                <a:cubicBezTo>
                  <a:pt x="1130423" y="1390835"/>
                  <a:pt x="1116491" y="1356023"/>
                  <a:pt x="1136342" y="1349406"/>
                </a:cubicBezTo>
                <a:cubicBezTo>
                  <a:pt x="1144789" y="1346591"/>
                  <a:pt x="1161778" y="1441075"/>
                  <a:pt x="1162975" y="1447060"/>
                </a:cubicBezTo>
                <a:cubicBezTo>
                  <a:pt x="1160016" y="1470734"/>
                  <a:pt x="1160952" y="1495229"/>
                  <a:pt x="1154097" y="1518081"/>
                </a:cubicBezTo>
                <a:cubicBezTo>
                  <a:pt x="1151692" y="1526098"/>
                  <a:pt x="1130423" y="1531398"/>
                  <a:pt x="1145219" y="1535837"/>
                </a:cubicBezTo>
                <a:close/>
              </a:path>
            </a:pathLst>
          </a:custGeom>
          <a:solidFill>
            <a:srgbClr val="FFFF00">
              <a:alpha val="5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49"/>
          <p:cNvGrpSpPr/>
          <p:nvPr/>
        </p:nvGrpSpPr>
        <p:grpSpPr>
          <a:xfrm>
            <a:off x="8169054" y="1969165"/>
            <a:ext cx="2575146" cy="3898235"/>
            <a:chOff x="8169054" y="1969165"/>
            <a:chExt cx="2575146" cy="3898235"/>
          </a:xfrm>
        </p:grpSpPr>
        <p:grpSp>
          <p:nvGrpSpPr>
            <p:cNvPr id="12" name="Group 48"/>
            <p:cNvGrpSpPr/>
            <p:nvPr/>
          </p:nvGrpSpPr>
          <p:grpSpPr>
            <a:xfrm>
              <a:off x="8854425" y="1969165"/>
              <a:ext cx="832193" cy="883735"/>
              <a:chOff x="8854425" y="1969165"/>
              <a:chExt cx="832193" cy="883735"/>
            </a:xfrm>
          </p:grpSpPr>
          <p:cxnSp>
            <p:nvCxnSpPr>
              <p:cNvPr id="36" name="Straight Arrow Connector 35"/>
              <p:cNvCxnSpPr/>
              <p:nvPr/>
            </p:nvCxnSpPr>
            <p:spPr bwMode="auto">
              <a:xfrm flipH="1">
                <a:off x="8878102" y="1969165"/>
                <a:ext cx="808516" cy="883735"/>
              </a:xfrm>
              <a:prstGeom prst="straightConnector1">
                <a:avLst/>
              </a:prstGeom>
              <a:solidFill>
                <a:srgbClr val="AA014C"/>
              </a:solidFill>
              <a:ln w="50800" cap="flat" cmpd="sng" algn="ctr">
                <a:solidFill>
                  <a:srgbClr val="FFC000"/>
                </a:solidFill>
                <a:prstDash val="solid"/>
                <a:round/>
                <a:headEnd type="none" w="med" len="med"/>
                <a:tailEnd type="triangle" w="med" len="med"/>
              </a:ln>
              <a:effectLst/>
            </p:spPr>
          </p:cxnSp>
          <p:sp>
            <p:nvSpPr>
              <p:cNvPr id="37" name="TextBox 36"/>
              <p:cNvSpPr txBox="1"/>
              <p:nvPr/>
            </p:nvSpPr>
            <p:spPr>
              <a:xfrm>
                <a:off x="8854425" y="2190690"/>
                <a:ext cx="776175" cy="400110"/>
              </a:xfrm>
              <a:prstGeom prst="rect">
                <a:avLst/>
              </a:prstGeom>
              <a:solidFill>
                <a:srgbClr val="FFC000"/>
              </a:solidFill>
            </p:spPr>
            <p:txBody>
              <a:bodyPr wrap="none" rtlCol="0">
                <a:spAutoFit/>
              </a:bodyPr>
              <a:lstStyle/>
              <a:p>
                <a:r>
                  <a:rPr lang="en-US" sz="2000" dirty="0" smtClean="0">
                    <a:solidFill>
                      <a:schemeClr val="bg1"/>
                    </a:solidFill>
                    <a:latin typeface="+mj-lt"/>
                  </a:rPr>
                  <a:t>LLCF</a:t>
                </a:r>
                <a:endParaRPr lang="en-US" sz="2000" dirty="0">
                  <a:solidFill>
                    <a:schemeClr val="bg1"/>
                  </a:solidFill>
                  <a:latin typeface="+mj-lt"/>
                </a:endParaRPr>
              </a:p>
            </p:txBody>
          </p:sp>
        </p:grpSp>
        <p:sp>
          <p:nvSpPr>
            <p:cNvPr id="43" name="Freeform 42"/>
            <p:cNvSpPr/>
            <p:nvPr/>
          </p:nvSpPr>
          <p:spPr>
            <a:xfrm flipH="1" flipV="1">
              <a:off x="8169054" y="3678704"/>
              <a:ext cx="2575146" cy="2188696"/>
            </a:xfrm>
            <a:custGeom>
              <a:avLst/>
              <a:gdLst>
                <a:gd name="connsiteX0" fmla="*/ 1145219 w 1873794"/>
                <a:gd name="connsiteY0" fmla="*/ 1535837 h 1597980"/>
                <a:gd name="connsiteX1" fmla="*/ 1242874 w 1873794"/>
                <a:gd name="connsiteY1" fmla="*/ 1544714 h 1597980"/>
                <a:gd name="connsiteX2" fmla="*/ 1269507 w 1873794"/>
                <a:gd name="connsiteY2" fmla="*/ 1535837 h 1597980"/>
                <a:gd name="connsiteX3" fmla="*/ 1313895 w 1873794"/>
                <a:gd name="connsiteY3" fmla="*/ 1544714 h 1597980"/>
                <a:gd name="connsiteX4" fmla="*/ 1331650 w 1873794"/>
                <a:gd name="connsiteY4" fmla="*/ 1562470 h 1597980"/>
                <a:gd name="connsiteX5" fmla="*/ 1367161 w 1873794"/>
                <a:gd name="connsiteY5" fmla="*/ 1571347 h 1597980"/>
                <a:gd name="connsiteX6" fmla="*/ 1393794 w 1873794"/>
                <a:gd name="connsiteY6" fmla="*/ 1580225 h 1597980"/>
                <a:gd name="connsiteX7" fmla="*/ 1438183 w 1873794"/>
                <a:gd name="connsiteY7" fmla="*/ 1544714 h 1597980"/>
                <a:gd name="connsiteX8" fmla="*/ 1473693 w 1873794"/>
                <a:gd name="connsiteY8" fmla="*/ 1553592 h 1597980"/>
                <a:gd name="connsiteX9" fmla="*/ 1491449 w 1873794"/>
                <a:gd name="connsiteY9" fmla="*/ 1580225 h 1597980"/>
                <a:gd name="connsiteX10" fmla="*/ 1518082 w 1873794"/>
                <a:gd name="connsiteY10" fmla="*/ 1589103 h 1597980"/>
                <a:gd name="connsiteX11" fmla="*/ 1580225 w 1873794"/>
                <a:gd name="connsiteY11" fmla="*/ 1597980 h 1597980"/>
                <a:gd name="connsiteX12" fmla="*/ 1775534 w 1873794"/>
                <a:gd name="connsiteY12" fmla="*/ 1571347 h 1597980"/>
                <a:gd name="connsiteX13" fmla="*/ 1748901 w 1873794"/>
                <a:gd name="connsiteY13" fmla="*/ 1482571 h 1597980"/>
                <a:gd name="connsiteX14" fmla="*/ 1740023 w 1873794"/>
                <a:gd name="connsiteY14" fmla="*/ 1455938 h 1597980"/>
                <a:gd name="connsiteX15" fmla="*/ 1757779 w 1873794"/>
                <a:gd name="connsiteY15" fmla="*/ 1384916 h 1597980"/>
                <a:gd name="connsiteX16" fmla="*/ 1748901 w 1873794"/>
                <a:gd name="connsiteY16" fmla="*/ 1349406 h 1597980"/>
                <a:gd name="connsiteX17" fmla="*/ 1748901 w 1873794"/>
                <a:gd name="connsiteY17" fmla="*/ 1225118 h 1597980"/>
                <a:gd name="connsiteX18" fmla="*/ 1757779 w 1873794"/>
                <a:gd name="connsiteY18" fmla="*/ 1198485 h 1597980"/>
                <a:gd name="connsiteX19" fmla="*/ 1784412 w 1873794"/>
                <a:gd name="connsiteY19" fmla="*/ 1189607 h 1597980"/>
                <a:gd name="connsiteX20" fmla="*/ 1837678 w 1873794"/>
                <a:gd name="connsiteY20" fmla="*/ 1154097 h 1597980"/>
                <a:gd name="connsiteX21" fmla="*/ 1828800 w 1873794"/>
                <a:gd name="connsiteY21" fmla="*/ 1029809 h 1597980"/>
                <a:gd name="connsiteX22" fmla="*/ 1811045 w 1873794"/>
                <a:gd name="connsiteY22" fmla="*/ 976543 h 1597980"/>
                <a:gd name="connsiteX23" fmla="*/ 1793289 w 1873794"/>
                <a:gd name="connsiteY23" fmla="*/ 870011 h 1597980"/>
                <a:gd name="connsiteX24" fmla="*/ 1802167 w 1873794"/>
                <a:gd name="connsiteY24" fmla="*/ 825623 h 1597980"/>
                <a:gd name="connsiteX25" fmla="*/ 1819922 w 1873794"/>
                <a:gd name="connsiteY25" fmla="*/ 772357 h 1597980"/>
                <a:gd name="connsiteX26" fmla="*/ 1802167 w 1873794"/>
                <a:gd name="connsiteY26" fmla="*/ 719091 h 1597980"/>
                <a:gd name="connsiteX27" fmla="*/ 1793289 w 1873794"/>
                <a:gd name="connsiteY27" fmla="*/ 692458 h 1597980"/>
                <a:gd name="connsiteX28" fmla="*/ 1811045 w 1873794"/>
                <a:gd name="connsiteY28" fmla="*/ 523782 h 1597980"/>
                <a:gd name="connsiteX29" fmla="*/ 1819922 w 1873794"/>
                <a:gd name="connsiteY29" fmla="*/ 479394 h 1597980"/>
                <a:gd name="connsiteX30" fmla="*/ 1855433 w 1873794"/>
                <a:gd name="connsiteY30" fmla="*/ 461639 h 1597980"/>
                <a:gd name="connsiteX31" fmla="*/ 1855433 w 1873794"/>
                <a:gd name="connsiteY31" fmla="*/ 319596 h 1597980"/>
                <a:gd name="connsiteX32" fmla="*/ 1828800 w 1873794"/>
                <a:gd name="connsiteY32" fmla="*/ 301840 h 1597980"/>
                <a:gd name="connsiteX33" fmla="*/ 1811045 w 1873794"/>
                <a:gd name="connsiteY33" fmla="*/ 275207 h 1597980"/>
                <a:gd name="connsiteX34" fmla="*/ 1828800 w 1873794"/>
                <a:gd name="connsiteY34" fmla="*/ 292963 h 1597980"/>
                <a:gd name="connsiteX35" fmla="*/ 1819922 w 1873794"/>
                <a:gd name="connsiteY35" fmla="*/ 266330 h 1597980"/>
                <a:gd name="connsiteX36" fmla="*/ 1811045 w 1873794"/>
                <a:gd name="connsiteY36" fmla="*/ 213064 h 1597980"/>
                <a:gd name="connsiteX37" fmla="*/ 1766656 w 1873794"/>
                <a:gd name="connsiteY37" fmla="*/ 177553 h 1597980"/>
                <a:gd name="connsiteX38" fmla="*/ 1740023 w 1873794"/>
                <a:gd name="connsiteY38" fmla="*/ 159798 h 1597980"/>
                <a:gd name="connsiteX39" fmla="*/ 1686757 w 1873794"/>
                <a:gd name="connsiteY39" fmla="*/ 142042 h 1597980"/>
                <a:gd name="connsiteX40" fmla="*/ 1669002 w 1873794"/>
                <a:gd name="connsiteY40" fmla="*/ 115409 h 1597980"/>
                <a:gd name="connsiteX41" fmla="*/ 1642369 w 1873794"/>
                <a:gd name="connsiteY41" fmla="*/ 106532 h 1597980"/>
                <a:gd name="connsiteX42" fmla="*/ 1606858 w 1873794"/>
                <a:gd name="connsiteY42" fmla="*/ 71021 h 1597980"/>
                <a:gd name="connsiteX43" fmla="*/ 1624614 w 1873794"/>
                <a:gd name="connsiteY43" fmla="*/ 53266 h 1597980"/>
                <a:gd name="connsiteX44" fmla="*/ 1660124 w 1873794"/>
                <a:gd name="connsiteY44" fmla="*/ 44388 h 1597980"/>
                <a:gd name="connsiteX45" fmla="*/ 1615736 w 1873794"/>
                <a:gd name="connsiteY45" fmla="*/ 35510 h 1597980"/>
                <a:gd name="connsiteX46" fmla="*/ 1562470 w 1873794"/>
                <a:gd name="connsiteY46" fmla="*/ 17755 h 1597980"/>
                <a:gd name="connsiteX47" fmla="*/ 1455938 w 1873794"/>
                <a:gd name="connsiteY47" fmla="*/ 26633 h 1597980"/>
                <a:gd name="connsiteX48" fmla="*/ 1429305 w 1873794"/>
                <a:gd name="connsiteY48" fmla="*/ 44388 h 1597980"/>
                <a:gd name="connsiteX49" fmla="*/ 1216241 w 1873794"/>
                <a:gd name="connsiteY49" fmla="*/ 35510 h 1597980"/>
                <a:gd name="connsiteX50" fmla="*/ 958788 w 1873794"/>
                <a:gd name="connsiteY50" fmla="*/ 35510 h 1597980"/>
                <a:gd name="connsiteX51" fmla="*/ 719091 w 1873794"/>
                <a:gd name="connsiteY51" fmla="*/ 26633 h 1597980"/>
                <a:gd name="connsiteX52" fmla="*/ 532660 w 1873794"/>
                <a:gd name="connsiteY52" fmla="*/ 8877 h 1597980"/>
                <a:gd name="connsiteX53" fmla="*/ 506027 w 1873794"/>
                <a:gd name="connsiteY53" fmla="*/ 0 h 1597980"/>
                <a:gd name="connsiteX54" fmla="*/ 408373 w 1873794"/>
                <a:gd name="connsiteY54" fmla="*/ 17755 h 1597980"/>
                <a:gd name="connsiteX55" fmla="*/ 390617 w 1873794"/>
                <a:gd name="connsiteY55" fmla="*/ 35510 h 1597980"/>
                <a:gd name="connsiteX56" fmla="*/ 363984 w 1873794"/>
                <a:gd name="connsiteY56" fmla="*/ 44388 h 1597980"/>
                <a:gd name="connsiteX57" fmla="*/ 328474 w 1873794"/>
                <a:gd name="connsiteY57" fmla="*/ 62143 h 1597980"/>
                <a:gd name="connsiteX58" fmla="*/ 44388 w 1873794"/>
                <a:gd name="connsiteY58" fmla="*/ 71021 h 1597980"/>
                <a:gd name="connsiteX59" fmla="*/ 26633 w 1873794"/>
                <a:gd name="connsiteY59" fmla="*/ 97654 h 1597980"/>
                <a:gd name="connsiteX60" fmla="*/ 8878 w 1873794"/>
                <a:gd name="connsiteY60" fmla="*/ 221941 h 1597980"/>
                <a:gd name="connsiteX61" fmla="*/ 0 w 1873794"/>
                <a:gd name="connsiteY61" fmla="*/ 248574 h 1597980"/>
                <a:gd name="connsiteX62" fmla="*/ 26633 w 1873794"/>
                <a:gd name="connsiteY62" fmla="*/ 346229 h 1597980"/>
                <a:gd name="connsiteX63" fmla="*/ 17755 w 1873794"/>
                <a:gd name="connsiteY63" fmla="*/ 435006 h 1597980"/>
                <a:gd name="connsiteX64" fmla="*/ 26633 w 1873794"/>
                <a:gd name="connsiteY64" fmla="*/ 479394 h 1597980"/>
                <a:gd name="connsiteX65" fmla="*/ 62144 w 1873794"/>
                <a:gd name="connsiteY65" fmla="*/ 550415 h 1597980"/>
                <a:gd name="connsiteX66" fmla="*/ 53266 w 1873794"/>
                <a:gd name="connsiteY66" fmla="*/ 656947 h 1597980"/>
                <a:gd name="connsiteX67" fmla="*/ 44388 w 1873794"/>
                <a:gd name="connsiteY67" fmla="*/ 692458 h 1597980"/>
                <a:gd name="connsiteX68" fmla="*/ 62144 w 1873794"/>
                <a:gd name="connsiteY68" fmla="*/ 754602 h 1597980"/>
                <a:gd name="connsiteX69" fmla="*/ 71021 w 1873794"/>
                <a:gd name="connsiteY69" fmla="*/ 807868 h 1597980"/>
                <a:gd name="connsiteX70" fmla="*/ 62144 w 1873794"/>
                <a:gd name="connsiteY70" fmla="*/ 923277 h 1597980"/>
                <a:gd name="connsiteX71" fmla="*/ 44388 w 1873794"/>
                <a:gd name="connsiteY71" fmla="*/ 1029809 h 1597980"/>
                <a:gd name="connsiteX72" fmla="*/ 35511 w 1873794"/>
                <a:gd name="connsiteY72" fmla="*/ 1065320 h 1597980"/>
                <a:gd name="connsiteX73" fmla="*/ 44388 w 1873794"/>
                <a:gd name="connsiteY73" fmla="*/ 1127464 h 1597980"/>
                <a:gd name="connsiteX74" fmla="*/ 62144 w 1873794"/>
                <a:gd name="connsiteY74" fmla="*/ 1145219 h 1597980"/>
                <a:gd name="connsiteX75" fmla="*/ 106532 w 1873794"/>
                <a:gd name="connsiteY75" fmla="*/ 1180730 h 1597980"/>
                <a:gd name="connsiteX76" fmla="*/ 115410 w 1873794"/>
                <a:gd name="connsiteY76" fmla="*/ 1207363 h 1597980"/>
                <a:gd name="connsiteX77" fmla="*/ 159798 w 1873794"/>
                <a:gd name="connsiteY77" fmla="*/ 1198485 h 1597980"/>
                <a:gd name="connsiteX78" fmla="*/ 248575 w 1873794"/>
                <a:gd name="connsiteY78" fmla="*/ 1189607 h 1597980"/>
                <a:gd name="connsiteX79" fmla="*/ 310718 w 1873794"/>
                <a:gd name="connsiteY79" fmla="*/ 1198485 h 1597980"/>
                <a:gd name="connsiteX80" fmla="*/ 328474 w 1873794"/>
                <a:gd name="connsiteY80" fmla="*/ 1216240 h 1597980"/>
                <a:gd name="connsiteX81" fmla="*/ 568171 w 1873794"/>
                <a:gd name="connsiteY81" fmla="*/ 1233996 h 1597980"/>
                <a:gd name="connsiteX82" fmla="*/ 665825 w 1873794"/>
                <a:gd name="connsiteY82" fmla="*/ 1225118 h 1597980"/>
                <a:gd name="connsiteX83" fmla="*/ 772357 w 1873794"/>
                <a:gd name="connsiteY83" fmla="*/ 1242873 h 1597980"/>
                <a:gd name="connsiteX84" fmla="*/ 870012 w 1873794"/>
                <a:gd name="connsiteY84" fmla="*/ 1251751 h 1597980"/>
                <a:gd name="connsiteX85" fmla="*/ 896645 w 1873794"/>
                <a:gd name="connsiteY85" fmla="*/ 1269506 h 1597980"/>
                <a:gd name="connsiteX86" fmla="*/ 1020932 w 1873794"/>
                <a:gd name="connsiteY86" fmla="*/ 1260629 h 1597980"/>
                <a:gd name="connsiteX87" fmla="*/ 1047565 w 1873794"/>
                <a:gd name="connsiteY87" fmla="*/ 1251751 h 1597980"/>
                <a:gd name="connsiteX88" fmla="*/ 1100831 w 1873794"/>
                <a:gd name="connsiteY88" fmla="*/ 1242873 h 1597980"/>
                <a:gd name="connsiteX89" fmla="*/ 1136342 w 1873794"/>
                <a:gd name="connsiteY89" fmla="*/ 1251751 h 1597980"/>
                <a:gd name="connsiteX90" fmla="*/ 1154097 w 1873794"/>
                <a:gd name="connsiteY90" fmla="*/ 1305017 h 1597980"/>
                <a:gd name="connsiteX91" fmla="*/ 1180730 w 1873794"/>
                <a:gd name="connsiteY91" fmla="*/ 1358283 h 1597980"/>
                <a:gd name="connsiteX92" fmla="*/ 1162975 w 1873794"/>
                <a:gd name="connsiteY92" fmla="*/ 1393794 h 1597980"/>
                <a:gd name="connsiteX93" fmla="*/ 1154097 w 1873794"/>
                <a:gd name="connsiteY93" fmla="*/ 1420427 h 1597980"/>
                <a:gd name="connsiteX94" fmla="*/ 1127464 w 1873794"/>
                <a:gd name="connsiteY94" fmla="*/ 1411549 h 1597980"/>
                <a:gd name="connsiteX95" fmla="*/ 1136342 w 1873794"/>
                <a:gd name="connsiteY95" fmla="*/ 1349406 h 1597980"/>
                <a:gd name="connsiteX96" fmla="*/ 1162975 w 1873794"/>
                <a:gd name="connsiteY96" fmla="*/ 1447060 h 1597980"/>
                <a:gd name="connsiteX97" fmla="*/ 1154097 w 1873794"/>
                <a:gd name="connsiteY97" fmla="*/ 1518081 h 1597980"/>
                <a:gd name="connsiteX98" fmla="*/ 1145219 w 1873794"/>
                <a:gd name="connsiteY98" fmla="*/ 1535837 h 1597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873794" h="1597980">
                  <a:moveTo>
                    <a:pt x="1145219" y="1535837"/>
                  </a:moveTo>
                  <a:cubicBezTo>
                    <a:pt x="1160015" y="1540276"/>
                    <a:pt x="1185509" y="1559055"/>
                    <a:pt x="1242874" y="1544714"/>
                  </a:cubicBezTo>
                  <a:cubicBezTo>
                    <a:pt x="1251952" y="1542444"/>
                    <a:pt x="1260629" y="1538796"/>
                    <a:pt x="1269507" y="1535837"/>
                  </a:cubicBezTo>
                  <a:cubicBezTo>
                    <a:pt x="1284303" y="1538796"/>
                    <a:pt x="1300026" y="1538770"/>
                    <a:pt x="1313895" y="1544714"/>
                  </a:cubicBezTo>
                  <a:cubicBezTo>
                    <a:pt x="1321588" y="1548011"/>
                    <a:pt x="1324164" y="1558727"/>
                    <a:pt x="1331650" y="1562470"/>
                  </a:cubicBezTo>
                  <a:cubicBezTo>
                    <a:pt x="1342563" y="1567927"/>
                    <a:pt x="1355429" y="1567995"/>
                    <a:pt x="1367161" y="1571347"/>
                  </a:cubicBezTo>
                  <a:cubicBezTo>
                    <a:pt x="1376159" y="1573918"/>
                    <a:pt x="1384916" y="1577266"/>
                    <a:pt x="1393794" y="1580225"/>
                  </a:cubicBezTo>
                  <a:cubicBezTo>
                    <a:pt x="1402987" y="1571033"/>
                    <a:pt x="1425120" y="1546580"/>
                    <a:pt x="1438183" y="1544714"/>
                  </a:cubicBezTo>
                  <a:cubicBezTo>
                    <a:pt x="1450261" y="1542988"/>
                    <a:pt x="1461856" y="1550633"/>
                    <a:pt x="1473693" y="1553592"/>
                  </a:cubicBezTo>
                  <a:cubicBezTo>
                    <a:pt x="1479612" y="1562470"/>
                    <a:pt x="1483117" y="1573560"/>
                    <a:pt x="1491449" y="1580225"/>
                  </a:cubicBezTo>
                  <a:cubicBezTo>
                    <a:pt x="1498756" y="1586071"/>
                    <a:pt x="1508906" y="1587268"/>
                    <a:pt x="1518082" y="1589103"/>
                  </a:cubicBezTo>
                  <a:cubicBezTo>
                    <a:pt x="1538600" y="1593207"/>
                    <a:pt x="1559511" y="1595021"/>
                    <a:pt x="1580225" y="1597980"/>
                  </a:cubicBezTo>
                  <a:cubicBezTo>
                    <a:pt x="1703944" y="1573237"/>
                    <a:pt x="1638928" y="1582731"/>
                    <a:pt x="1775534" y="1571347"/>
                  </a:cubicBezTo>
                  <a:cubicBezTo>
                    <a:pt x="1762117" y="1517683"/>
                    <a:pt x="1770513" y="1547407"/>
                    <a:pt x="1748901" y="1482571"/>
                  </a:cubicBezTo>
                  <a:lnTo>
                    <a:pt x="1740023" y="1455938"/>
                  </a:lnTo>
                  <a:cubicBezTo>
                    <a:pt x="1747029" y="1434921"/>
                    <a:pt x="1757779" y="1406343"/>
                    <a:pt x="1757779" y="1384916"/>
                  </a:cubicBezTo>
                  <a:cubicBezTo>
                    <a:pt x="1757779" y="1372715"/>
                    <a:pt x="1751860" y="1361243"/>
                    <a:pt x="1748901" y="1349406"/>
                  </a:cubicBezTo>
                  <a:cubicBezTo>
                    <a:pt x="1740262" y="1263015"/>
                    <a:pt x="1732214" y="1283521"/>
                    <a:pt x="1748901" y="1225118"/>
                  </a:cubicBezTo>
                  <a:cubicBezTo>
                    <a:pt x="1751472" y="1216120"/>
                    <a:pt x="1751162" y="1205102"/>
                    <a:pt x="1757779" y="1198485"/>
                  </a:cubicBezTo>
                  <a:cubicBezTo>
                    <a:pt x="1764396" y="1191868"/>
                    <a:pt x="1776232" y="1194152"/>
                    <a:pt x="1784412" y="1189607"/>
                  </a:cubicBezTo>
                  <a:cubicBezTo>
                    <a:pt x="1803066" y="1179244"/>
                    <a:pt x="1837678" y="1154097"/>
                    <a:pt x="1837678" y="1154097"/>
                  </a:cubicBezTo>
                  <a:cubicBezTo>
                    <a:pt x="1834719" y="1112668"/>
                    <a:pt x="1834961" y="1070884"/>
                    <a:pt x="1828800" y="1029809"/>
                  </a:cubicBezTo>
                  <a:cubicBezTo>
                    <a:pt x="1826024" y="1011300"/>
                    <a:pt x="1815105" y="994813"/>
                    <a:pt x="1811045" y="976543"/>
                  </a:cubicBezTo>
                  <a:cubicBezTo>
                    <a:pt x="1803235" y="941400"/>
                    <a:pt x="1793289" y="870011"/>
                    <a:pt x="1793289" y="870011"/>
                  </a:cubicBezTo>
                  <a:cubicBezTo>
                    <a:pt x="1796248" y="855215"/>
                    <a:pt x="1798197" y="840180"/>
                    <a:pt x="1802167" y="825623"/>
                  </a:cubicBezTo>
                  <a:cubicBezTo>
                    <a:pt x="1807091" y="807567"/>
                    <a:pt x="1819922" y="772357"/>
                    <a:pt x="1819922" y="772357"/>
                  </a:cubicBezTo>
                  <a:lnTo>
                    <a:pt x="1802167" y="719091"/>
                  </a:lnTo>
                  <a:lnTo>
                    <a:pt x="1793289" y="692458"/>
                  </a:lnTo>
                  <a:cubicBezTo>
                    <a:pt x="1795835" y="666995"/>
                    <a:pt x="1806990" y="552166"/>
                    <a:pt x="1811045" y="523782"/>
                  </a:cubicBezTo>
                  <a:cubicBezTo>
                    <a:pt x="1813179" y="508845"/>
                    <a:pt x="1811152" y="491672"/>
                    <a:pt x="1819922" y="479394"/>
                  </a:cubicBezTo>
                  <a:cubicBezTo>
                    <a:pt x="1827614" y="468625"/>
                    <a:pt x="1843596" y="467557"/>
                    <a:pt x="1855433" y="461639"/>
                  </a:cubicBezTo>
                  <a:cubicBezTo>
                    <a:pt x="1862500" y="412170"/>
                    <a:pt x="1873794" y="370089"/>
                    <a:pt x="1855433" y="319596"/>
                  </a:cubicBezTo>
                  <a:cubicBezTo>
                    <a:pt x="1851787" y="309569"/>
                    <a:pt x="1837678" y="307759"/>
                    <a:pt x="1828800" y="301840"/>
                  </a:cubicBezTo>
                  <a:cubicBezTo>
                    <a:pt x="1822882" y="292962"/>
                    <a:pt x="1811045" y="285877"/>
                    <a:pt x="1811045" y="275207"/>
                  </a:cubicBezTo>
                  <a:cubicBezTo>
                    <a:pt x="1811045" y="266837"/>
                    <a:pt x="1822881" y="298882"/>
                    <a:pt x="1828800" y="292963"/>
                  </a:cubicBezTo>
                  <a:cubicBezTo>
                    <a:pt x="1835417" y="286346"/>
                    <a:pt x="1822881" y="275208"/>
                    <a:pt x="1819922" y="266330"/>
                  </a:cubicBezTo>
                  <a:cubicBezTo>
                    <a:pt x="1816963" y="248575"/>
                    <a:pt x="1816737" y="230140"/>
                    <a:pt x="1811045" y="213064"/>
                  </a:cubicBezTo>
                  <a:cubicBezTo>
                    <a:pt x="1799073" y="177148"/>
                    <a:pt x="1793785" y="191118"/>
                    <a:pt x="1766656" y="177553"/>
                  </a:cubicBezTo>
                  <a:cubicBezTo>
                    <a:pt x="1757113" y="172781"/>
                    <a:pt x="1749773" y="164131"/>
                    <a:pt x="1740023" y="159798"/>
                  </a:cubicBezTo>
                  <a:cubicBezTo>
                    <a:pt x="1722920" y="152197"/>
                    <a:pt x="1686757" y="142042"/>
                    <a:pt x="1686757" y="142042"/>
                  </a:cubicBezTo>
                  <a:cubicBezTo>
                    <a:pt x="1680839" y="133164"/>
                    <a:pt x="1677334" y="122074"/>
                    <a:pt x="1669002" y="115409"/>
                  </a:cubicBezTo>
                  <a:cubicBezTo>
                    <a:pt x="1661695" y="109563"/>
                    <a:pt x="1648986" y="113149"/>
                    <a:pt x="1642369" y="106532"/>
                  </a:cubicBezTo>
                  <a:cubicBezTo>
                    <a:pt x="1595019" y="59183"/>
                    <a:pt x="1677881" y="94696"/>
                    <a:pt x="1606858" y="71021"/>
                  </a:cubicBezTo>
                  <a:cubicBezTo>
                    <a:pt x="1612777" y="65103"/>
                    <a:pt x="1617128" y="57009"/>
                    <a:pt x="1624614" y="53266"/>
                  </a:cubicBezTo>
                  <a:cubicBezTo>
                    <a:pt x="1635527" y="47810"/>
                    <a:pt x="1665580" y="55301"/>
                    <a:pt x="1660124" y="44388"/>
                  </a:cubicBezTo>
                  <a:cubicBezTo>
                    <a:pt x="1653376" y="30892"/>
                    <a:pt x="1630293" y="39480"/>
                    <a:pt x="1615736" y="35510"/>
                  </a:cubicBezTo>
                  <a:cubicBezTo>
                    <a:pt x="1597680" y="30586"/>
                    <a:pt x="1562470" y="17755"/>
                    <a:pt x="1562470" y="17755"/>
                  </a:cubicBezTo>
                  <a:cubicBezTo>
                    <a:pt x="1526959" y="20714"/>
                    <a:pt x="1490880" y="19645"/>
                    <a:pt x="1455938" y="26633"/>
                  </a:cubicBezTo>
                  <a:cubicBezTo>
                    <a:pt x="1445476" y="28725"/>
                    <a:pt x="1439967" y="43993"/>
                    <a:pt x="1429305" y="44388"/>
                  </a:cubicBezTo>
                  <a:lnTo>
                    <a:pt x="1216241" y="35510"/>
                  </a:lnTo>
                  <a:cubicBezTo>
                    <a:pt x="1113194" y="1164"/>
                    <a:pt x="1226671" y="35510"/>
                    <a:pt x="958788" y="35510"/>
                  </a:cubicBezTo>
                  <a:cubicBezTo>
                    <a:pt x="878834" y="35510"/>
                    <a:pt x="798990" y="29592"/>
                    <a:pt x="719091" y="26633"/>
                  </a:cubicBezTo>
                  <a:cubicBezTo>
                    <a:pt x="675638" y="23290"/>
                    <a:pt x="582763" y="17986"/>
                    <a:pt x="532660" y="8877"/>
                  </a:cubicBezTo>
                  <a:cubicBezTo>
                    <a:pt x="523453" y="7203"/>
                    <a:pt x="514905" y="2959"/>
                    <a:pt x="506027" y="0"/>
                  </a:cubicBezTo>
                  <a:cubicBezTo>
                    <a:pt x="502460" y="594"/>
                    <a:pt x="416274" y="14369"/>
                    <a:pt x="408373" y="17755"/>
                  </a:cubicBezTo>
                  <a:cubicBezTo>
                    <a:pt x="400680" y="21052"/>
                    <a:pt x="397794" y="31204"/>
                    <a:pt x="390617" y="35510"/>
                  </a:cubicBezTo>
                  <a:cubicBezTo>
                    <a:pt x="382593" y="40325"/>
                    <a:pt x="372585" y="40702"/>
                    <a:pt x="363984" y="44388"/>
                  </a:cubicBezTo>
                  <a:cubicBezTo>
                    <a:pt x="351820" y="49601"/>
                    <a:pt x="341662" y="61044"/>
                    <a:pt x="328474" y="62143"/>
                  </a:cubicBezTo>
                  <a:cubicBezTo>
                    <a:pt x="234060" y="70011"/>
                    <a:pt x="139083" y="68062"/>
                    <a:pt x="44388" y="71021"/>
                  </a:cubicBezTo>
                  <a:cubicBezTo>
                    <a:pt x="38470" y="79899"/>
                    <a:pt x="29077" y="87268"/>
                    <a:pt x="26633" y="97654"/>
                  </a:cubicBezTo>
                  <a:cubicBezTo>
                    <a:pt x="17048" y="138391"/>
                    <a:pt x="16151" y="180728"/>
                    <a:pt x="8878" y="221941"/>
                  </a:cubicBezTo>
                  <a:cubicBezTo>
                    <a:pt x="7252" y="231157"/>
                    <a:pt x="2959" y="239696"/>
                    <a:pt x="0" y="248574"/>
                  </a:cubicBezTo>
                  <a:cubicBezTo>
                    <a:pt x="20025" y="328675"/>
                    <a:pt x="10038" y="296446"/>
                    <a:pt x="26633" y="346229"/>
                  </a:cubicBezTo>
                  <a:cubicBezTo>
                    <a:pt x="23674" y="375821"/>
                    <a:pt x="17755" y="405266"/>
                    <a:pt x="17755" y="435006"/>
                  </a:cubicBezTo>
                  <a:cubicBezTo>
                    <a:pt x="17755" y="450095"/>
                    <a:pt x="22663" y="464837"/>
                    <a:pt x="26633" y="479394"/>
                  </a:cubicBezTo>
                  <a:cubicBezTo>
                    <a:pt x="41935" y="535501"/>
                    <a:pt x="33434" y="521707"/>
                    <a:pt x="62144" y="550415"/>
                  </a:cubicBezTo>
                  <a:cubicBezTo>
                    <a:pt x="59185" y="585926"/>
                    <a:pt x="57686" y="621588"/>
                    <a:pt x="53266" y="656947"/>
                  </a:cubicBezTo>
                  <a:cubicBezTo>
                    <a:pt x="51753" y="669054"/>
                    <a:pt x="44388" y="680257"/>
                    <a:pt x="44388" y="692458"/>
                  </a:cubicBezTo>
                  <a:cubicBezTo>
                    <a:pt x="44388" y="703606"/>
                    <a:pt x="57957" y="742042"/>
                    <a:pt x="62144" y="754602"/>
                  </a:cubicBezTo>
                  <a:cubicBezTo>
                    <a:pt x="65103" y="772357"/>
                    <a:pt x="71021" y="789868"/>
                    <a:pt x="71021" y="807868"/>
                  </a:cubicBezTo>
                  <a:cubicBezTo>
                    <a:pt x="71021" y="846451"/>
                    <a:pt x="65983" y="884885"/>
                    <a:pt x="62144" y="923277"/>
                  </a:cubicBezTo>
                  <a:cubicBezTo>
                    <a:pt x="58775" y="956969"/>
                    <a:pt x="51859" y="996190"/>
                    <a:pt x="44388" y="1029809"/>
                  </a:cubicBezTo>
                  <a:cubicBezTo>
                    <a:pt x="41741" y="1041720"/>
                    <a:pt x="38470" y="1053483"/>
                    <a:pt x="35511" y="1065320"/>
                  </a:cubicBezTo>
                  <a:cubicBezTo>
                    <a:pt x="38470" y="1086035"/>
                    <a:pt x="37771" y="1107613"/>
                    <a:pt x="44388" y="1127464"/>
                  </a:cubicBezTo>
                  <a:cubicBezTo>
                    <a:pt x="47035" y="1135405"/>
                    <a:pt x="55608" y="1139990"/>
                    <a:pt x="62144" y="1145219"/>
                  </a:cubicBezTo>
                  <a:cubicBezTo>
                    <a:pt x="118128" y="1190004"/>
                    <a:pt x="63671" y="1137867"/>
                    <a:pt x="106532" y="1180730"/>
                  </a:cubicBezTo>
                  <a:cubicBezTo>
                    <a:pt x="109491" y="1189608"/>
                    <a:pt x="106532" y="1204404"/>
                    <a:pt x="115410" y="1207363"/>
                  </a:cubicBezTo>
                  <a:cubicBezTo>
                    <a:pt x="129725" y="1212134"/>
                    <a:pt x="144841" y="1200479"/>
                    <a:pt x="159798" y="1198485"/>
                  </a:cubicBezTo>
                  <a:cubicBezTo>
                    <a:pt x="189277" y="1194554"/>
                    <a:pt x="218983" y="1192566"/>
                    <a:pt x="248575" y="1189607"/>
                  </a:cubicBezTo>
                  <a:cubicBezTo>
                    <a:pt x="269289" y="1192566"/>
                    <a:pt x="290867" y="1191868"/>
                    <a:pt x="310718" y="1198485"/>
                  </a:cubicBezTo>
                  <a:cubicBezTo>
                    <a:pt x="318659" y="1201132"/>
                    <a:pt x="320290" y="1214486"/>
                    <a:pt x="328474" y="1216240"/>
                  </a:cubicBezTo>
                  <a:cubicBezTo>
                    <a:pt x="345508" y="1219890"/>
                    <a:pt x="566532" y="1233887"/>
                    <a:pt x="568171" y="1233996"/>
                  </a:cubicBezTo>
                  <a:cubicBezTo>
                    <a:pt x="600722" y="1231037"/>
                    <a:pt x="633139" y="1225118"/>
                    <a:pt x="665825" y="1225118"/>
                  </a:cubicBezTo>
                  <a:cubicBezTo>
                    <a:pt x="884377" y="1225118"/>
                    <a:pt x="675131" y="1228984"/>
                    <a:pt x="772357" y="1242873"/>
                  </a:cubicBezTo>
                  <a:cubicBezTo>
                    <a:pt x="804714" y="1247495"/>
                    <a:pt x="837460" y="1248792"/>
                    <a:pt x="870012" y="1251751"/>
                  </a:cubicBezTo>
                  <a:cubicBezTo>
                    <a:pt x="878890" y="1257669"/>
                    <a:pt x="885994" y="1268879"/>
                    <a:pt x="896645" y="1269506"/>
                  </a:cubicBezTo>
                  <a:cubicBezTo>
                    <a:pt x="938108" y="1271945"/>
                    <a:pt x="979682" y="1265482"/>
                    <a:pt x="1020932" y="1260629"/>
                  </a:cubicBezTo>
                  <a:cubicBezTo>
                    <a:pt x="1030226" y="1259536"/>
                    <a:pt x="1038430" y="1253781"/>
                    <a:pt x="1047565" y="1251751"/>
                  </a:cubicBezTo>
                  <a:cubicBezTo>
                    <a:pt x="1065137" y="1247846"/>
                    <a:pt x="1083076" y="1245832"/>
                    <a:pt x="1100831" y="1242873"/>
                  </a:cubicBezTo>
                  <a:cubicBezTo>
                    <a:pt x="1112668" y="1245832"/>
                    <a:pt x="1128402" y="1242487"/>
                    <a:pt x="1136342" y="1251751"/>
                  </a:cubicBezTo>
                  <a:cubicBezTo>
                    <a:pt x="1148522" y="1265961"/>
                    <a:pt x="1143716" y="1289444"/>
                    <a:pt x="1154097" y="1305017"/>
                  </a:cubicBezTo>
                  <a:cubicBezTo>
                    <a:pt x="1177043" y="1339436"/>
                    <a:pt x="1168478" y="1321528"/>
                    <a:pt x="1180730" y="1358283"/>
                  </a:cubicBezTo>
                  <a:cubicBezTo>
                    <a:pt x="1174812" y="1370120"/>
                    <a:pt x="1168188" y="1381630"/>
                    <a:pt x="1162975" y="1393794"/>
                  </a:cubicBezTo>
                  <a:cubicBezTo>
                    <a:pt x="1159289" y="1402395"/>
                    <a:pt x="1162467" y="1416242"/>
                    <a:pt x="1154097" y="1420427"/>
                  </a:cubicBezTo>
                  <a:cubicBezTo>
                    <a:pt x="1145727" y="1424612"/>
                    <a:pt x="1136342" y="1414508"/>
                    <a:pt x="1127464" y="1411549"/>
                  </a:cubicBezTo>
                  <a:cubicBezTo>
                    <a:pt x="1130423" y="1390835"/>
                    <a:pt x="1116491" y="1356023"/>
                    <a:pt x="1136342" y="1349406"/>
                  </a:cubicBezTo>
                  <a:cubicBezTo>
                    <a:pt x="1144789" y="1346591"/>
                    <a:pt x="1161778" y="1441075"/>
                    <a:pt x="1162975" y="1447060"/>
                  </a:cubicBezTo>
                  <a:cubicBezTo>
                    <a:pt x="1160016" y="1470734"/>
                    <a:pt x="1160952" y="1495229"/>
                    <a:pt x="1154097" y="1518081"/>
                  </a:cubicBezTo>
                  <a:cubicBezTo>
                    <a:pt x="1151692" y="1526098"/>
                    <a:pt x="1130423" y="1531398"/>
                    <a:pt x="1145219" y="1535837"/>
                  </a:cubicBezTo>
                  <a:close/>
                </a:path>
              </a:pathLst>
            </a:custGeom>
            <a:solidFill>
              <a:srgbClr val="FFC000">
                <a:alpha val="5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51"/>
          <p:cNvGrpSpPr/>
          <p:nvPr/>
        </p:nvGrpSpPr>
        <p:grpSpPr>
          <a:xfrm>
            <a:off x="12954000" y="1969165"/>
            <a:ext cx="1494315" cy="2197208"/>
            <a:chOff x="12954000" y="1969165"/>
            <a:chExt cx="1494315" cy="2197208"/>
          </a:xfrm>
        </p:grpSpPr>
        <p:sp>
          <p:nvSpPr>
            <p:cNvPr id="46" name="Freeform 45"/>
            <p:cNvSpPr/>
            <p:nvPr/>
          </p:nvSpPr>
          <p:spPr>
            <a:xfrm>
              <a:off x="12954000" y="3529281"/>
              <a:ext cx="1079312" cy="637092"/>
            </a:xfrm>
            <a:custGeom>
              <a:avLst/>
              <a:gdLst>
                <a:gd name="connsiteX0" fmla="*/ 35511 w 703171"/>
                <a:gd name="connsiteY0" fmla="*/ 532660 h 557849"/>
                <a:gd name="connsiteX1" fmla="*/ 88777 w 703171"/>
                <a:gd name="connsiteY1" fmla="*/ 523782 h 557849"/>
                <a:gd name="connsiteX2" fmla="*/ 115410 w 703171"/>
                <a:gd name="connsiteY2" fmla="*/ 506027 h 557849"/>
                <a:gd name="connsiteX3" fmla="*/ 142043 w 703171"/>
                <a:gd name="connsiteY3" fmla="*/ 514905 h 557849"/>
                <a:gd name="connsiteX4" fmla="*/ 204187 w 703171"/>
                <a:gd name="connsiteY4" fmla="*/ 523782 h 557849"/>
                <a:gd name="connsiteX5" fmla="*/ 239697 w 703171"/>
                <a:gd name="connsiteY5" fmla="*/ 506027 h 557849"/>
                <a:gd name="connsiteX6" fmla="*/ 266330 w 703171"/>
                <a:gd name="connsiteY6" fmla="*/ 514905 h 557849"/>
                <a:gd name="connsiteX7" fmla="*/ 319597 w 703171"/>
                <a:gd name="connsiteY7" fmla="*/ 523782 h 557849"/>
                <a:gd name="connsiteX8" fmla="*/ 390618 w 703171"/>
                <a:gd name="connsiteY8" fmla="*/ 532660 h 557849"/>
                <a:gd name="connsiteX9" fmla="*/ 497150 w 703171"/>
                <a:gd name="connsiteY9" fmla="*/ 550415 h 557849"/>
                <a:gd name="connsiteX10" fmla="*/ 506028 w 703171"/>
                <a:gd name="connsiteY10" fmla="*/ 523782 h 557849"/>
                <a:gd name="connsiteX11" fmla="*/ 532661 w 703171"/>
                <a:gd name="connsiteY11" fmla="*/ 514905 h 557849"/>
                <a:gd name="connsiteX12" fmla="*/ 568171 w 703171"/>
                <a:gd name="connsiteY12" fmla="*/ 523782 h 557849"/>
                <a:gd name="connsiteX13" fmla="*/ 585927 w 703171"/>
                <a:gd name="connsiteY13" fmla="*/ 541538 h 557849"/>
                <a:gd name="connsiteX14" fmla="*/ 630315 w 703171"/>
                <a:gd name="connsiteY14" fmla="*/ 532660 h 557849"/>
                <a:gd name="connsiteX15" fmla="*/ 603682 w 703171"/>
                <a:gd name="connsiteY15" fmla="*/ 479394 h 557849"/>
                <a:gd name="connsiteX16" fmla="*/ 621437 w 703171"/>
                <a:gd name="connsiteY16" fmla="*/ 452761 h 557849"/>
                <a:gd name="connsiteX17" fmla="*/ 603682 w 703171"/>
                <a:gd name="connsiteY17" fmla="*/ 363984 h 557849"/>
                <a:gd name="connsiteX18" fmla="*/ 577049 w 703171"/>
                <a:gd name="connsiteY18" fmla="*/ 346229 h 557849"/>
                <a:gd name="connsiteX19" fmla="*/ 603682 w 703171"/>
                <a:gd name="connsiteY19" fmla="*/ 328474 h 557849"/>
                <a:gd name="connsiteX20" fmla="*/ 585927 w 703171"/>
                <a:gd name="connsiteY20" fmla="*/ 266330 h 557849"/>
                <a:gd name="connsiteX21" fmla="*/ 612560 w 703171"/>
                <a:gd name="connsiteY21" fmla="*/ 186431 h 557849"/>
                <a:gd name="connsiteX22" fmla="*/ 621437 w 703171"/>
                <a:gd name="connsiteY22" fmla="*/ 159798 h 557849"/>
                <a:gd name="connsiteX23" fmla="*/ 692459 w 703171"/>
                <a:gd name="connsiteY23" fmla="*/ 133165 h 557849"/>
                <a:gd name="connsiteX24" fmla="*/ 701336 w 703171"/>
                <a:gd name="connsiteY24" fmla="*/ 106532 h 557849"/>
                <a:gd name="connsiteX25" fmla="*/ 630315 w 703171"/>
                <a:gd name="connsiteY25" fmla="*/ 71021 h 557849"/>
                <a:gd name="connsiteX26" fmla="*/ 452762 w 703171"/>
                <a:gd name="connsiteY26" fmla="*/ 44388 h 557849"/>
                <a:gd name="connsiteX27" fmla="*/ 390618 w 703171"/>
                <a:gd name="connsiteY27" fmla="*/ 0 h 557849"/>
                <a:gd name="connsiteX28" fmla="*/ 319597 w 703171"/>
                <a:gd name="connsiteY28" fmla="*/ 26633 h 557849"/>
                <a:gd name="connsiteX29" fmla="*/ 310719 w 703171"/>
                <a:gd name="connsiteY29" fmla="*/ 53266 h 557849"/>
                <a:gd name="connsiteX30" fmla="*/ 266330 w 703171"/>
                <a:gd name="connsiteY30" fmla="*/ 79899 h 557849"/>
                <a:gd name="connsiteX31" fmla="*/ 177554 w 703171"/>
                <a:gd name="connsiteY31" fmla="*/ 62143 h 557849"/>
                <a:gd name="connsiteX32" fmla="*/ 124288 w 703171"/>
                <a:gd name="connsiteY32" fmla="*/ 44388 h 557849"/>
                <a:gd name="connsiteX33" fmla="*/ 88777 w 703171"/>
                <a:gd name="connsiteY33" fmla="*/ 124287 h 557849"/>
                <a:gd name="connsiteX34" fmla="*/ 97655 w 703171"/>
                <a:gd name="connsiteY34" fmla="*/ 150920 h 557849"/>
                <a:gd name="connsiteX35" fmla="*/ 17756 w 703171"/>
                <a:gd name="connsiteY35" fmla="*/ 142042 h 557849"/>
                <a:gd name="connsiteX36" fmla="*/ 35511 w 703171"/>
                <a:gd name="connsiteY36" fmla="*/ 159798 h 557849"/>
                <a:gd name="connsiteX37" fmla="*/ 26633 w 703171"/>
                <a:gd name="connsiteY37" fmla="*/ 248574 h 557849"/>
                <a:gd name="connsiteX38" fmla="*/ 0 w 703171"/>
                <a:gd name="connsiteY38" fmla="*/ 292963 h 557849"/>
                <a:gd name="connsiteX39" fmla="*/ 35511 w 703171"/>
                <a:gd name="connsiteY39" fmla="*/ 301841 h 557849"/>
                <a:gd name="connsiteX40" fmla="*/ 62144 w 703171"/>
                <a:gd name="connsiteY40" fmla="*/ 355107 h 557849"/>
                <a:gd name="connsiteX41" fmla="*/ 53266 w 703171"/>
                <a:gd name="connsiteY41" fmla="*/ 381740 h 557849"/>
                <a:gd name="connsiteX42" fmla="*/ 35511 w 703171"/>
                <a:gd name="connsiteY42" fmla="*/ 408373 h 557849"/>
                <a:gd name="connsiteX43" fmla="*/ 44389 w 703171"/>
                <a:gd name="connsiteY43" fmla="*/ 497149 h 557849"/>
                <a:gd name="connsiteX44" fmla="*/ 26633 w 703171"/>
                <a:gd name="connsiteY44" fmla="*/ 514905 h 557849"/>
                <a:gd name="connsiteX45" fmla="*/ 35511 w 703171"/>
                <a:gd name="connsiteY45" fmla="*/ 532660 h 557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703171" h="557849">
                  <a:moveTo>
                    <a:pt x="35511" y="532660"/>
                  </a:moveTo>
                  <a:cubicBezTo>
                    <a:pt x="45868" y="534139"/>
                    <a:pt x="71700" y="529474"/>
                    <a:pt x="88777" y="523782"/>
                  </a:cubicBezTo>
                  <a:cubicBezTo>
                    <a:pt x="98899" y="520408"/>
                    <a:pt x="104886" y="507781"/>
                    <a:pt x="115410" y="506027"/>
                  </a:cubicBezTo>
                  <a:cubicBezTo>
                    <a:pt x="124641" y="504489"/>
                    <a:pt x="132867" y="513070"/>
                    <a:pt x="142043" y="514905"/>
                  </a:cubicBezTo>
                  <a:cubicBezTo>
                    <a:pt x="162562" y="519009"/>
                    <a:pt x="183472" y="520823"/>
                    <a:pt x="204187" y="523782"/>
                  </a:cubicBezTo>
                  <a:cubicBezTo>
                    <a:pt x="275209" y="547457"/>
                    <a:pt x="192350" y="529700"/>
                    <a:pt x="239697" y="506027"/>
                  </a:cubicBezTo>
                  <a:cubicBezTo>
                    <a:pt x="248067" y="501842"/>
                    <a:pt x="257452" y="511946"/>
                    <a:pt x="266330" y="514905"/>
                  </a:cubicBezTo>
                  <a:cubicBezTo>
                    <a:pt x="300197" y="548770"/>
                    <a:pt x="265057" y="523782"/>
                    <a:pt x="319597" y="523782"/>
                  </a:cubicBezTo>
                  <a:cubicBezTo>
                    <a:pt x="343455" y="523782"/>
                    <a:pt x="366944" y="529701"/>
                    <a:pt x="390618" y="532660"/>
                  </a:cubicBezTo>
                  <a:cubicBezTo>
                    <a:pt x="424503" y="543955"/>
                    <a:pt x="459981" y="557849"/>
                    <a:pt x="497150" y="550415"/>
                  </a:cubicBezTo>
                  <a:cubicBezTo>
                    <a:pt x="506326" y="548580"/>
                    <a:pt x="499411" y="530399"/>
                    <a:pt x="506028" y="523782"/>
                  </a:cubicBezTo>
                  <a:cubicBezTo>
                    <a:pt x="512645" y="517165"/>
                    <a:pt x="523783" y="517864"/>
                    <a:pt x="532661" y="514905"/>
                  </a:cubicBezTo>
                  <a:cubicBezTo>
                    <a:pt x="544498" y="517864"/>
                    <a:pt x="557258" y="518326"/>
                    <a:pt x="568171" y="523782"/>
                  </a:cubicBezTo>
                  <a:cubicBezTo>
                    <a:pt x="575658" y="527525"/>
                    <a:pt x="577641" y="540354"/>
                    <a:pt x="585927" y="541538"/>
                  </a:cubicBezTo>
                  <a:cubicBezTo>
                    <a:pt x="600864" y="543672"/>
                    <a:pt x="615519" y="535619"/>
                    <a:pt x="630315" y="532660"/>
                  </a:cubicBezTo>
                  <a:cubicBezTo>
                    <a:pt x="624132" y="523386"/>
                    <a:pt x="601232" y="494095"/>
                    <a:pt x="603682" y="479394"/>
                  </a:cubicBezTo>
                  <a:cubicBezTo>
                    <a:pt x="605436" y="468870"/>
                    <a:pt x="615519" y="461639"/>
                    <a:pt x="621437" y="452761"/>
                  </a:cubicBezTo>
                  <a:cubicBezTo>
                    <a:pt x="621407" y="452582"/>
                    <a:pt x="609569" y="372815"/>
                    <a:pt x="603682" y="363984"/>
                  </a:cubicBezTo>
                  <a:cubicBezTo>
                    <a:pt x="597764" y="355106"/>
                    <a:pt x="585927" y="352147"/>
                    <a:pt x="577049" y="346229"/>
                  </a:cubicBezTo>
                  <a:cubicBezTo>
                    <a:pt x="585927" y="340311"/>
                    <a:pt x="600308" y="338596"/>
                    <a:pt x="603682" y="328474"/>
                  </a:cubicBezTo>
                  <a:cubicBezTo>
                    <a:pt x="605539" y="322902"/>
                    <a:pt x="588688" y="274614"/>
                    <a:pt x="585927" y="266330"/>
                  </a:cubicBezTo>
                  <a:lnTo>
                    <a:pt x="612560" y="186431"/>
                  </a:lnTo>
                  <a:cubicBezTo>
                    <a:pt x="615519" y="177553"/>
                    <a:pt x="613067" y="163983"/>
                    <a:pt x="621437" y="159798"/>
                  </a:cubicBezTo>
                  <a:cubicBezTo>
                    <a:pt x="667861" y="136585"/>
                    <a:pt x="644109" y="145252"/>
                    <a:pt x="692459" y="133165"/>
                  </a:cubicBezTo>
                  <a:cubicBezTo>
                    <a:pt x="695418" y="124287"/>
                    <a:pt x="703171" y="115708"/>
                    <a:pt x="701336" y="106532"/>
                  </a:cubicBezTo>
                  <a:cubicBezTo>
                    <a:pt x="696909" y="84395"/>
                    <a:pt x="632130" y="71626"/>
                    <a:pt x="630315" y="71021"/>
                  </a:cubicBezTo>
                  <a:cubicBezTo>
                    <a:pt x="555624" y="46124"/>
                    <a:pt x="612999" y="63239"/>
                    <a:pt x="452762" y="44388"/>
                  </a:cubicBezTo>
                  <a:cubicBezTo>
                    <a:pt x="410634" y="2260"/>
                    <a:pt x="433132" y="14170"/>
                    <a:pt x="390618" y="0"/>
                  </a:cubicBezTo>
                  <a:cubicBezTo>
                    <a:pt x="375876" y="4914"/>
                    <a:pt x="326678" y="20732"/>
                    <a:pt x="319597" y="26633"/>
                  </a:cubicBezTo>
                  <a:cubicBezTo>
                    <a:pt x="312408" y="32624"/>
                    <a:pt x="315534" y="45242"/>
                    <a:pt x="310719" y="53266"/>
                  </a:cubicBezTo>
                  <a:cubicBezTo>
                    <a:pt x="298533" y="73575"/>
                    <a:pt x="287278" y="72916"/>
                    <a:pt x="266330" y="79899"/>
                  </a:cubicBezTo>
                  <a:cubicBezTo>
                    <a:pt x="230330" y="73899"/>
                    <a:pt x="210666" y="72077"/>
                    <a:pt x="177554" y="62143"/>
                  </a:cubicBezTo>
                  <a:cubicBezTo>
                    <a:pt x="159628" y="56765"/>
                    <a:pt x="124288" y="44388"/>
                    <a:pt x="124288" y="44388"/>
                  </a:cubicBezTo>
                  <a:cubicBezTo>
                    <a:pt x="105787" y="72139"/>
                    <a:pt x="93003" y="86253"/>
                    <a:pt x="88777" y="124287"/>
                  </a:cubicBezTo>
                  <a:cubicBezTo>
                    <a:pt x="87744" y="133588"/>
                    <a:pt x="106734" y="148650"/>
                    <a:pt x="97655" y="150920"/>
                  </a:cubicBezTo>
                  <a:cubicBezTo>
                    <a:pt x="71658" y="157419"/>
                    <a:pt x="44389" y="145001"/>
                    <a:pt x="17756" y="142042"/>
                  </a:cubicBezTo>
                  <a:cubicBezTo>
                    <a:pt x="23674" y="147961"/>
                    <a:pt x="31768" y="152312"/>
                    <a:pt x="35511" y="159798"/>
                  </a:cubicBezTo>
                  <a:cubicBezTo>
                    <a:pt x="54295" y="197366"/>
                    <a:pt x="40015" y="208428"/>
                    <a:pt x="26633" y="248574"/>
                  </a:cubicBezTo>
                  <a:cubicBezTo>
                    <a:pt x="15108" y="283149"/>
                    <a:pt x="24374" y="268589"/>
                    <a:pt x="0" y="292963"/>
                  </a:cubicBezTo>
                  <a:cubicBezTo>
                    <a:pt x="11837" y="295922"/>
                    <a:pt x="25359" y="295073"/>
                    <a:pt x="35511" y="301841"/>
                  </a:cubicBezTo>
                  <a:cubicBezTo>
                    <a:pt x="50261" y="311675"/>
                    <a:pt x="57080" y="339915"/>
                    <a:pt x="62144" y="355107"/>
                  </a:cubicBezTo>
                  <a:cubicBezTo>
                    <a:pt x="59185" y="363985"/>
                    <a:pt x="57451" y="373370"/>
                    <a:pt x="53266" y="381740"/>
                  </a:cubicBezTo>
                  <a:cubicBezTo>
                    <a:pt x="48494" y="391283"/>
                    <a:pt x="36329" y="397735"/>
                    <a:pt x="35511" y="408373"/>
                  </a:cubicBezTo>
                  <a:cubicBezTo>
                    <a:pt x="33230" y="438025"/>
                    <a:pt x="41430" y="467557"/>
                    <a:pt x="44389" y="497149"/>
                  </a:cubicBezTo>
                  <a:cubicBezTo>
                    <a:pt x="38470" y="503068"/>
                    <a:pt x="23986" y="506964"/>
                    <a:pt x="26633" y="514905"/>
                  </a:cubicBezTo>
                  <a:cubicBezTo>
                    <a:pt x="30216" y="525654"/>
                    <a:pt x="25154" y="531181"/>
                    <a:pt x="35511" y="532660"/>
                  </a:cubicBezTo>
                  <a:close/>
                </a:path>
              </a:pathLst>
            </a:custGeom>
            <a:solidFill>
              <a:srgbClr val="66FF33">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nvGrpSpPr>
            <p:cNvPr id="14" name="Group 50"/>
            <p:cNvGrpSpPr/>
            <p:nvPr/>
          </p:nvGrpSpPr>
          <p:grpSpPr>
            <a:xfrm>
              <a:off x="13639799" y="1969165"/>
              <a:ext cx="808516" cy="883735"/>
              <a:chOff x="13639799" y="1969165"/>
              <a:chExt cx="808516" cy="883735"/>
            </a:xfrm>
          </p:grpSpPr>
          <p:cxnSp>
            <p:nvCxnSpPr>
              <p:cNvPr id="47" name="Straight Arrow Connector 46"/>
              <p:cNvCxnSpPr/>
              <p:nvPr/>
            </p:nvCxnSpPr>
            <p:spPr bwMode="auto">
              <a:xfrm flipH="1">
                <a:off x="13639799" y="1969165"/>
                <a:ext cx="808516" cy="883735"/>
              </a:xfrm>
              <a:prstGeom prst="straightConnector1">
                <a:avLst/>
              </a:prstGeom>
              <a:solidFill>
                <a:srgbClr val="AA014C"/>
              </a:solidFill>
              <a:ln w="50800" cap="flat" cmpd="sng" algn="ctr">
                <a:solidFill>
                  <a:srgbClr val="66FF33"/>
                </a:solidFill>
                <a:prstDash val="solid"/>
                <a:round/>
                <a:headEnd type="none" w="med" len="med"/>
                <a:tailEnd type="triangle" w="med" len="med"/>
              </a:ln>
              <a:effectLst/>
            </p:spPr>
          </p:cxnSp>
          <p:sp>
            <p:nvSpPr>
              <p:cNvPr id="48" name="TextBox 47"/>
              <p:cNvSpPr txBox="1"/>
              <p:nvPr/>
            </p:nvSpPr>
            <p:spPr>
              <a:xfrm>
                <a:off x="13753297" y="2190690"/>
                <a:ext cx="647934" cy="400110"/>
              </a:xfrm>
              <a:prstGeom prst="rect">
                <a:avLst/>
              </a:prstGeom>
              <a:solidFill>
                <a:srgbClr val="66FF33"/>
              </a:solidFill>
            </p:spPr>
            <p:txBody>
              <a:bodyPr wrap="none" rtlCol="0">
                <a:spAutoFit/>
              </a:bodyPr>
              <a:lstStyle/>
              <a:p>
                <a:r>
                  <a:rPr lang="en-US" sz="2000" dirty="0" smtClean="0">
                    <a:solidFill>
                      <a:schemeClr val="bg1"/>
                    </a:solidFill>
                    <a:latin typeface="+mj-lt"/>
                  </a:rPr>
                  <a:t>CCF</a:t>
                </a:r>
                <a:endParaRPr lang="en-US" sz="2000" dirty="0">
                  <a:solidFill>
                    <a:schemeClr val="bg1"/>
                  </a:solidFill>
                  <a:latin typeface="+mj-lt"/>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par>
                                <p:cTn id="15" presetID="63" presetClass="path" presetSubtype="0" accel="50000" decel="50000" fill="hold" nodeType="withEffect">
                                  <p:stCondLst>
                                    <p:cond delay="0"/>
                                  </p:stCondLst>
                                  <p:childTnLst>
                                    <p:animMotion origin="layout" path="M -0.01096 -2.46914E-7 L 0.22287 -2.46914E-7 " pathEditMode="relative" rAng="0" ptsTypes="AA">
                                      <p:cBhvr>
                                        <p:cTn id="16" dur="2000" fill="hold"/>
                                        <p:tgtEl>
                                          <p:spTgt spid="11"/>
                                        </p:tgtEl>
                                        <p:attrNameLst>
                                          <p:attrName>ppt_x</p:attrName>
                                          <p:attrName>ppt_y</p:attrName>
                                        </p:attrNameLst>
                                      </p:cBhvr>
                                      <p:rCtr x="117" y="0"/>
                                    </p:animMotion>
                                  </p:childTnLst>
                                </p:cTn>
                              </p:par>
                            </p:childTnLst>
                          </p:cTn>
                        </p:par>
                      </p:childTnLst>
                    </p:cTn>
                  </p:par>
                  <p:par>
                    <p:cTn id="17" fill="hold">
                      <p:stCondLst>
                        <p:cond delay="indefinite"/>
                      </p:stCondLst>
                      <p:childTnLst>
                        <p:par>
                          <p:cTn id="18" fill="hold">
                            <p:stCondLst>
                              <p:cond delay="0"/>
                            </p:stCondLst>
                            <p:childTnLst>
                              <p:par>
                                <p:cTn id="19" presetID="35" presetClass="path" presetSubtype="0" accel="50000" decel="50000" fill="hold" nodeType="clickEffect">
                                  <p:stCondLst>
                                    <p:cond delay="0"/>
                                  </p:stCondLst>
                                  <p:childTnLst>
                                    <p:animMotion origin="layout" path="M 0.22862 -2.46914E-7 L -0.00521 -2.46914E-7 " pathEditMode="relative" rAng="0" ptsTypes="AA">
                                      <p:cBhvr>
                                        <p:cTn id="20" dur="2000" fill="hold"/>
                                        <p:tgtEl>
                                          <p:spTgt spid="11"/>
                                        </p:tgtEl>
                                        <p:attrNameLst>
                                          <p:attrName>ppt_x</p:attrName>
                                          <p:attrName>ppt_y</p:attrName>
                                        </p:attrNameLst>
                                      </p:cBhvr>
                                      <p:rCtr x="-117" y="0"/>
                                    </p:animMotion>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2"/>
          <p:cNvGrpSpPr/>
          <p:nvPr/>
        </p:nvGrpSpPr>
        <p:grpSpPr>
          <a:xfrm>
            <a:off x="8094029" y="4059704"/>
            <a:ext cx="2954971" cy="2036296"/>
            <a:chOff x="6120172" y="2672916"/>
            <a:chExt cx="1925161" cy="1326645"/>
          </a:xfrm>
        </p:grpSpPr>
        <p:sp>
          <p:nvSpPr>
            <p:cNvPr id="44" name="Cube 43"/>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5" name="TextBox 44"/>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sp>
        <p:nvSpPr>
          <p:cNvPr id="2" name="Title 1"/>
          <p:cNvSpPr>
            <a:spLocks noGrp="1"/>
          </p:cNvSpPr>
          <p:nvPr>
            <p:ph type="title"/>
          </p:nvPr>
        </p:nvSpPr>
        <p:spPr/>
        <p:txBody>
          <a:bodyPr/>
          <a:lstStyle/>
          <a:p>
            <a:r>
              <a:rPr lang="en-US" sz="3600" dirty="0" smtClean="0"/>
              <a:t>Cache Replacement and Utility-aware Scheduling (CRUISE)</a:t>
            </a:r>
            <a:endParaRPr lang="en-US" sz="3600" dirty="0"/>
          </a:p>
        </p:txBody>
      </p:sp>
      <p:sp>
        <p:nvSpPr>
          <p:cNvPr id="3" name="Content Placeholder 2"/>
          <p:cNvSpPr>
            <a:spLocks noGrp="1"/>
          </p:cNvSpPr>
          <p:nvPr>
            <p:ph idx="1"/>
          </p:nvPr>
        </p:nvSpPr>
        <p:spPr>
          <a:xfrm>
            <a:off x="728663" y="1646238"/>
            <a:ext cx="6738937" cy="5211762"/>
          </a:xfrm>
        </p:spPr>
        <p:txBody>
          <a:bodyPr/>
          <a:lstStyle/>
          <a:p>
            <a:pPr lvl="1">
              <a:buFont typeface="Arial" pitchFamily="34" charset="0"/>
              <a:buChar char="•"/>
            </a:pPr>
            <a:r>
              <a:rPr lang="en-US" sz="3200" u="sng" dirty="0" smtClean="0">
                <a:solidFill>
                  <a:srgbClr val="FFFF00"/>
                </a:solidFill>
              </a:rPr>
              <a:t>LLC Friendly (LLCFR) Apps:</a:t>
            </a:r>
          </a:p>
          <a:p>
            <a:pPr lvl="2">
              <a:buFont typeface="Arial" pitchFamily="34" charset="0"/>
              <a:buChar char="•"/>
            </a:pPr>
            <a:r>
              <a:rPr lang="en-US" sz="2800" dirty="0" smtClean="0"/>
              <a:t>Rely on LLC for performance</a:t>
            </a:r>
          </a:p>
          <a:p>
            <a:pPr lvl="2">
              <a:buFont typeface="Arial" pitchFamily="34" charset="0"/>
              <a:buChar char="•"/>
            </a:pPr>
            <a:r>
              <a:rPr lang="en-US" sz="2800" dirty="0" smtClean="0"/>
              <a:t>Can share LLC with similar apps</a:t>
            </a:r>
          </a:p>
          <a:p>
            <a:pPr lvl="1">
              <a:buFont typeface="Arial" pitchFamily="34" charset="0"/>
              <a:buChar char="•"/>
            </a:pPr>
            <a:endParaRPr lang="en-US" sz="1100" dirty="0" smtClean="0"/>
          </a:p>
          <a:p>
            <a:pPr lvl="1">
              <a:buFont typeface="Arial" pitchFamily="34" charset="0"/>
              <a:buChar char="•"/>
            </a:pPr>
            <a:r>
              <a:rPr lang="en-US" sz="3200" dirty="0" smtClean="0"/>
              <a:t>Co-scheduling multiple LLCFR jobs on same LLC will not result in suboptimal performance</a:t>
            </a:r>
            <a:endParaRPr lang="en-US" dirty="0" smtClean="0"/>
          </a:p>
          <a:p>
            <a:pPr lvl="1">
              <a:buFont typeface="Arial" pitchFamily="34" charset="0"/>
              <a:buChar char="•"/>
            </a:pPr>
            <a:endParaRPr lang="en-US" sz="3200" dirty="0" smtClean="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21</a:t>
            </a:fld>
            <a:endParaRPr lang="en-US"/>
          </a:p>
        </p:txBody>
      </p:sp>
      <p:grpSp>
        <p:nvGrpSpPr>
          <p:cNvPr id="6" name="Group 61"/>
          <p:cNvGrpSpPr/>
          <p:nvPr/>
        </p:nvGrpSpPr>
        <p:grpSpPr>
          <a:xfrm>
            <a:off x="8077200" y="3008110"/>
            <a:ext cx="1477485" cy="1127794"/>
            <a:chOff x="7696200" y="4587206"/>
            <a:chExt cx="1477485" cy="1127794"/>
          </a:xfrm>
        </p:grpSpPr>
        <p:sp>
          <p:nvSpPr>
            <p:cNvPr id="39" name="Cube 38"/>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0" name="TextBox 39"/>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0</a:t>
              </a:r>
              <a:endParaRPr lang="en-US" sz="1400" b="1" dirty="0">
                <a:solidFill>
                  <a:schemeClr val="bg1"/>
                </a:solidFill>
                <a:latin typeface="+mj-lt"/>
              </a:endParaRPr>
            </a:p>
          </p:txBody>
        </p:sp>
        <p:sp>
          <p:nvSpPr>
            <p:cNvPr id="41" name="Rectangle 40"/>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7" name="Group 62"/>
          <p:cNvGrpSpPr/>
          <p:nvPr/>
        </p:nvGrpSpPr>
        <p:grpSpPr>
          <a:xfrm>
            <a:off x="9571515" y="2992904"/>
            <a:ext cx="1477485" cy="1127794"/>
            <a:chOff x="7696200" y="4587206"/>
            <a:chExt cx="1477485" cy="1127794"/>
          </a:xfrm>
        </p:grpSpPr>
        <p:sp>
          <p:nvSpPr>
            <p:cNvPr id="64" name="Cube 63"/>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5" name="TextBox 64"/>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1</a:t>
              </a:r>
              <a:endParaRPr lang="en-US" sz="1400" b="1" dirty="0">
                <a:solidFill>
                  <a:schemeClr val="bg1"/>
                </a:solidFill>
                <a:latin typeface="+mj-lt"/>
              </a:endParaRPr>
            </a:p>
          </p:txBody>
        </p:sp>
        <p:sp>
          <p:nvSpPr>
            <p:cNvPr id="66" name="Rectangle 65"/>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8" name="Group 66"/>
          <p:cNvGrpSpPr/>
          <p:nvPr/>
        </p:nvGrpSpPr>
        <p:grpSpPr>
          <a:xfrm>
            <a:off x="11370629" y="4059704"/>
            <a:ext cx="2954971" cy="2036296"/>
            <a:chOff x="6120172" y="2672916"/>
            <a:chExt cx="1925161" cy="1326645"/>
          </a:xfrm>
        </p:grpSpPr>
        <p:sp>
          <p:nvSpPr>
            <p:cNvPr id="68" name="Cube 67"/>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9" name="TextBox 68"/>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9" name="Group 69"/>
          <p:cNvGrpSpPr/>
          <p:nvPr/>
        </p:nvGrpSpPr>
        <p:grpSpPr>
          <a:xfrm>
            <a:off x="11353800" y="3008110"/>
            <a:ext cx="1477485" cy="1127794"/>
            <a:chOff x="7696200" y="4587206"/>
            <a:chExt cx="1477485" cy="1127794"/>
          </a:xfrm>
        </p:grpSpPr>
        <p:sp>
          <p:nvSpPr>
            <p:cNvPr id="71" name="Cube 70"/>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2" name="TextBox 71"/>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2</a:t>
              </a:r>
              <a:endParaRPr lang="en-US" sz="1400" b="1" dirty="0">
                <a:solidFill>
                  <a:schemeClr val="bg1"/>
                </a:solidFill>
                <a:latin typeface="+mj-lt"/>
              </a:endParaRPr>
            </a:p>
          </p:txBody>
        </p:sp>
        <p:sp>
          <p:nvSpPr>
            <p:cNvPr id="73" name="Rectangle 72"/>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10" name="Group 73"/>
          <p:cNvGrpSpPr/>
          <p:nvPr/>
        </p:nvGrpSpPr>
        <p:grpSpPr>
          <a:xfrm>
            <a:off x="12848115" y="2992904"/>
            <a:ext cx="1477485" cy="1127794"/>
            <a:chOff x="7696200" y="4587206"/>
            <a:chExt cx="1477485" cy="1127794"/>
          </a:xfrm>
        </p:grpSpPr>
        <p:sp>
          <p:nvSpPr>
            <p:cNvPr id="75" name="Cube 74"/>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6" name="TextBox 75"/>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3</a:t>
              </a:r>
              <a:endParaRPr lang="en-US" sz="1400" b="1" dirty="0">
                <a:solidFill>
                  <a:schemeClr val="bg1"/>
                </a:solidFill>
                <a:latin typeface="+mj-lt"/>
              </a:endParaRPr>
            </a:p>
          </p:txBody>
        </p:sp>
        <p:sp>
          <p:nvSpPr>
            <p:cNvPr id="77" name="Rectangle 76"/>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sp>
        <p:nvSpPr>
          <p:cNvPr id="34" name="Freeform 33"/>
          <p:cNvSpPr/>
          <p:nvPr/>
        </p:nvSpPr>
        <p:spPr>
          <a:xfrm flipV="1">
            <a:off x="9225449" y="3654737"/>
            <a:ext cx="1594951" cy="2314263"/>
          </a:xfrm>
          <a:custGeom>
            <a:avLst/>
            <a:gdLst>
              <a:gd name="connsiteX0" fmla="*/ 399495 w 1074198"/>
              <a:gd name="connsiteY0" fmla="*/ 1529539 h 1558654"/>
              <a:gd name="connsiteX1" fmla="*/ 452761 w 1074198"/>
              <a:gd name="connsiteY1" fmla="*/ 1502906 h 1558654"/>
              <a:gd name="connsiteX2" fmla="*/ 523783 w 1074198"/>
              <a:gd name="connsiteY2" fmla="*/ 1520661 h 1558654"/>
              <a:gd name="connsiteX3" fmla="*/ 541538 w 1074198"/>
              <a:gd name="connsiteY3" fmla="*/ 1538417 h 1558654"/>
              <a:gd name="connsiteX4" fmla="*/ 630315 w 1074198"/>
              <a:gd name="connsiteY4" fmla="*/ 1529539 h 1558654"/>
              <a:gd name="connsiteX5" fmla="*/ 665826 w 1074198"/>
              <a:gd name="connsiteY5" fmla="*/ 1520661 h 1558654"/>
              <a:gd name="connsiteX6" fmla="*/ 683581 w 1074198"/>
              <a:gd name="connsiteY6" fmla="*/ 1538417 h 1558654"/>
              <a:gd name="connsiteX7" fmla="*/ 772358 w 1074198"/>
              <a:gd name="connsiteY7" fmla="*/ 1538417 h 1558654"/>
              <a:gd name="connsiteX8" fmla="*/ 834501 w 1074198"/>
              <a:gd name="connsiteY8" fmla="*/ 1520661 h 1558654"/>
              <a:gd name="connsiteX9" fmla="*/ 852257 w 1074198"/>
              <a:gd name="connsiteY9" fmla="*/ 1538417 h 1558654"/>
              <a:gd name="connsiteX10" fmla="*/ 941033 w 1074198"/>
              <a:gd name="connsiteY10" fmla="*/ 1520661 h 1558654"/>
              <a:gd name="connsiteX11" fmla="*/ 967666 w 1074198"/>
              <a:gd name="connsiteY11" fmla="*/ 1289842 h 1558654"/>
              <a:gd name="connsiteX12" fmla="*/ 976544 w 1074198"/>
              <a:gd name="connsiteY12" fmla="*/ 1138921 h 1558654"/>
              <a:gd name="connsiteX13" fmla="*/ 994299 w 1074198"/>
              <a:gd name="connsiteY13" fmla="*/ 1103411 h 1558654"/>
              <a:gd name="connsiteX14" fmla="*/ 1003177 w 1074198"/>
              <a:gd name="connsiteY14" fmla="*/ 1067900 h 1558654"/>
              <a:gd name="connsiteX15" fmla="*/ 967666 w 1074198"/>
              <a:gd name="connsiteY15" fmla="*/ 952490 h 1558654"/>
              <a:gd name="connsiteX16" fmla="*/ 914400 w 1074198"/>
              <a:gd name="connsiteY16" fmla="*/ 943613 h 1558654"/>
              <a:gd name="connsiteX17" fmla="*/ 878890 w 1074198"/>
              <a:gd name="connsiteY17" fmla="*/ 899224 h 1558654"/>
              <a:gd name="connsiteX18" fmla="*/ 932156 w 1074198"/>
              <a:gd name="connsiteY18" fmla="*/ 863714 h 1558654"/>
              <a:gd name="connsiteX19" fmla="*/ 949911 w 1074198"/>
              <a:gd name="connsiteY19" fmla="*/ 845958 h 1558654"/>
              <a:gd name="connsiteX20" fmla="*/ 958789 w 1074198"/>
              <a:gd name="connsiteY20" fmla="*/ 819325 h 1558654"/>
              <a:gd name="connsiteX21" fmla="*/ 967666 w 1074198"/>
              <a:gd name="connsiteY21" fmla="*/ 783815 h 1558654"/>
              <a:gd name="connsiteX22" fmla="*/ 985422 w 1074198"/>
              <a:gd name="connsiteY22" fmla="*/ 766059 h 1558654"/>
              <a:gd name="connsiteX23" fmla="*/ 1012055 w 1074198"/>
              <a:gd name="connsiteY23" fmla="*/ 712793 h 1558654"/>
              <a:gd name="connsiteX24" fmla="*/ 1029810 w 1074198"/>
              <a:gd name="connsiteY24" fmla="*/ 677283 h 1558654"/>
              <a:gd name="connsiteX25" fmla="*/ 1056443 w 1074198"/>
              <a:gd name="connsiteY25" fmla="*/ 641772 h 1558654"/>
              <a:gd name="connsiteX26" fmla="*/ 1074198 w 1074198"/>
              <a:gd name="connsiteY26" fmla="*/ 526362 h 1558654"/>
              <a:gd name="connsiteX27" fmla="*/ 1065321 w 1074198"/>
              <a:gd name="connsiteY27" fmla="*/ 499729 h 1558654"/>
              <a:gd name="connsiteX28" fmla="*/ 1038688 w 1074198"/>
              <a:gd name="connsiteY28" fmla="*/ 481974 h 1558654"/>
              <a:gd name="connsiteX29" fmla="*/ 985422 w 1074198"/>
              <a:gd name="connsiteY29" fmla="*/ 464219 h 1558654"/>
              <a:gd name="connsiteX30" fmla="*/ 967666 w 1074198"/>
              <a:gd name="connsiteY30" fmla="*/ 393197 h 1558654"/>
              <a:gd name="connsiteX31" fmla="*/ 976544 w 1074198"/>
              <a:gd name="connsiteY31" fmla="*/ 366564 h 1558654"/>
              <a:gd name="connsiteX32" fmla="*/ 1003177 w 1074198"/>
              <a:gd name="connsiteY32" fmla="*/ 357686 h 1558654"/>
              <a:gd name="connsiteX33" fmla="*/ 1012055 w 1074198"/>
              <a:gd name="connsiteY33" fmla="*/ 331053 h 1558654"/>
              <a:gd name="connsiteX34" fmla="*/ 967666 w 1074198"/>
              <a:gd name="connsiteY34" fmla="*/ 260032 h 1558654"/>
              <a:gd name="connsiteX35" fmla="*/ 941033 w 1074198"/>
              <a:gd name="connsiteY35" fmla="*/ 233399 h 1558654"/>
              <a:gd name="connsiteX36" fmla="*/ 896645 w 1074198"/>
              <a:gd name="connsiteY36" fmla="*/ 197888 h 1558654"/>
              <a:gd name="connsiteX37" fmla="*/ 914400 w 1074198"/>
              <a:gd name="connsiteY37" fmla="*/ 171255 h 1558654"/>
              <a:gd name="connsiteX38" fmla="*/ 932156 w 1074198"/>
              <a:gd name="connsiteY38" fmla="*/ 117989 h 1558654"/>
              <a:gd name="connsiteX39" fmla="*/ 985422 w 1074198"/>
              <a:gd name="connsiteY39" fmla="*/ 100234 h 1558654"/>
              <a:gd name="connsiteX40" fmla="*/ 976544 w 1074198"/>
              <a:gd name="connsiteY40" fmla="*/ 73601 h 1558654"/>
              <a:gd name="connsiteX41" fmla="*/ 949911 w 1074198"/>
              <a:gd name="connsiteY41" fmla="*/ 55846 h 1558654"/>
              <a:gd name="connsiteX42" fmla="*/ 736847 w 1074198"/>
              <a:gd name="connsiteY42" fmla="*/ 46968 h 1558654"/>
              <a:gd name="connsiteX43" fmla="*/ 692459 w 1074198"/>
              <a:gd name="connsiteY43" fmla="*/ 38090 h 1558654"/>
              <a:gd name="connsiteX44" fmla="*/ 630315 w 1074198"/>
              <a:gd name="connsiteY44" fmla="*/ 29213 h 1558654"/>
              <a:gd name="connsiteX45" fmla="*/ 577049 w 1074198"/>
              <a:gd name="connsiteY45" fmla="*/ 11457 h 1558654"/>
              <a:gd name="connsiteX46" fmla="*/ 550416 w 1074198"/>
              <a:gd name="connsiteY46" fmla="*/ 2580 h 1558654"/>
              <a:gd name="connsiteX47" fmla="*/ 506027 w 1074198"/>
              <a:gd name="connsiteY47" fmla="*/ 11457 h 1558654"/>
              <a:gd name="connsiteX48" fmla="*/ 470517 w 1074198"/>
              <a:gd name="connsiteY48" fmla="*/ 73601 h 1558654"/>
              <a:gd name="connsiteX49" fmla="*/ 372862 w 1074198"/>
              <a:gd name="connsiteY49" fmla="*/ 64723 h 1558654"/>
              <a:gd name="connsiteX50" fmla="*/ 346229 w 1074198"/>
              <a:gd name="connsiteY50" fmla="*/ 55846 h 1558654"/>
              <a:gd name="connsiteX51" fmla="*/ 248575 w 1074198"/>
              <a:gd name="connsiteY51" fmla="*/ 29213 h 1558654"/>
              <a:gd name="connsiteX52" fmla="*/ 221942 w 1074198"/>
              <a:gd name="connsiteY52" fmla="*/ 38090 h 1558654"/>
              <a:gd name="connsiteX53" fmla="*/ 213064 w 1074198"/>
              <a:gd name="connsiteY53" fmla="*/ 64723 h 1558654"/>
              <a:gd name="connsiteX54" fmla="*/ 204187 w 1074198"/>
              <a:gd name="connsiteY54" fmla="*/ 189011 h 1558654"/>
              <a:gd name="connsiteX55" fmla="*/ 195309 w 1074198"/>
              <a:gd name="connsiteY55" fmla="*/ 215644 h 1558654"/>
              <a:gd name="connsiteX56" fmla="*/ 53266 w 1074198"/>
              <a:gd name="connsiteY56" fmla="*/ 233399 h 1558654"/>
              <a:gd name="connsiteX57" fmla="*/ 26633 w 1074198"/>
              <a:gd name="connsiteY57" fmla="*/ 251154 h 1558654"/>
              <a:gd name="connsiteX58" fmla="*/ 62144 w 1074198"/>
              <a:gd name="connsiteY58" fmla="*/ 339931 h 1558654"/>
              <a:gd name="connsiteX59" fmla="*/ 79899 w 1074198"/>
              <a:gd name="connsiteY59" fmla="*/ 313298 h 1558654"/>
              <a:gd name="connsiteX60" fmla="*/ 115410 w 1074198"/>
              <a:gd name="connsiteY60" fmla="*/ 357686 h 1558654"/>
              <a:gd name="connsiteX61" fmla="*/ 97655 w 1074198"/>
              <a:gd name="connsiteY61" fmla="*/ 455341 h 1558654"/>
              <a:gd name="connsiteX62" fmla="*/ 79899 w 1074198"/>
              <a:gd name="connsiteY62" fmla="*/ 473096 h 1558654"/>
              <a:gd name="connsiteX63" fmla="*/ 53266 w 1074198"/>
              <a:gd name="connsiteY63" fmla="*/ 588506 h 1558654"/>
              <a:gd name="connsiteX64" fmla="*/ 44389 w 1074198"/>
              <a:gd name="connsiteY64" fmla="*/ 615139 h 1558654"/>
              <a:gd name="connsiteX65" fmla="*/ 17756 w 1074198"/>
              <a:gd name="connsiteY65" fmla="*/ 624017 h 1558654"/>
              <a:gd name="connsiteX66" fmla="*/ 17756 w 1074198"/>
              <a:gd name="connsiteY66" fmla="*/ 712793 h 1558654"/>
              <a:gd name="connsiteX67" fmla="*/ 0 w 1074198"/>
              <a:gd name="connsiteY67" fmla="*/ 739426 h 1558654"/>
              <a:gd name="connsiteX68" fmla="*/ 8878 w 1074198"/>
              <a:gd name="connsiteY68" fmla="*/ 766059 h 1558654"/>
              <a:gd name="connsiteX69" fmla="*/ 53266 w 1074198"/>
              <a:gd name="connsiteY69" fmla="*/ 792692 h 1558654"/>
              <a:gd name="connsiteX70" fmla="*/ 115410 w 1074198"/>
              <a:gd name="connsiteY70" fmla="*/ 801570 h 1558654"/>
              <a:gd name="connsiteX71" fmla="*/ 177554 w 1074198"/>
              <a:gd name="connsiteY71" fmla="*/ 872591 h 1558654"/>
              <a:gd name="connsiteX72" fmla="*/ 159798 w 1074198"/>
              <a:gd name="connsiteY72" fmla="*/ 890347 h 1558654"/>
              <a:gd name="connsiteX73" fmla="*/ 106532 w 1074198"/>
              <a:gd name="connsiteY73" fmla="*/ 908102 h 1558654"/>
              <a:gd name="connsiteX74" fmla="*/ 97655 w 1074198"/>
              <a:gd name="connsiteY74" fmla="*/ 934735 h 1558654"/>
              <a:gd name="connsiteX75" fmla="*/ 88777 w 1074198"/>
              <a:gd name="connsiteY75" fmla="*/ 979123 h 1558654"/>
              <a:gd name="connsiteX76" fmla="*/ 115410 w 1074198"/>
              <a:gd name="connsiteY76" fmla="*/ 988001 h 1558654"/>
              <a:gd name="connsiteX77" fmla="*/ 44389 w 1074198"/>
              <a:gd name="connsiteY77" fmla="*/ 1014634 h 1558654"/>
              <a:gd name="connsiteX78" fmla="*/ 53266 w 1074198"/>
              <a:gd name="connsiteY78" fmla="*/ 1041267 h 1558654"/>
              <a:gd name="connsiteX79" fmla="*/ 97655 w 1074198"/>
              <a:gd name="connsiteY79" fmla="*/ 1067900 h 1558654"/>
              <a:gd name="connsiteX80" fmla="*/ 124288 w 1074198"/>
              <a:gd name="connsiteY80" fmla="*/ 1094533 h 1558654"/>
              <a:gd name="connsiteX81" fmla="*/ 195309 w 1074198"/>
              <a:gd name="connsiteY81" fmla="*/ 1103411 h 1558654"/>
              <a:gd name="connsiteX82" fmla="*/ 230820 w 1074198"/>
              <a:gd name="connsiteY82" fmla="*/ 1112288 h 1558654"/>
              <a:gd name="connsiteX83" fmla="*/ 239697 w 1074198"/>
              <a:gd name="connsiteY83" fmla="*/ 1138921 h 1558654"/>
              <a:gd name="connsiteX84" fmla="*/ 301841 w 1074198"/>
              <a:gd name="connsiteY84" fmla="*/ 1165554 h 1558654"/>
              <a:gd name="connsiteX85" fmla="*/ 372862 w 1074198"/>
              <a:gd name="connsiteY85" fmla="*/ 1183310 h 1558654"/>
              <a:gd name="connsiteX86" fmla="*/ 381740 w 1074198"/>
              <a:gd name="connsiteY86" fmla="*/ 1227698 h 1558654"/>
              <a:gd name="connsiteX87" fmla="*/ 390618 w 1074198"/>
              <a:gd name="connsiteY87" fmla="*/ 1254331 h 1558654"/>
              <a:gd name="connsiteX88" fmla="*/ 381740 w 1074198"/>
              <a:gd name="connsiteY88" fmla="*/ 1334230 h 1558654"/>
              <a:gd name="connsiteX89" fmla="*/ 399495 w 1074198"/>
              <a:gd name="connsiteY89" fmla="*/ 1360863 h 1558654"/>
              <a:gd name="connsiteX90" fmla="*/ 408373 w 1074198"/>
              <a:gd name="connsiteY90" fmla="*/ 1387496 h 1558654"/>
              <a:gd name="connsiteX91" fmla="*/ 426128 w 1074198"/>
              <a:gd name="connsiteY91" fmla="*/ 1405252 h 1558654"/>
              <a:gd name="connsiteX92" fmla="*/ 435006 w 1074198"/>
              <a:gd name="connsiteY92" fmla="*/ 1431885 h 1558654"/>
              <a:gd name="connsiteX93" fmla="*/ 408373 w 1074198"/>
              <a:gd name="connsiteY93" fmla="*/ 1449640 h 1558654"/>
              <a:gd name="connsiteX94" fmla="*/ 390618 w 1074198"/>
              <a:gd name="connsiteY94" fmla="*/ 1476273 h 1558654"/>
              <a:gd name="connsiteX95" fmla="*/ 399495 w 1074198"/>
              <a:gd name="connsiteY95" fmla="*/ 1529539 h 1558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1074198" h="1558654">
                <a:moveTo>
                  <a:pt x="399495" y="1529539"/>
                </a:moveTo>
                <a:cubicBezTo>
                  <a:pt x="409852" y="1533978"/>
                  <a:pt x="434385" y="1502906"/>
                  <a:pt x="452761" y="1502906"/>
                </a:cubicBezTo>
                <a:cubicBezTo>
                  <a:pt x="474184" y="1502906"/>
                  <a:pt x="502768" y="1513657"/>
                  <a:pt x="523783" y="1520661"/>
                </a:cubicBezTo>
                <a:cubicBezTo>
                  <a:pt x="529701" y="1526580"/>
                  <a:pt x="534052" y="1534674"/>
                  <a:pt x="541538" y="1538417"/>
                </a:cubicBezTo>
                <a:cubicBezTo>
                  <a:pt x="582011" y="1558654"/>
                  <a:pt x="585713" y="1540690"/>
                  <a:pt x="630315" y="1529539"/>
                </a:cubicBezTo>
                <a:lnTo>
                  <a:pt x="665826" y="1520661"/>
                </a:lnTo>
                <a:cubicBezTo>
                  <a:pt x="671744" y="1526580"/>
                  <a:pt x="676404" y="1534111"/>
                  <a:pt x="683581" y="1538417"/>
                </a:cubicBezTo>
                <a:cubicBezTo>
                  <a:pt x="712617" y="1555839"/>
                  <a:pt x="739967" y="1544306"/>
                  <a:pt x="772358" y="1538417"/>
                </a:cubicBezTo>
                <a:cubicBezTo>
                  <a:pt x="796879" y="1533959"/>
                  <a:pt x="811685" y="1528267"/>
                  <a:pt x="834501" y="1520661"/>
                </a:cubicBezTo>
                <a:cubicBezTo>
                  <a:pt x="840420" y="1526580"/>
                  <a:pt x="843938" y="1537493"/>
                  <a:pt x="852257" y="1538417"/>
                </a:cubicBezTo>
                <a:cubicBezTo>
                  <a:pt x="882860" y="1541817"/>
                  <a:pt x="912798" y="1530073"/>
                  <a:pt x="941033" y="1520661"/>
                </a:cubicBezTo>
                <a:cubicBezTo>
                  <a:pt x="1009249" y="1452449"/>
                  <a:pt x="956784" y="1512925"/>
                  <a:pt x="967666" y="1289842"/>
                </a:cubicBezTo>
                <a:cubicBezTo>
                  <a:pt x="970121" y="1239508"/>
                  <a:pt x="969417" y="1188808"/>
                  <a:pt x="976544" y="1138921"/>
                </a:cubicBezTo>
                <a:cubicBezTo>
                  <a:pt x="978416" y="1125820"/>
                  <a:pt x="989652" y="1115802"/>
                  <a:pt x="994299" y="1103411"/>
                </a:cubicBezTo>
                <a:cubicBezTo>
                  <a:pt x="998583" y="1091987"/>
                  <a:pt x="1000218" y="1079737"/>
                  <a:pt x="1003177" y="1067900"/>
                </a:cubicBezTo>
                <a:cubicBezTo>
                  <a:pt x="998487" y="1016308"/>
                  <a:pt x="1019812" y="969872"/>
                  <a:pt x="967666" y="952490"/>
                </a:cubicBezTo>
                <a:cubicBezTo>
                  <a:pt x="950590" y="946798"/>
                  <a:pt x="932155" y="946572"/>
                  <a:pt x="914400" y="943613"/>
                </a:cubicBezTo>
                <a:cubicBezTo>
                  <a:pt x="909866" y="939078"/>
                  <a:pt x="874818" y="906350"/>
                  <a:pt x="878890" y="899224"/>
                </a:cubicBezTo>
                <a:cubicBezTo>
                  <a:pt x="889477" y="880697"/>
                  <a:pt x="917067" y="878803"/>
                  <a:pt x="932156" y="863714"/>
                </a:cubicBezTo>
                <a:lnTo>
                  <a:pt x="949911" y="845958"/>
                </a:lnTo>
                <a:cubicBezTo>
                  <a:pt x="952870" y="837080"/>
                  <a:pt x="956218" y="828323"/>
                  <a:pt x="958789" y="819325"/>
                </a:cubicBezTo>
                <a:cubicBezTo>
                  <a:pt x="962141" y="807594"/>
                  <a:pt x="962210" y="794728"/>
                  <a:pt x="967666" y="783815"/>
                </a:cubicBezTo>
                <a:cubicBezTo>
                  <a:pt x="971409" y="776328"/>
                  <a:pt x="979503" y="771978"/>
                  <a:pt x="985422" y="766059"/>
                </a:cubicBezTo>
                <a:cubicBezTo>
                  <a:pt x="1004020" y="691665"/>
                  <a:pt x="980396" y="760282"/>
                  <a:pt x="1012055" y="712793"/>
                </a:cubicBezTo>
                <a:cubicBezTo>
                  <a:pt x="1019396" y="701782"/>
                  <a:pt x="1022796" y="688505"/>
                  <a:pt x="1029810" y="677283"/>
                </a:cubicBezTo>
                <a:cubicBezTo>
                  <a:pt x="1037652" y="664736"/>
                  <a:pt x="1047565" y="653609"/>
                  <a:pt x="1056443" y="641772"/>
                </a:cubicBezTo>
                <a:cubicBezTo>
                  <a:pt x="1067165" y="598885"/>
                  <a:pt x="1074198" y="577492"/>
                  <a:pt x="1074198" y="526362"/>
                </a:cubicBezTo>
                <a:cubicBezTo>
                  <a:pt x="1074198" y="517004"/>
                  <a:pt x="1071167" y="507036"/>
                  <a:pt x="1065321" y="499729"/>
                </a:cubicBezTo>
                <a:cubicBezTo>
                  <a:pt x="1058656" y="491397"/>
                  <a:pt x="1048438" y="486307"/>
                  <a:pt x="1038688" y="481974"/>
                </a:cubicBezTo>
                <a:cubicBezTo>
                  <a:pt x="1021585" y="474373"/>
                  <a:pt x="985422" y="464219"/>
                  <a:pt x="985422" y="464219"/>
                </a:cubicBezTo>
                <a:cubicBezTo>
                  <a:pt x="978416" y="443202"/>
                  <a:pt x="967666" y="414624"/>
                  <a:pt x="967666" y="393197"/>
                </a:cubicBezTo>
                <a:cubicBezTo>
                  <a:pt x="967666" y="383839"/>
                  <a:pt x="969927" y="373181"/>
                  <a:pt x="976544" y="366564"/>
                </a:cubicBezTo>
                <a:cubicBezTo>
                  <a:pt x="983161" y="359947"/>
                  <a:pt x="994299" y="360645"/>
                  <a:pt x="1003177" y="357686"/>
                </a:cubicBezTo>
                <a:cubicBezTo>
                  <a:pt x="1006136" y="348808"/>
                  <a:pt x="1013088" y="340354"/>
                  <a:pt x="1012055" y="331053"/>
                </a:cubicBezTo>
                <a:cubicBezTo>
                  <a:pt x="1004938" y="267003"/>
                  <a:pt x="1001883" y="288546"/>
                  <a:pt x="967666" y="260032"/>
                </a:cubicBezTo>
                <a:cubicBezTo>
                  <a:pt x="958021" y="251995"/>
                  <a:pt x="949070" y="243044"/>
                  <a:pt x="941033" y="233399"/>
                </a:cubicBezTo>
                <a:cubicBezTo>
                  <a:pt x="910144" y="196332"/>
                  <a:pt x="940367" y="212462"/>
                  <a:pt x="896645" y="197888"/>
                </a:cubicBezTo>
                <a:cubicBezTo>
                  <a:pt x="902563" y="189010"/>
                  <a:pt x="910067" y="181005"/>
                  <a:pt x="914400" y="171255"/>
                </a:cubicBezTo>
                <a:cubicBezTo>
                  <a:pt x="922001" y="154152"/>
                  <a:pt x="914401" y="123907"/>
                  <a:pt x="932156" y="117989"/>
                </a:cubicBezTo>
                <a:lnTo>
                  <a:pt x="985422" y="100234"/>
                </a:lnTo>
                <a:cubicBezTo>
                  <a:pt x="982463" y="91356"/>
                  <a:pt x="982390" y="80908"/>
                  <a:pt x="976544" y="73601"/>
                </a:cubicBezTo>
                <a:cubicBezTo>
                  <a:pt x="969879" y="65270"/>
                  <a:pt x="960515" y="57024"/>
                  <a:pt x="949911" y="55846"/>
                </a:cubicBezTo>
                <a:cubicBezTo>
                  <a:pt x="879263" y="47996"/>
                  <a:pt x="807868" y="49927"/>
                  <a:pt x="736847" y="46968"/>
                </a:cubicBezTo>
                <a:cubicBezTo>
                  <a:pt x="722051" y="44009"/>
                  <a:pt x="707343" y="40571"/>
                  <a:pt x="692459" y="38090"/>
                </a:cubicBezTo>
                <a:cubicBezTo>
                  <a:pt x="671819" y="34650"/>
                  <a:pt x="650704" y="33918"/>
                  <a:pt x="630315" y="29213"/>
                </a:cubicBezTo>
                <a:cubicBezTo>
                  <a:pt x="612078" y="25005"/>
                  <a:pt x="594804" y="17375"/>
                  <a:pt x="577049" y="11457"/>
                </a:cubicBezTo>
                <a:lnTo>
                  <a:pt x="550416" y="2580"/>
                </a:lnTo>
                <a:cubicBezTo>
                  <a:pt x="535620" y="5539"/>
                  <a:pt x="515847" y="0"/>
                  <a:pt x="506027" y="11457"/>
                </a:cubicBezTo>
                <a:cubicBezTo>
                  <a:pt x="435195" y="94093"/>
                  <a:pt x="545636" y="48561"/>
                  <a:pt x="470517" y="73601"/>
                </a:cubicBezTo>
                <a:cubicBezTo>
                  <a:pt x="437965" y="70642"/>
                  <a:pt x="405219" y="69345"/>
                  <a:pt x="372862" y="64723"/>
                </a:cubicBezTo>
                <a:cubicBezTo>
                  <a:pt x="363598" y="63400"/>
                  <a:pt x="355257" y="58308"/>
                  <a:pt x="346229" y="55846"/>
                </a:cubicBezTo>
                <a:cubicBezTo>
                  <a:pt x="236092" y="25809"/>
                  <a:pt x="309877" y="49645"/>
                  <a:pt x="248575" y="29213"/>
                </a:cubicBezTo>
                <a:cubicBezTo>
                  <a:pt x="239697" y="32172"/>
                  <a:pt x="228559" y="31473"/>
                  <a:pt x="221942" y="38090"/>
                </a:cubicBezTo>
                <a:cubicBezTo>
                  <a:pt x="215325" y="44707"/>
                  <a:pt x="214157" y="55429"/>
                  <a:pt x="213064" y="64723"/>
                </a:cubicBezTo>
                <a:cubicBezTo>
                  <a:pt x="208211" y="105973"/>
                  <a:pt x="209040" y="147761"/>
                  <a:pt x="204187" y="189011"/>
                </a:cubicBezTo>
                <a:cubicBezTo>
                  <a:pt x="203094" y="198305"/>
                  <a:pt x="204287" y="213004"/>
                  <a:pt x="195309" y="215644"/>
                </a:cubicBezTo>
                <a:cubicBezTo>
                  <a:pt x="149532" y="229108"/>
                  <a:pt x="53266" y="233399"/>
                  <a:pt x="53266" y="233399"/>
                </a:cubicBezTo>
                <a:cubicBezTo>
                  <a:pt x="44388" y="239317"/>
                  <a:pt x="28948" y="240738"/>
                  <a:pt x="26633" y="251154"/>
                </a:cubicBezTo>
                <a:cubicBezTo>
                  <a:pt x="15012" y="303452"/>
                  <a:pt x="34080" y="311867"/>
                  <a:pt x="62144" y="339931"/>
                </a:cubicBezTo>
                <a:cubicBezTo>
                  <a:pt x="68062" y="331053"/>
                  <a:pt x="69437" y="315391"/>
                  <a:pt x="79899" y="313298"/>
                </a:cubicBezTo>
                <a:cubicBezTo>
                  <a:pt x="104996" y="308278"/>
                  <a:pt x="111334" y="345459"/>
                  <a:pt x="115410" y="357686"/>
                </a:cubicBezTo>
                <a:cubicBezTo>
                  <a:pt x="114187" y="367468"/>
                  <a:pt x="110618" y="433736"/>
                  <a:pt x="97655" y="455341"/>
                </a:cubicBezTo>
                <a:cubicBezTo>
                  <a:pt x="93349" y="462518"/>
                  <a:pt x="85818" y="467178"/>
                  <a:pt x="79899" y="473096"/>
                </a:cubicBezTo>
                <a:cubicBezTo>
                  <a:pt x="45221" y="577132"/>
                  <a:pt x="76314" y="473266"/>
                  <a:pt x="53266" y="588506"/>
                </a:cubicBezTo>
                <a:cubicBezTo>
                  <a:pt x="51431" y="597682"/>
                  <a:pt x="51006" y="608522"/>
                  <a:pt x="44389" y="615139"/>
                </a:cubicBezTo>
                <a:cubicBezTo>
                  <a:pt x="37772" y="621756"/>
                  <a:pt x="26634" y="621058"/>
                  <a:pt x="17756" y="624017"/>
                </a:cubicBezTo>
                <a:cubicBezTo>
                  <a:pt x="25989" y="665187"/>
                  <a:pt x="33195" y="671623"/>
                  <a:pt x="17756" y="712793"/>
                </a:cubicBezTo>
                <a:cubicBezTo>
                  <a:pt x="14010" y="722783"/>
                  <a:pt x="5919" y="730548"/>
                  <a:pt x="0" y="739426"/>
                </a:cubicBezTo>
                <a:cubicBezTo>
                  <a:pt x="2959" y="748304"/>
                  <a:pt x="4063" y="758035"/>
                  <a:pt x="8878" y="766059"/>
                </a:cubicBezTo>
                <a:cubicBezTo>
                  <a:pt x="19362" y="783532"/>
                  <a:pt x="34220" y="788883"/>
                  <a:pt x="53266" y="792692"/>
                </a:cubicBezTo>
                <a:cubicBezTo>
                  <a:pt x="73785" y="796796"/>
                  <a:pt x="94695" y="798611"/>
                  <a:pt x="115410" y="801570"/>
                </a:cubicBezTo>
                <a:cubicBezTo>
                  <a:pt x="157766" y="818512"/>
                  <a:pt x="177554" y="813325"/>
                  <a:pt x="177554" y="872591"/>
                </a:cubicBezTo>
                <a:cubicBezTo>
                  <a:pt x="177554" y="880961"/>
                  <a:pt x="167285" y="886604"/>
                  <a:pt x="159798" y="890347"/>
                </a:cubicBezTo>
                <a:cubicBezTo>
                  <a:pt x="143058" y="898717"/>
                  <a:pt x="106532" y="908102"/>
                  <a:pt x="106532" y="908102"/>
                </a:cubicBezTo>
                <a:cubicBezTo>
                  <a:pt x="103573" y="916980"/>
                  <a:pt x="102470" y="926711"/>
                  <a:pt x="97655" y="934735"/>
                </a:cubicBezTo>
                <a:cubicBezTo>
                  <a:pt x="87106" y="952316"/>
                  <a:pt x="61796" y="952142"/>
                  <a:pt x="88777" y="979123"/>
                </a:cubicBezTo>
                <a:cubicBezTo>
                  <a:pt x="95394" y="985740"/>
                  <a:pt x="106532" y="985042"/>
                  <a:pt x="115410" y="988001"/>
                </a:cubicBezTo>
                <a:cubicBezTo>
                  <a:pt x="102561" y="992284"/>
                  <a:pt x="48248" y="1009810"/>
                  <a:pt x="44389" y="1014634"/>
                </a:cubicBezTo>
                <a:cubicBezTo>
                  <a:pt x="38543" y="1021941"/>
                  <a:pt x="48451" y="1033243"/>
                  <a:pt x="53266" y="1041267"/>
                </a:cubicBezTo>
                <a:cubicBezTo>
                  <a:pt x="65452" y="1061576"/>
                  <a:pt x="76708" y="1060917"/>
                  <a:pt x="97655" y="1067900"/>
                </a:cubicBezTo>
                <a:cubicBezTo>
                  <a:pt x="106533" y="1076778"/>
                  <a:pt x="112489" y="1090242"/>
                  <a:pt x="124288" y="1094533"/>
                </a:cubicBezTo>
                <a:cubicBezTo>
                  <a:pt x="146709" y="1102686"/>
                  <a:pt x="171776" y="1099489"/>
                  <a:pt x="195309" y="1103411"/>
                </a:cubicBezTo>
                <a:cubicBezTo>
                  <a:pt x="207344" y="1105417"/>
                  <a:pt x="218983" y="1109329"/>
                  <a:pt x="230820" y="1112288"/>
                </a:cubicBezTo>
                <a:cubicBezTo>
                  <a:pt x="233779" y="1121166"/>
                  <a:pt x="234882" y="1130897"/>
                  <a:pt x="239697" y="1138921"/>
                </a:cubicBezTo>
                <a:cubicBezTo>
                  <a:pt x="255550" y="1165343"/>
                  <a:pt x="271909" y="1158647"/>
                  <a:pt x="301841" y="1165554"/>
                </a:cubicBezTo>
                <a:cubicBezTo>
                  <a:pt x="325618" y="1171041"/>
                  <a:pt x="372862" y="1183310"/>
                  <a:pt x="372862" y="1183310"/>
                </a:cubicBezTo>
                <a:cubicBezTo>
                  <a:pt x="375821" y="1198106"/>
                  <a:pt x="378080" y="1213060"/>
                  <a:pt x="381740" y="1227698"/>
                </a:cubicBezTo>
                <a:cubicBezTo>
                  <a:pt x="384010" y="1236776"/>
                  <a:pt x="390618" y="1244973"/>
                  <a:pt x="390618" y="1254331"/>
                </a:cubicBezTo>
                <a:cubicBezTo>
                  <a:pt x="390618" y="1281128"/>
                  <a:pt x="384699" y="1307597"/>
                  <a:pt x="381740" y="1334230"/>
                </a:cubicBezTo>
                <a:cubicBezTo>
                  <a:pt x="387658" y="1343108"/>
                  <a:pt x="394723" y="1351320"/>
                  <a:pt x="399495" y="1360863"/>
                </a:cubicBezTo>
                <a:cubicBezTo>
                  <a:pt x="403680" y="1369233"/>
                  <a:pt x="403558" y="1379472"/>
                  <a:pt x="408373" y="1387496"/>
                </a:cubicBezTo>
                <a:cubicBezTo>
                  <a:pt x="412679" y="1394673"/>
                  <a:pt x="420210" y="1399333"/>
                  <a:pt x="426128" y="1405252"/>
                </a:cubicBezTo>
                <a:cubicBezTo>
                  <a:pt x="429087" y="1414130"/>
                  <a:pt x="438481" y="1423196"/>
                  <a:pt x="435006" y="1431885"/>
                </a:cubicBezTo>
                <a:cubicBezTo>
                  <a:pt x="431043" y="1441791"/>
                  <a:pt x="415918" y="1442095"/>
                  <a:pt x="408373" y="1449640"/>
                </a:cubicBezTo>
                <a:cubicBezTo>
                  <a:pt x="400828" y="1457185"/>
                  <a:pt x="396536" y="1467395"/>
                  <a:pt x="390618" y="1476273"/>
                </a:cubicBezTo>
                <a:cubicBezTo>
                  <a:pt x="400793" y="1527150"/>
                  <a:pt x="389138" y="1525100"/>
                  <a:pt x="399495" y="1529539"/>
                </a:cubicBezTo>
                <a:close/>
              </a:path>
            </a:pathLst>
          </a:cu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42"/>
          <p:cNvGrpSpPr/>
          <p:nvPr/>
        </p:nvGrpSpPr>
        <p:grpSpPr>
          <a:xfrm>
            <a:off x="8110710" y="1969165"/>
            <a:ext cx="1931987" cy="3982968"/>
            <a:chOff x="8110710" y="1969165"/>
            <a:chExt cx="1931987" cy="3982968"/>
          </a:xfrm>
        </p:grpSpPr>
        <p:sp>
          <p:nvSpPr>
            <p:cNvPr id="33" name="Freeform 32"/>
            <p:cNvSpPr/>
            <p:nvPr/>
          </p:nvSpPr>
          <p:spPr>
            <a:xfrm flipV="1">
              <a:off x="8110710" y="3627904"/>
              <a:ext cx="1931987" cy="2324229"/>
            </a:xfrm>
            <a:custGeom>
              <a:avLst/>
              <a:gdLst>
                <a:gd name="connsiteX0" fmla="*/ 200361 w 1301192"/>
                <a:gd name="connsiteY0" fmla="*/ 1520978 h 1565366"/>
                <a:gd name="connsiteX1" fmla="*/ 244749 w 1301192"/>
                <a:gd name="connsiteY1" fmla="*/ 1538733 h 1565366"/>
                <a:gd name="connsiteX2" fmla="*/ 271382 w 1301192"/>
                <a:gd name="connsiteY2" fmla="*/ 1547611 h 1565366"/>
                <a:gd name="connsiteX3" fmla="*/ 306893 w 1301192"/>
                <a:gd name="connsiteY3" fmla="*/ 1538733 h 1565366"/>
                <a:gd name="connsiteX4" fmla="*/ 351281 w 1301192"/>
                <a:gd name="connsiteY4" fmla="*/ 1529856 h 1565366"/>
                <a:gd name="connsiteX5" fmla="*/ 386792 w 1301192"/>
                <a:gd name="connsiteY5" fmla="*/ 1538733 h 1565366"/>
                <a:gd name="connsiteX6" fmla="*/ 413425 w 1301192"/>
                <a:gd name="connsiteY6" fmla="*/ 1547611 h 1565366"/>
                <a:gd name="connsiteX7" fmla="*/ 511079 w 1301192"/>
                <a:gd name="connsiteY7" fmla="*/ 1565366 h 1565366"/>
                <a:gd name="connsiteX8" fmla="*/ 573223 w 1301192"/>
                <a:gd name="connsiteY8" fmla="*/ 1556489 h 1565366"/>
                <a:gd name="connsiteX9" fmla="*/ 608734 w 1301192"/>
                <a:gd name="connsiteY9" fmla="*/ 1547611 h 1565366"/>
                <a:gd name="connsiteX10" fmla="*/ 662000 w 1301192"/>
                <a:gd name="connsiteY10" fmla="*/ 1529856 h 1565366"/>
                <a:gd name="connsiteX11" fmla="*/ 715266 w 1301192"/>
                <a:gd name="connsiteY11" fmla="*/ 1520978 h 1565366"/>
                <a:gd name="connsiteX12" fmla="*/ 741899 w 1301192"/>
                <a:gd name="connsiteY12" fmla="*/ 1503223 h 1565366"/>
                <a:gd name="connsiteX13" fmla="*/ 724143 w 1301192"/>
                <a:gd name="connsiteY13" fmla="*/ 1449957 h 1565366"/>
                <a:gd name="connsiteX14" fmla="*/ 733021 w 1301192"/>
                <a:gd name="connsiteY14" fmla="*/ 1423324 h 1565366"/>
                <a:gd name="connsiteX15" fmla="*/ 759654 w 1301192"/>
                <a:gd name="connsiteY15" fmla="*/ 1387813 h 1565366"/>
                <a:gd name="connsiteX16" fmla="*/ 741899 w 1301192"/>
                <a:gd name="connsiteY16" fmla="*/ 1272403 h 1565366"/>
                <a:gd name="connsiteX17" fmla="*/ 724143 w 1301192"/>
                <a:gd name="connsiteY17" fmla="*/ 1254648 h 1565366"/>
                <a:gd name="connsiteX18" fmla="*/ 724143 w 1301192"/>
                <a:gd name="connsiteY18" fmla="*/ 1201382 h 1565366"/>
                <a:gd name="connsiteX19" fmla="*/ 777409 w 1301192"/>
                <a:gd name="connsiteY19" fmla="*/ 1183626 h 1565366"/>
                <a:gd name="connsiteX20" fmla="*/ 804042 w 1301192"/>
                <a:gd name="connsiteY20" fmla="*/ 1174749 h 1565366"/>
                <a:gd name="connsiteX21" fmla="*/ 830675 w 1301192"/>
                <a:gd name="connsiteY21" fmla="*/ 1165871 h 1565366"/>
                <a:gd name="connsiteX22" fmla="*/ 875064 w 1301192"/>
                <a:gd name="connsiteY22" fmla="*/ 1156993 h 1565366"/>
                <a:gd name="connsiteX23" fmla="*/ 910574 w 1301192"/>
                <a:gd name="connsiteY23" fmla="*/ 1139238 h 1565366"/>
                <a:gd name="connsiteX24" fmla="*/ 937207 w 1301192"/>
                <a:gd name="connsiteY24" fmla="*/ 1121483 h 1565366"/>
                <a:gd name="connsiteX25" fmla="*/ 963840 w 1301192"/>
                <a:gd name="connsiteY25" fmla="*/ 1112605 h 1565366"/>
                <a:gd name="connsiteX26" fmla="*/ 999351 w 1301192"/>
                <a:gd name="connsiteY26" fmla="*/ 1041584 h 1565366"/>
                <a:gd name="connsiteX27" fmla="*/ 1008229 w 1301192"/>
                <a:gd name="connsiteY27" fmla="*/ 1014951 h 1565366"/>
                <a:gd name="connsiteX28" fmla="*/ 990473 w 1301192"/>
                <a:gd name="connsiteY28" fmla="*/ 988318 h 1565366"/>
                <a:gd name="connsiteX29" fmla="*/ 981596 w 1301192"/>
                <a:gd name="connsiteY29" fmla="*/ 943929 h 1565366"/>
                <a:gd name="connsiteX30" fmla="*/ 972718 w 1301192"/>
                <a:gd name="connsiteY30" fmla="*/ 917296 h 1565366"/>
                <a:gd name="connsiteX31" fmla="*/ 981596 w 1301192"/>
                <a:gd name="connsiteY31" fmla="*/ 890663 h 1565366"/>
                <a:gd name="connsiteX32" fmla="*/ 1034862 w 1301192"/>
                <a:gd name="connsiteY32" fmla="*/ 872908 h 1565366"/>
                <a:gd name="connsiteX33" fmla="*/ 1061495 w 1301192"/>
                <a:gd name="connsiteY33" fmla="*/ 846275 h 1565366"/>
                <a:gd name="connsiteX34" fmla="*/ 1079250 w 1301192"/>
                <a:gd name="connsiteY34" fmla="*/ 793009 h 1565366"/>
                <a:gd name="connsiteX35" fmla="*/ 1088128 w 1301192"/>
                <a:gd name="connsiteY35" fmla="*/ 766376 h 1565366"/>
                <a:gd name="connsiteX36" fmla="*/ 1114761 w 1301192"/>
                <a:gd name="connsiteY36" fmla="*/ 730865 h 1565366"/>
                <a:gd name="connsiteX37" fmla="*/ 1105883 w 1301192"/>
                <a:gd name="connsiteY37" fmla="*/ 695355 h 1565366"/>
                <a:gd name="connsiteX38" fmla="*/ 1070372 w 1301192"/>
                <a:gd name="connsiteY38" fmla="*/ 686477 h 1565366"/>
                <a:gd name="connsiteX39" fmla="*/ 1017106 w 1301192"/>
                <a:gd name="connsiteY39" fmla="*/ 659844 h 1565366"/>
                <a:gd name="connsiteX40" fmla="*/ 990473 w 1301192"/>
                <a:gd name="connsiteY40" fmla="*/ 650966 h 1565366"/>
                <a:gd name="connsiteX41" fmla="*/ 972718 w 1301192"/>
                <a:gd name="connsiteY41" fmla="*/ 624333 h 1565366"/>
                <a:gd name="connsiteX42" fmla="*/ 954963 w 1301192"/>
                <a:gd name="connsiteY42" fmla="*/ 571067 h 1565366"/>
                <a:gd name="connsiteX43" fmla="*/ 972718 w 1301192"/>
                <a:gd name="connsiteY43" fmla="*/ 526679 h 1565366"/>
                <a:gd name="connsiteX44" fmla="*/ 1070372 w 1301192"/>
                <a:gd name="connsiteY44" fmla="*/ 517801 h 1565366"/>
                <a:gd name="connsiteX45" fmla="*/ 1105883 w 1301192"/>
                <a:gd name="connsiteY45" fmla="*/ 508924 h 1565366"/>
                <a:gd name="connsiteX46" fmla="*/ 1150271 w 1301192"/>
                <a:gd name="connsiteY46" fmla="*/ 500046 h 1565366"/>
                <a:gd name="connsiteX47" fmla="*/ 1176904 w 1301192"/>
                <a:gd name="connsiteY47" fmla="*/ 491168 h 1565366"/>
                <a:gd name="connsiteX48" fmla="*/ 1247926 w 1301192"/>
                <a:gd name="connsiteY48" fmla="*/ 464535 h 1565366"/>
                <a:gd name="connsiteX49" fmla="*/ 1283436 w 1301192"/>
                <a:gd name="connsiteY49" fmla="*/ 455658 h 1565366"/>
                <a:gd name="connsiteX50" fmla="*/ 1301192 w 1301192"/>
                <a:gd name="connsiteY50" fmla="*/ 375758 h 1565366"/>
                <a:gd name="connsiteX51" fmla="*/ 1292314 w 1301192"/>
                <a:gd name="connsiteY51" fmla="*/ 349125 h 1565366"/>
                <a:gd name="connsiteX52" fmla="*/ 1265681 w 1301192"/>
                <a:gd name="connsiteY52" fmla="*/ 340248 h 1565366"/>
                <a:gd name="connsiteX53" fmla="*/ 1194660 w 1301192"/>
                <a:gd name="connsiteY53" fmla="*/ 322492 h 1565366"/>
                <a:gd name="connsiteX54" fmla="*/ 1132516 w 1301192"/>
                <a:gd name="connsiteY54" fmla="*/ 304737 h 1565366"/>
                <a:gd name="connsiteX55" fmla="*/ 1105883 w 1301192"/>
                <a:gd name="connsiteY55" fmla="*/ 295859 h 1565366"/>
                <a:gd name="connsiteX56" fmla="*/ 1008229 w 1301192"/>
                <a:gd name="connsiteY56" fmla="*/ 304737 h 1565366"/>
                <a:gd name="connsiteX57" fmla="*/ 954963 w 1301192"/>
                <a:gd name="connsiteY57" fmla="*/ 313615 h 1565366"/>
                <a:gd name="connsiteX58" fmla="*/ 875064 w 1301192"/>
                <a:gd name="connsiteY58" fmla="*/ 304737 h 1565366"/>
                <a:gd name="connsiteX59" fmla="*/ 848431 w 1301192"/>
                <a:gd name="connsiteY59" fmla="*/ 189327 h 1565366"/>
                <a:gd name="connsiteX60" fmla="*/ 875064 w 1301192"/>
                <a:gd name="connsiteY60" fmla="*/ 171572 h 1565366"/>
                <a:gd name="connsiteX61" fmla="*/ 857308 w 1301192"/>
                <a:gd name="connsiteY61" fmla="*/ 144939 h 1565366"/>
                <a:gd name="connsiteX62" fmla="*/ 795165 w 1301192"/>
                <a:gd name="connsiteY62" fmla="*/ 118306 h 1565366"/>
                <a:gd name="connsiteX63" fmla="*/ 573223 w 1301192"/>
                <a:gd name="connsiteY63" fmla="*/ 109428 h 1565366"/>
                <a:gd name="connsiteX64" fmla="*/ 555468 w 1301192"/>
                <a:gd name="connsiteY64" fmla="*/ 82795 h 1565366"/>
                <a:gd name="connsiteX65" fmla="*/ 457813 w 1301192"/>
                <a:gd name="connsiteY65" fmla="*/ 73918 h 1565366"/>
                <a:gd name="connsiteX66" fmla="*/ 431180 w 1301192"/>
                <a:gd name="connsiteY66" fmla="*/ 65040 h 1565366"/>
                <a:gd name="connsiteX67" fmla="*/ 413425 w 1301192"/>
                <a:gd name="connsiteY67" fmla="*/ 38407 h 1565366"/>
                <a:gd name="connsiteX68" fmla="*/ 484446 w 1301192"/>
                <a:gd name="connsiteY68" fmla="*/ 29529 h 1565366"/>
                <a:gd name="connsiteX69" fmla="*/ 537712 w 1301192"/>
                <a:gd name="connsiteY69" fmla="*/ 20652 h 1565366"/>
                <a:gd name="connsiteX70" fmla="*/ 244749 w 1301192"/>
                <a:gd name="connsiteY70" fmla="*/ 20652 h 1565366"/>
                <a:gd name="connsiteX71" fmla="*/ 226994 w 1301192"/>
                <a:gd name="connsiteY71" fmla="*/ 47285 h 1565366"/>
                <a:gd name="connsiteX72" fmla="*/ 209238 w 1301192"/>
                <a:gd name="connsiteY72" fmla="*/ 65040 h 1565366"/>
                <a:gd name="connsiteX73" fmla="*/ 182605 w 1301192"/>
                <a:gd name="connsiteY73" fmla="*/ 100551 h 1565366"/>
                <a:gd name="connsiteX74" fmla="*/ 67196 w 1301192"/>
                <a:gd name="connsiteY74" fmla="*/ 136061 h 1565366"/>
                <a:gd name="connsiteX75" fmla="*/ 76073 w 1301192"/>
                <a:gd name="connsiteY75" fmla="*/ 242593 h 1565366"/>
                <a:gd name="connsiteX76" fmla="*/ 76073 w 1301192"/>
                <a:gd name="connsiteY76" fmla="*/ 313615 h 1565366"/>
                <a:gd name="connsiteX77" fmla="*/ 67196 w 1301192"/>
                <a:gd name="connsiteY77" fmla="*/ 349125 h 1565366"/>
                <a:gd name="connsiteX78" fmla="*/ 49440 w 1301192"/>
                <a:gd name="connsiteY78" fmla="*/ 366881 h 1565366"/>
                <a:gd name="connsiteX79" fmla="*/ 5052 w 1301192"/>
                <a:gd name="connsiteY79" fmla="*/ 420147 h 1565366"/>
                <a:gd name="connsiteX80" fmla="*/ 13930 w 1301192"/>
                <a:gd name="connsiteY80" fmla="*/ 473413 h 1565366"/>
                <a:gd name="connsiteX81" fmla="*/ 31685 w 1301192"/>
                <a:gd name="connsiteY81" fmla="*/ 500046 h 1565366"/>
                <a:gd name="connsiteX82" fmla="*/ 40563 w 1301192"/>
                <a:gd name="connsiteY82" fmla="*/ 553312 h 1565366"/>
                <a:gd name="connsiteX83" fmla="*/ 49440 w 1301192"/>
                <a:gd name="connsiteY83" fmla="*/ 579945 h 1565366"/>
                <a:gd name="connsiteX84" fmla="*/ 40563 w 1301192"/>
                <a:gd name="connsiteY84" fmla="*/ 668722 h 1565366"/>
                <a:gd name="connsiteX85" fmla="*/ 40563 w 1301192"/>
                <a:gd name="connsiteY85" fmla="*/ 739743 h 1565366"/>
                <a:gd name="connsiteX86" fmla="*/ 58318 w 1301192"/>
                <a:gd name="connsiteY86" fmla="*/ 819642 h 1565366"/>
                <a:gd name="connsiteX87" fmla="*/ 111584 w 1301192"/>
                <a:gd name="connsiteY87" fmla="*/ 846275 h 1565366"/>
                <a:gd name="connsiteX88" fmla="*/ 102706 w 1301192"/>
                <a:gd name="connsiteY88" fmla="*/ 917296 h 1565366"/>
                <a:gd name="connsiteX89" fmla="*/ 102706 w 1301192"/>
                <a:gd name="connsiteY89" fmla="*/ 1050461 h 1565366"/>
                <a:gd name="connsiteX90" fmla="*/ 129339 w 1301192"/>
                <a:gd name="connsiteY90" fmla="*/ 1059339 h 1565366"/>
                <a:gd name="connsiteX91" fmla="*/ 129339 w 1301192"/>
                <a:gd name="connsiteY91" fmla="*/ 1174749 h 1565366"/>
                <a:gd name="connsiteX92" fmla="*/ 84951 w 1301192"/>
                <a:gd name="connsiteY92" fmla="*/ 1219137 h 1565366"/>
                <a:gd name="connsiteX93" fmla="*/ 111584 w 1301192"/>
                <a:gd name="connsiteY93" fmla="*/ 1236892 h 1565366"/>
                <a:gd name="connsiteX94" fmla="*/ 129339 w 1301192"/>
                <a:gd name="connsiteY94" fmla="*/ 1263525 h 1565366"/>
                <a:gd name="connsiteX95" fmla="*/ 182605 w 1301192"/>
                <a:gd name="connsiteY95" fmla="*/ 1281281 h 1565366"/>
                <a:gd name="connsiteX96" fmla="*/ 209238 w 1301192"/>
                <a:gd name="connsiteY96" fmla="*/ 1290158 h 1565366"/>
                <a:gd name="connsiteX97" fmla="*/ 235871 w 1301192"/>
                <a:gd name="connsiteY97" fmla="*/ 1307914 h 1565366"/>
                <a:gd name="connsiteX98" fmla="*/ 226994 w 1301192"/>
                <a:gd name="connsiteY98" fmla="*/ 1352302 h 1565366"/>
                <a:gd name="connsiteX99" fmla="*/ 209238 w 1301192"/>
                <a:gd name="connsiteY99" fmla="*/ 1414446 h 1565366"/>
                <a:gd name="connsiteX100" fmla="*/ 200361 w 1301192"/>
                <a:gd name="connsiteY100" fmla="*/ 1449957 h 1565366"/>
                <a:gd name="connsiteX101" fmla="*/ 226994 w 1301192"/>
                <a:gd name="connsiteY101" fmla="*/ 1512100 h 1565366"/>
                <a:gd name="connsiteX102" fmla="*/ 200361 w 1301192"/>
                <a:gd name="connsiteY102" fmla="*/ 1520978 h 1565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1301192" h="1565366">
                  <a:moveTo>
                    <a:pt x="200361" y="1520978"/>
                  </a:moveTo>
                  <a:cubicBezTo>
                    <a:pt x="203320" y="1525417"/>
                    <a:pt x="229828" y="1533138"/>
                    <a:pt x="244749" y="1538733"/>
                  </a:cubicBezTo>
                  <a:cubicBezTo>
                    <a:pt x="253511" y="1542019"/>
                    <a:pt x="262024" y="1547611"/>
                    <a:pt x="271382" y="1547611"/>
                  </a:cubicBezTo>
                  <a:cubicBezTo>
                    <a:pt x="283583" y="1547611"/>
                    <a:pt x="294982" y="1541380"/>
                    <a:pt x="306893" y="1538733"/>
                  </a:cubicBezTo>
                  <a:cubicBezTo>
                    <a:pt x="321623" y="1535460"/>
                    <a:pt x="336485" y="1532815"/>
                    <a:pt x="351281" y="1529856"/>
                  </a:cubicBezTo>
                  <a:cubicBezTo>
                    <a:pt x="363118" y="1532815"/>
                    <a:pt x="375060" y="1535381"/>
                    <a:pt x="386792" y="1538733"/>
                  </a:cubicBezTo>
                  <a:cubicBezTo>
                    <a:pt x="395790" y="1541304"/>
                    <a:pt x="404347" y="1545341"/>
                    <a:pt x="413425" y="1547611"/>
                  </a:cubicBezTo>
                  <a:cubicBezTo>
                    <a:pt x="438250" y="1553817"/>
                    <a:pt x="487323" y="1561407"/>
                    <a:pt x="511079" y="1565366"/>
                  </a:cubicBezTo>
                  <a:cubicBezTo>
                    <a:pt x="531794" y="1562407"/>
                    <a:pt x="552636" y="1560232"/>
                    <a:pt x="573223" y="1556489"/>
                  </a:cubicBezTo>
                  <a:cubicBezTo>
                    <a:pt x="585228" y="1554306"/>
                    <a:pt x="597047" y="1551117"/>
                    <a:pt x="608734" y="1547611"/>
                  </a:cubicBezTo>
                  <a:cubicBezTo>
                    <a:pt x="626660" y="1542233"/>
                    <a:pt x="643539" y="1532933"/>
                    <a:pt x="662000" y="1529856"/>
                  </a:cubicBezTo>
                  <a:lnTo>
                    <a:pt x="715266" y="1520978"/>
                  </a:lnTo>
                  <a:cubicBezTo>
                    <a:pt x="724144" y="1515060"/>
                    <a:pt x="740576" y="1513810"/>
                    <a:pt x="741899" y="1503223"/>
                  </a:cubicBezTo>
                  <a:cubicBezTo>
                    <a:pt x="744220" y="1484652"/>
                    <a:pt x="724143" y="1449957"/>
                    <a:pt x="724143" y="1449957"/>
                  </a:cubicBezTo>
                  <a:cubicBezTo>
                    <a:pt x="727102" y="1441079"/>
                    <a:pt x="728378" y="1431449"/>
                    <a:pt x="733021" y="1423324"/>
                  </a:cubicBezTo>
                  <a:cubicBezTo>
                    <a:pt x="740362" y="1410477"/>
                    <a:pt x="757404" y="1402437"/>
                    <a:pt x="759654" y="1387813"/>
                  </a:cubicBezTo>
                  <a:cubicBezTo>
                    <a:pt x="760128" y="1384734"/>
                    <a:pt x="752403" y="1293411"/>
                    <a:pt x="741899" y="1272403"/>
                  </a:cubicBezTo>
                  <a:cubicBezTo>
                    <a:pt x="738156" y="1264917"/>
                    <a:pt x="730062" y="1260566"/>
                    <a:pt x="724143" y="1254648"/>
                  </a:cubicBezTo>
                  <a:cubicBezTo>
                    <a:pt x="719591" y="1240991"/>
                    <a:pt x="705023" y="1215039"/>
                    <a:pt x="724143" y="1201382"/>
                  </a:cubicBezTo>
                  <a:cubicBezTo>
                    <a:pt x="739373" y="1190503"/>
                    <a:pt x="759654" y="1189544"/>
                    <a:pt x="777409" y="1183626"/>
                  </a:cubicBezTo>
                  <a:lnTo>
                    <a:pt x="804042" y="1174749"/>
                  </a:lnTo>
                  <a:cubicBezTo>
                    <a:pt x="812920" y="1171790"/>
                    <a:pt x="821499" y="1167706"/>
                    <a:pt x="830675" y="1165871"/>
                  </a:cubicBezTo>
                  <a:lnTo>
                    <a:pt x="875064" y="1156993"/>
                  </a:lnTo>
                  <a:cubicBezTo>
                    <a:pt x="886901" y="1151075"/>
                    <a:pt x="899084" y="1145804"/>
                    <a:pt x="910574" y="1139238"/>
                  </a:cubicBezTo>
                  <a:cubicBezTo>
                    <a:pt x="919838" y="1133944"/>
                    <a:pt x="927664" y="1126255"/>
                    <a:pt x="937207" y="1121483"/>
                  </a:cubicBezTo>
                  <a:cubicBezTo>
                    <a:pt x="945577" y="1117298"/>
                    <a:pt x="954962" y="1115564"/>
                    <a:pt x="963840" y="1112605"/>
                  </a:cubicBezTo>
                  <a:cubicBezTo>
                    <a:pt x="994831" y="1081616"/>
                    <a:pt x="978949" y="1102791"/>
                    <a:pt x="999351" y="1041584"/>
                  </a:cubicBezTo>
                  <a:lnTo>
                    <a:pt x="1008229" y="1014951"/>
                  </a:lnTo>
                  <a:cubicBezTo>
                    <a:pt x="1002310" y="1006073"/>
                    <a:pt x="994219" y="998308"/>
                    <a:pt x="990473" y="988318"/>
                  </a:cubicBezTo>
                  <a:cubicBezTo>
                    <a:pt x="985175" y="974189"/>
                    <a:pt x="985256" y="958568"/>
                    <a:pt x="981596" y="943929"/>
                  </a:cubicBezTo>
                  <a:cubicBezTo>
                    <a:pt x="979326" y="934850"/>
                    <a:pt x="975677" y="926174"/>
                    <a:pt x="972718" y="917296"/>
                  </a:cubicBezTo>
                  <a:cubicBezTo>
                    <a:pt x="975677" y="908418"/>
                    <a:pt x="973981" y="896102"/>
                    <a:pt x="981596" y="890663"/>
                  </a:cubicBezTo>
                  <a:cubicBezTo>
                    <a:pt x="996826" y="879785"/>
                    <a:pt x="1034862" y="872908"/>
                    <a:pt x="1034862" y="872908"/>
                  </a:cubicBezTo>
                  <a:cubicBezTo>
                    <a:pt x="1043740" y="864030"/>
                    <a:pt x="1055398" y="857250"/>
                    <a:pt x="1061495" y="846275"/>
                  </a:cubicBezTo>
                  <a:cubicBezTo>
                    <a:pt x="1070584" y="829914"/>
                    <a:pt x="1073332" y="810764"/>
                    <a:pt x="1079250" y="793009"/>
                  </a:cubicBezTo>
                  <a:cubicBezTo>
                    <a:pt x="1082209" y="784131"/>
                    <a:pt x="1082513" y="773862"/>
                    <a:pt x="1088128" y="766376"/>
                  </a:cubicBezTo>
                  <a:lnTo>
                    <a:pt x="1114761" y="730865"/>
                  </a:lnTo>
                  <a:cubicBezTo>
                    <a:pt x="1111802" y="719028"/>
                    <a:pt x="1114511" y="703982"/>
                    <a:pt x="1105883" y="695355"/>
                  </a:cubicBezTo>
                  <a:cubicBezTo>
                    <a:pt x="1097255" y="686727"/>
                    <a:pt x="1081701" y="691008"/>
                    <a:pt x="1070372" y="686477"/>
                  </a:cubicBezTo>
                  <a:cubicBezTo>
                    <a:pt x="1051941" y="679104"/>
                    <a:pt x="1035246" y="667906"/>
                    <a:pt x="1017106" y="659844"/>
                  </a:cubicBezTo>
                  <a:cubicBezTo>
                    <a:pt x="1008555" y="656043"/>
                    <a:pt x="999351" y="653925"/>
                    <a:pt x="990473" y="650966"/>
                  </a:cubicBezTo>
                  <a:cubicBezTo>
                    <a:pt x="984555" y="642088"/>
                    <a:pt x="977051" y="634083"/>
                    <a:pt x="972718" y="624333"/>
                  </a:cubicBezTo>
                  <a:cubicBezTo>
                    <a:pt x="965117" y="607230"/>
                    <a:pt x="954963" y="571067"/>
                    <a:pt x="954963" y="571067"/>
                  </a:cubicBezTo>
                  <a:cubicBezTo>
                    <a:pt x="960881" y="556271"/>
                    <a:pt x="958249" y="533357"/>
                    <a:pt x="972718" y="526679"/>
                  </a:cubicBezTo>
                  <a:cubicBezTo>
                    <a:pt x="1002395" y="512982"/>
                    <a:pt x="1037973" y="522121"/>
                    <a:pt x="1070372" y="517801"/>
                  </a:cubicBezTo>
                  <a:cubicBezTo>
                    <a:pt x="1082466" y="516188"/>
                    <a:pt x="1093972" y="511571"/>
                    <a:pt x="1105883" y="508924"/>
                  </a:cubicBezTo>
                  <a:cubicBezTo>
                    <a:pt x="1120613" y="505651"/>
                    <a:pt x="1135633" y="503706"/>
                    <a:pt x="1150271" y="500046"/>
                  </a:cubicBezTo>
                  <a:cubicBezTo>
                    <a:pt x="1159349" y="497776"/>
                    <a:pt x="1168109" y="494366"/>
                    <a:pt x="1176904" y="491168"/>
                  </a:cubicBezTo>
                  <a:cubicBezTo>
                    <a:pt x="1200666" y="482527"/>
                    <a:pt x="1223940" y="472530"/>
                    <a:pt x="1247926" y="464535"/>
                  </a:cubicBezTo>
                  <a:cubicBezTo>
                    <a:pt x="1259501" y="460677"/>
                    <a:pt x="1271599" y="458617"/>
                    <a:pt x="1283436" y="455658"/>
                  </a:cubicBezTo>
                  <a:cubicBezTo>
                    <a:pt x="1286860" y="441962"/>
                    <a:pt x="1301192" y="387029"/>
                    <a:pt x="1301192" y="375758"/>
                  </a:cubicBezTo>
                  <a:cubicBezTo>
                    <a:pt x="1301192" y="366400"/>
                    <a:pt x="1298931" y="355742"/>
                    <a:pt x="1292314" y="349125"/>
                  </a:cubicBezTo>
                  <a:cubicBezTo>
                    <a:pt x="1285697" y="342508"/>
                    <a:pt x="1274709" y="342710"/>
                    <a:pt x="1265681" y="340248"/>
                  </a:cubicBezTo>
                  <a:cubicBezTo>
                    <a:pt x="1242139" y="333827"/>
                    <a:pt x="1217810" y="330208"/>
                    <a:pt x="1194660" y="322492"/>
                  </a:cubicBezTo>
                  <a:cubicBezTo>
                    <a:pt x="1130783" y="301201"/>
                    <a:pt x="1210574" y="327040"/>
                    <a:pt x="1132516" y="304737"/>
                  </a:cubicBezTo>
                  <a:cubicBezTo>
                    <a:pt x="1123518" y="302166"/>
                    <a:pt x="1114761" y="298818"/>
                    <a:pt x="1105883" y="295859"/>
                  </a:cubicBezTo>
                  <a:cubicBezTo>
                    <a:pt x="1073332" y="298818"/>
                    <a:pt x="1040691" y="300918"/>
                    <a:pt x="1008229" y="304737"/>
                  </a:cubicBezTo>
                  <a:cubicBezTo>
                    <a:pt x="990352" y="306840"/>
                    <a:pt x="972963" y="313615"/>
                    <a:pt x="954963" y="313615"/>
                  </a:cubicBezTo>
                  <a:cubicBezTo>
                    <a:pt x="928166" y="313615"/>
                    <a:pt x="901697" y="307696"/>
                    <a:pt x="875064" y="304737"/>
                  </a:cubicBezTo>
                  <a:cubicBezTo>
                    <a:pt x="850691" y="231620"/>
                    <a:pt x="859955" y="269999"/>
                    <a:pt x="848431" y="189327"/>
                  </a:cubicBezTo>
                  <a:cubicBezTo>
                    <a:pt x="857309" y="183409"/>
                    <a:pt x="872972" y="182034"/>
                    <a:pt x="875064" y="171572"/>
                  </a:cubicBezTo>
                  <a:cubicBezTo>
                    <a:pt x="877156" y="161109"/>
                    <a:pt x="865505" y="151770"/>
                    <a:pt x="857308" y="144939"/>
                  </a:cubicBezTo>
                  <a:cubicBezTo>
                    <a:pt x="851676" y="140246"/>
                    <a:pt x="807306" y="119173"/>
                    <a:pt x="795165" y="118306"/>
                  </a:cubicBezTo>
                  <a:cubicBezTo>
                    <a:pt x="721313" y="113031"/>
                    <a:pt x="647204" y="112387"/>
                    <a:pt x="573223" y="109428"/>
                  </a:cubicBezTo>
                  <a:cubicBezTo>
                    <a:pt x="567305" y="100550"/>
                    <a:pt x="565666" y="85933"/>
                    <a:pt x="555468" y="82795"/>
                  </a:cubicBezTo>
                  <a:cubicBezTo>
                    <a:pt x="524227" y="73183"/>
                    <a:pt x="490170" y="78540"/>
                    <a:pt x="457813" y="73918"/>
                  </a:cubicBezTo>
                  <a:cubicBezTo>
                    <a:pt x="448549" y="72595"/>
                    <a:pt x="440058" y="67999"/>
                    <a:pt x="431180" y="65040"/>
                  </a:cubicBezTo>
                  <a:cubicBezTo>
                    <a:pt x="425262" y="56162"/>
                    <a:pt x="404547" y="44325"/>
                    <a:pt x="413425" y="38407"/>
                  </a:cubicBezTo>
                  <a:cubicBezTo>
                    <a:pt x="433276" y="25173"/>
                    <a:pt x="460828" y="32903"/>
                    <a:pt x="484446" y="29529"/>
                  </a:cubicBezTo>
                  <a:cubicBezTo>
                    <a:pt x="502265" y="26983"/>
                    <a:pt x="519957" y="23611"/>
                    <a:pt x="537712" y="20652"/>
                  </a:cubicBezTo>
                  <a:cubicBezTo>
                    <a:pt x="426906" y="9571"/>
                    <a:pt x="373826" y="0"/>
                    <a:pt x="244749" y="20652"/>
                  </a:cubicBezTo>
                  <a:cubicBezTo>
                    <a:pt x="234213" y="22338"/>
                    <a:pt x="233659" y="38954"/>
                    <a:pt x="226994" y="47285"/>
                  </a:cubicBezTo>
                  <a:cubicBezTo>
                    <a:pt x="221765" y="53821"/>
                    <a:pt x="214596" y="58610"/>
                    <a:pt x="209238" y="65040"/>
                  </a:cubicBezTo>
                  <a:cubicBezTo>
                    <a:pt x="199766" y="76407"/>
                    <a:pt x="193067" y="90089"/>
                    <a:pt x="182605" y="100551"/>
                  </a:cubicBezTo>
                  <a:cubicBezTo>
                    <a:pt x="152800" y="130356"/>
                    <a:pt x="105082" y="130649"/>
                    <a:pt x="67196" y="136061"/>
                  </a:cubicBezTo>
                  <a:cubicBezTo>
                    <a:pt x="70155" y="171572"/>
                    <a:pt x="76073" y="206959"/>
                    <a:pt x="76073" y="242593"/>
                  </a:cubicBezTo>
                  <a:cubicBezTo>
                    <a:pt x="76073" y="328297"/>
                    <a:pt x="55781" y="252736"/>
                    <a:pt x="76073" y="313615"/>
                  </a:cubicBezTo>
                  <a:cubicBezTo>
                    <a:pt x="73114" y="325452"/>
                    <a:pt x="72652" y="338212"/>
                    <a:pt x="67196" y="349125"/>
                  </a:cubicBezTo>
                  <a:cubicBezTo>
                    <a:pt x="63453" y="356612"/>
                    <a:pt x="54669" y="360345"/>
                    <a:pt x="49440" y="366881"/>
                  </a:cubicBezTo>
                  <a:cubicBezTo>
                    <a:pt x="0" y="428681"/>
                    <a:pt x="68318" y="356881"/>
                    <a:pt x="5052" y="420147"/>
                  </a:cubicBezTo>
                  <a:cubicBezTo>
                    <a:pt x="8011" y="437902"/>
                    <a:pt x="8238" y="456336"/>
                    <a:pt x="13930" y="473413"/>
                  </a:cubicBezTo>
                  <a:cubicBezTo>
                    <a:pt x="17304" y="483535"/>
                    <a:pt x="28311" y="489924"/>
                    <a:pt x="31685" y="500046"/>
                  </a:cubicBezTo>
                  <a:cubicBezTo>
                    <a:pt x="37377" y="517123"/>
                    <a:pt x="36658" y="535740"/>
                    <a:pt x="40563" y="553312"/>
                  </a:cubicBezTo>
                  <a:cubicBezTo>
                    <a:pt x="42593" y="562447"/>
                    <a:pt x="46481" y="571067"/>
                    <a:pt x="49440" y="579945"/>
                  </a:cubicBezTo>
                  <a:cubicBezTo>
                    <a:pt x="46481" y="609537"/>
                    <a:pt x="44493" y="639243"/>
                    <a:pt x="40563" y="668722"/>
                  </a:cubicBezTo>
                  <a:cubicBezTo>
                    <a:pt x="32401" y="729939"/>
                    <a:pt x="25331" y="694049"/>
                    <a:pt x="40563" y="739743"/>
                  </a:cubicBezTo>
                  <a:cubicBezTo>
                    <a:pt x="40654" y="740291"/>
                    <a:pt x="49115" y="808138"/>
                    <a:pt x="58318" y="819642"/>
                  </a:cubicBezTo>
                  <a:cubicBezTo>
                    <a:pt x="70834" y="835286"/>
                    <a:pt x="94040" y="840427"/>
                    <a:pt x="111584" y="846275"/>
                  </a:cubicBezTo>
                  <a:cubicBezTo>
                    <a:pt x="108625" y="869949"/>
                    <a:pt x="106974" y="893823"/>
                    <a:pt x="102706" y="917296"/>
                  </a:cubicBezTo>
                  <a:cubicBezTo>
                    <a:pt x="90852" y="982494"/>
                    <a:pt x="61482" y="916480"/>
                    <a:pt x="102706" y="1050461"/>
                  </a:cubicBezTo>
                  <a:cubicBezTo>
                    <a:pt x="105458" y="1059405"/>
                    <a:pt x="120461" y="1056380"/>
                    <a:pt x="129339" y="1059339"/>
                  </a:cubicBezTo>
                  <a:cubicBezTo>
                    <a:pt x="132697" y="1086204"/>
                    <a:pt x="147571" y="1144362"/>
                    <a:pt x="129339" y="1174749"/>
                  </a:cubicBezTo>
                  <a:cubicBezTo>
                    <a:pt x="118573" y="1192692"/>
                    <a:pt x="99747" y="1204341"/>
                    <a:pt x="84951" y="1219137"/>
                  </a:cubicBezTo>
                  <a:cubicBezTo>
                    <a:pt x="93829" y="1225055"/>
                    <a:pt x="104039" y="1229347"/>
                    <a:pt x="111584" y="1236892"/>
                  </a:cubicBezTo>
                  <a:cubicBezTo>
                    <a:pt x="119129" y="1244437"/>
                    <a:pt x="120291" y="1257870"/>
                    <a:pt x="129339" y="1263525"/>
                  </a:cubicBezTo>
                  <a:cubicBezTo>
                    <a:pt x="145210" y="1273445"/>
                    <a:pt x="164850" y="1275363"/>
                    <a:pt x="182605" y="1281281"/>
                  </a:cubicBezTo>
                  <a:lnTo>
                    <a:pt x="209238" y="1290158"/>
                  </a:lnTo>
                  <a:cubicBezTo>
                    <a:pt x="218116" y="1296077"/>
                    <a:pt x="232940" y="1297655"/>
                    <a:pt x="235871" y="1307914"/>
                  </a:cubicBezTo>
                  <a:cubicBezTo>
                    <a:pt x="240016" y="1322422"/>
                    <a:pt x="230267" y="1337572"/>
                    <a:pt x="226994" y="1352302"/>
                  </a:cubicBezTo>
                  <a:cubicBezTo>
                    <a:pt x="213116" y="1414755"/>
                    <a:pt x="224069" y="1362537"/>
                    <a:pt x="209238" y="1414446"/>
                  </a:cubicBezTo>
                  <a:cubicBezTo>
                    <a:pt x="205886" y="1426178"/>
                    <a:pt x="203320" y="1438120"/>
                    <a:pt x="200361" y="1449957"/>
                  </a:cubicBezTo>
                  <a:cubicBezTo>
                    <a:pt x="206938" y="1482846"/>
                    <a:pt x="200754" y="1494607"/>
                    <a:pt x="226994" y="1512100"/>
                  </a:cubicBezTo>
                  <a:cubicBezTo>
                    <a:pt x="229456" y="1513741"/>
                    <a:pt x="197402" y="1516539"/>
                    <a:pt x="200361" y="1520978"/>
                  </a:cubicBezTo>
                  <a:close/>
                </a:path>
              </a:pathLst>
            </a:custGeom>
            <a:solidFill>
              <a:srgbClr val="FFC0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Arrow Connector 35"/>
            <p:cNvCxnSpPr/>
            <p:nvPr/>
          </p:nvCxnSpPr>
          <p:spPr bwMode="auto">
            <a:xfrm flipH="1">
              <a:off x="8878102" y="1969165"/>
              <a:ext cx="808516" cy="883735"/>
            </a:xfrm>
            <a:prstGeom prst="straightConnector1">
              <a:avLst/>
            </a:prstGeom>
            <a:solidFill>
              <a:srgbClr val="AA014C"/>
            </a:solidFill>
            <a:ln w="50800" cap="flat" cmpd="sng" algn="ctr">
              <a:solidFill>
                <a:srgbClr val="FFC000"/>
              </a:solidFill>
              <a:prstDash val="solid"/>
              <a:round/>
              <a:headEnd type="none" w="med" len="med"/>
              <a:tailEnd type="triangle" w="med" len="med"/>
            </a:ln>
            <a:effectLst/>
          </p:spPr>
        </p:cxnSp>
        <p:sp>
          <p:nvSpPr>
            <p:cNvPr id="37" name="TextBox 36"/>
            <p:cNvSpPr txBox="1"/>
            <p:nvPr/>
          </p:nvSpPr>
          <p:spPr>
            <a:xfrm>
              <a:off x="8854425" y="2190690"/>
              <a:ext cx="938077" cy="400110"/>
            </a:xfrm>
            <a:prstGeom prst="rect">
              <a:avLst/>
            </a:prstGeom>
            <a:solidFill>
              <a:srgbClr val="FFC000"/>
            </a:solidFill>
          </p:spPr>
          <p:txBody>
            <a:bodyPr wrap="none" rtlCol="0">
              <a:spAutoFit/>
            </a:bodyPr>
            <a:lstStyle/>
            <a:p>
              <a:r>
                <a:rPr lang="en-US" sz="2000" dirty="0" smtClean="0">
                  <a:solidFill>
                    <a:schemeClr val="bg1"/>
                  </a:solidFill>
                  <a:latin typeface="+mj-lt"/>
                </a:rPr>
                <a:t>LLCFR</a:t>
              </a:r>
              <a:endParaRPr lang="en-US" sz="2000" dirty="0">
                <a:solidFill>
                  <a:schemeClr val="bg1"/>
                </a:solidFill>
                <a:latin typeface="+mj-lt"/>
              </a:endParaRPr>
            </a:p>
          </p:txBody>
        </p:sp>
      </p:grpSp>
      <p:cxnSp>
        <p:nvCxnSpPr>
          <p:cNvPr id="38" name="Straight Arrow Connector 37"/>
          <p:cNvCxnSpPr/>
          <p:nvPr/>
        </p:nvCxnSpPr>
        <p:spPr bwMode="auto">
          <a:xfrm flipH="1">
            <a:off x="10363200" y="1968500"/>
            <a:ext cx="808516" cy="883735"/>
          </a:xfrm>
          <a:prstGeom prst="straightConnector1">
            <a:avLst/>
          </a:prstGeom>
          <a:solidFill>
            <a:srgbClr val="AA014C"/>
          </a:solidFill>
          <a:ln w="50800" cap="flat" cmpd="sng" algn="ctr">
            <a:solidFill>
              <a:srgbClr val="FFFF00"/>
            </a:solidFill>
            <a:prstDash val="solid"/>
            <a:round/>
            <a:headEnd type="none" w="med" len="med"/>
            <a:tailEnd type="triangle" w="med" len="med"/>
          </a:ln>
          <a:effectLst/>
        </p:spPr>
      </p:cxnSp>
      <p:sp>
        <p:nvSpPr>
          <p:cNvPr id="42" name="TextBox 41"/>
          <p:cNvSpPr txBox="1"/>
          <p:nvPr/>
        </p:nvSpPr>
        <p:spPr>
          <a:xfrm>
            <a:off x="10339523" y="2190025"/>
            <a:ext cx="938077" cy="400110"/>
          </a:xfrm>
          <a:prstGeom prst="rect">
            <a:avLst/>
          </a:prstGeom>
          <a:solidFill>
            <a:srgbClr val="FFFF00"/>
          </a:solidFill>
        </p:spPr>
        <p:txBody>
          <a:bodyPr wrap="none" rtlCol="0">
            <a:spAutoFit/>
          </a:bodyPr>
          <a:lstStyle/>
          <a:p>
            <a:r>
              <a:rPr lang="en-US" sz="2000" dirty="0" smtClean="0">
                <a:solidFill>
                  <a:schemeClr val="bg1"/>
                </a:solidFill>
                <a:latin typeface="+mj-lt"/>
              </a:rPr>
              <a:t>LLCFR</a:t>
            </a:r>
            <a:endParaRPr lang="en-US" sz="2000" dirty="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CRUISE for LRU-managed Caches (CRUISE-L)</a:t>
            </a:r>
            <a:endParaRPr lang="en-US" dirty="0"/>
          </a:p>
        </p:txBody>
      </p:sp>
      <p:sp>
        <p:nvSpPr>
          <p:cNvPr id="3" name="Content Placeholder 2"/>
          <p:cNvSpPr>
            <a:spLocks noGrp="1"/>
          </p:cNvSpPr>
          <p:nvPr>
            <p:ph idx="1"/>
          </p:nvPr>
        </p:nvSpPr>
        <p:spPr>
          <a:xfrm>
            <a:off x="728663" y="1646238"/>
            <a:ext cx="7424737" cy="5211762"/>
          </a:xfrm>
        </p:spPr>
        <p:txBody>
          <a:bodyPr/>
          <a:lstStyle/>
          <a:p>
            <a:pPr lvl="1">
              <a:buFont typeface="Arial" pitchFamily="34" charset="0"/>
              <a:buChar char="•"/>
            </a:pPr>
            <a:r>
              <a:rPr lang="en-US" sz="3200" dirty="0" smtClean="0"/>
              <a:t>Applications:</a:t>
            </a:r>
          </a:p>
          <a:p>
            <a:pPr lvl="1">
              <a:buFont typeface="Arial" pitchFamily="34" charset="0"/>
              <a:buChar char="•"/>
            </a:pPr>
            <a:r>
              <a:rPr lang="en-US" sz="3200" dirty="0" smtClean="0"/>
              <a:t>Co-schedule apps as follows:</a:t>
            </a:r>
          </a:p>
          <a:p>
            <a:pPr lvl="2">
              <a:buFont typeface="Arial" pitchFamily="34" charset="0"/>
              <a:buChar char="•"/>
            </a:pPr>
            <a:r>
              <a:rPr lang="en-US" sz="2800" b="1" u="sng" dirty="0" smtClean="0">
                <a:solidFill>
                  <a:srgbClr val="FFFF00"/>
                </a:solidFill>
              </a:rPr>
              <a:t>Co-schedule</a:t>
            </a:r>
            <a:r>
              <a:rPr lang="en-US" sz="2800" b="1" dirty="0" smtClean="0">
                <a:solidFill>
                  <a:srgbClr val="FFFF00"/>
                </a:solidFill>
              </a:rPr>
              <a:t> </a:t>
            </a:r>
            <a:r>
              <a:rPr lang="en-US" sz="2800" b="1" u="sng" dirty="0" smtClean="0">
                <a:solidFill>
                  <a:srgbClr val="FFFF00"/>
                </a:solidFill>
              </a:rPr>
              <a:t>LLCT </a:t>
            </a:r>
            <a:r>
              <a:rPr lang="en-US" sz="2800" dirty="0" smtClean="0"/>
              <a:t>apps with </a:t>
            </a:r>
            <a:r>
              <a:rPr lang="en-US" sz="2800" b="1" u="sng" dirty="0" smtClean="0">
                <a:solidFill>
                  <a:srgbClr val="FFFF00"/>
                </a:solidFill>
              </a:rPr>
              <a:t>LLCT</a:t>
            </a:r>
            <a:r>
              <a:rPr lang="en-US" sz="2800" dirty="0" smtClean="0"/>
              <a:t> apps</a:t>
            </a:r>
          </a:p>
          <a:p>
            <a:pPr lvl="2">
              <a:buFont typeface="Arial" pitchFamily="34" charset="0"/>
              <a:buChar char="•"/>
            </a:pPr>
            <a:r>
              <a:rPr lang="en-US" sz="2800" b="1" u="sng" dirty="0" smtClean="0">
                <a:solidFill>
                  <a:srgbClr val="FFFF00"/>
                </a:solidFill>
              </a:rPr>
              <a:t>Spread</a:t>
            </a:r>
            <a:r>
              <a:rPr lang="en-US" sz="2800" dirty="0" smtClean="0"/>
              <a:t> </a:t>
            </a:r>
            <a:r>
              <a:rPr lang="en-US" sz="2800" b="1" u="sng" dirty="0" smtClean="0">
                <a:solidFill>
                  <a:srgbClr val="FFFF00"/>
                </a:solidFill>
              </a:rPr>
              <a:t>CCF</a:t>
            </a:r>
            <a:r>
              <a:rPr lang="en-US" sz="2800" dirty="0" smtClean="0"/>
              <a:t> applications across LLCs</a:t>
            </a:r>
          </a:p>
          <a:p>
            <a:pPr lvl="2">
              <a:buFont typeface="Arial" pitchFamily="34" charset="0"/>
              <a:buChar char="•"/>
            </a:pPr>
            <a:r>
              <a:rPr lang="en-US" sz="2800" b="1" u="sng" dirty="0" smtClean="0">
                <a:solidFill>
                  <a:srgbClr val="FFFF00"/>
                </a:solidFill>
              </a:rPr>
              <a:t>Co-schedule</a:t>
            </a:r>
            <a:r>
              <a:rPr lang="en-US" sz="2800" dirty="0" smtClean="0"/>
              <a:t> </a:t>
            </a:r>
            <a:r>
              <a:rPr lang="en-US" sz="2800" b="1" u="sng" dirty="0" smtClean="0">
                <a:solidFill>
                  <a:srgbClr val="FFFF00"/>
                </a:solidFill>
              </a:rPr>
              <a:t>LLCF</a:t>
            </a:r>
            <a:r>
              <a:rPr lang="en-US" sz="2800" dirty="0" smtClean="0"/>
              <a:t> apps </a:t>
            </a:r>
            <a:r>
              <a:rPr lang="en-US" sz="2800" b="1" u="sng" dirty="0" smtClean="0">
                <a:solidFill>
                  <a:srgbClr val="FFFF00"/>
                </a:solidFill>
              </a:rPr>
              <a:t>with</a:t>
            </a:r>
            <a:r>
              <a:rPr lang="en-US" sz="2800" dirty="0" smtClean="0"/>
              <a:t> </a:t>
            </a:r>
            <a:r>
              <a:rPr lang="en-US" sz="2800" b="1" u="sng" dirty="0" smtClean="0">
                <a:solidFill>
                  <a:srgbClr val="FFFF00"/>
                </a:solidFill>
              </a:rPr>
              <a:t>CCF</a:t>
            </a:r>
            <a:endParaRPr lang="en-US" sz="2800" dirty="0" smtClean="0"/>
          </a:p>
          <a:p>
            <a:pPr lvl="2">
              <a:buFont typeface="Arial" pitchFamily="34" charset="0"/>
              <a:buChar char="•"/>
            </a:pPr>
            <a:r>
              <a:rPr lang="en-US" sz="2800" b="1" u="sng" dirty="0" smtClean="0">
                <a:solidFill>
                  <a:srgbClr val="FFFF00"/>
                </a:solidFill>
              </a:rPr>
              <a:t>Fill</a:t>
            </a:r>
            <a:r>
              <a:rPr lang="en-US" sz="2800" dirty="0" smtClean="0"/>
              <a:t> </a:t>
            </a:r>
            <a:r>
              <a:rPr lang="en-US" sz="2800" b="1" u="sng" dirty="0" smtClean="0">
                <a:solidFill>
                  <a:srgbClr val="FFFF00"/>
                </a:solidFill>
              </a:rPr>
              <a:t>LLCFR</a:t>
            </a:r>
            <a:r>
              <a:rPr lang="en-US" sz="2800" dirty="0" smtClean="0"/>
              <a:t> apps onto free cores</a:t>
            </a:r>
            <a:endParaRPr lang="en-US" sz="2800"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22</a:t>
            </a:fld>
            <a:endParaRPr lang="en-US"/>
          </a:p>
        </p:txBody>
      </p:sp>
      <p:grpSp>
        <p:nvGrpSpPr>
          <p:cNvPr id="5" name="Group 42"/>
          <p:cNvGrpSpPr/>
          <p:nvPr/>
        </p:nvGrpSpPr>
        <p:grpSpPr>
          <a:xfrm>
            <a:off x="8839200" y="3855795"/>
            <a:ext cx="2587409" cy="1783005"/>
            <a:chOff x="6120172" y="2672916"/>
            <a:chExt cx="1925161" cy="1326645"/>
          </a:xfrm>
        </p:grpSpPr>
        <p:sp>
          <p:nvSpPr>
            <p:cNvPr id="6" name="Cube 5"/>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 name="TextBox 6"/>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8" name="Group 61"/>
          <p:cNvGrpSpPr/>
          <p:nvPr/>
        </p:nvGrpSpPr>
        <p:grpSpPr>
          <a:xfrm>
            <a:off x="8839200" y="2925528"/>
            <a:ext cx="1293704" cy="987510"/>
            <a:chOff x="7696200" y="4587206"/>
            <a:chExt cx="1477485" cy="1127794"/>
          </a:xfrm>
        </p:grpSpPr>
        <p:sp>
          <p:nvSpPr>
            <p:cNvPr id="9" name="Cube 8"/>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0" name="TextBox 9"/>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0</a:t>
              </a:r>
              <a:endParaRPr lang="en-US" sz="1400" b="1" dirty="0">
                <a:solidFill>
                  <a:schemeClr val="bg1"/>
                </a:solidFill>
                <a:latin typeface="+mj-lt"/>
              </a:endParaRPr>
            </a:p>
          </p:txBody>
        </p:sp>
        <p:sp>
          <p:nvSpPr>
            <p:cNvPr id="11" name="Rectangle 10"/>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12" name="Group 62"/>
          <p:cNvGrpSpPr/>
          <p:nvPr/>
        </p:nvGrpSpPr>
        <p:grpSpPr>
          <a:xfrm>
            <a:off x="10147640" y="2912213"/>
            <a:ext cx="1293704" cy="987510"/>
            <a:chOff x="7696200" y="4587206"/>
            <a:chExt cx="1477485" cy="1127794"/>
          </a:xfrm>
        </p:grpSpPr>
        <p:sp>
          <p:nvSpPr>
            <p:cNvPr id="13" name="Cube 12"/>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4" name="TextBox 13"/>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1</a:t>
              </a:r>
              <a:endParaRPr lang="en-US" sz="1400" b="1" dirty="0">
                <a:solidFill>
                  <a:schemeClr val="bg1"/>
                </a:solidFill>
                <a:latin typeface="+mj-lt"/>
              </a:endParaRPr>
            </a:p>
          </p:txBody>
        </p:sp>
        <p:sp>
          <p:nvSpPr>
            <p:cNvPr id="15" name="Rectangle 14"/>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16" name="Group 66"/>
          <p:cNvGrpSpPr/>
          <p:nvPr/>
        </p:nvGrpSpPr>
        <p:grpSpPr>
          <a:xfrm>
            <a:off x="11722966" y="3855795"/>
            <a:ext cx="2587409" cy="1783005"/>
            <a:chOff x="6120172" y="2672916"/>
            <a:chExt cx="1925161" cy="1326645"/>
          </a:xfrm>
        </p:grpSpPr>
        <p:sp>
          <p:nvSpPr>
            <p:cNvPr id="17" name="Cube 16"/>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8" name="TextBox 17"/>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19" name="Group 69"/>
          <p:cNvGrpSpPr/>
          <p:nvPr/>
        </p:nvGrpSpPr>
        <p:grpSpPr>
          <a:xfrm>
            <a:off x="11708231" y="2925528"/>
            <a:ext cx="1293704" cy="987510"/>
            <a:chOff x="7696200" y="4587206"/>
            <a:chExt cx="1477485" cy="1127794"/>
          </a:xfrm>
        </p:grpSpPr>
        <p:sp>
          <p:nvSpPr>
            <p:cNvPr id="20" name="Cube 19"/>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1" name="TextBox 20"/>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2</a:t>
              </a:r>
              <a:endParaRPr lang="en-US" sz="1400" b="1" dirty="0">
                <a:solidFill>
                  <a:schemeClr val="bg1"/>
                </a:solidFill>
                <a:latin typeface="+mj-lt"/>
              </a:endParaRPr>
            </a:p>
          </p:txBody>
        </p:sp>
        <p:sp>
          <p:nvSpPr>
            <p:cNvPr id="22" name="Rectangle 21"/>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23" name="Group 73"/>
          <p:cNvGrpSpPr/>
          <p:nvPr/>
        </p:nvGrpSpPr>
        <p:grpSpPr>
          <a:xfrm>
            <a:off x="13016671" y="2912213"/>
            <a:ext cx="1293704" cy="987510"/>
            <a:chOff x="7696200" y="4587206"/>
            <a:chExt cx="1477485" cy="1127794"/>
          </a:xfrm>
        </p:grpSpPr>
        <p:sp>
          <p:nvSpPr>
            <p:cNvPr id="24" name="Cube 23"/>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5" name="TextBox 24"/>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3</a:t>
              </a:r>
              <a:endParaRPr lang="en-US" sz="1400" b="1" dirty="0">
                <a:solidFill>
                  <a:schemeClr val="bg1"/>
                </a:solidFill>
                <a:latin typeface="+mj-lt"/>
              </a:endParaRPr>
            </a:p>
          </p:txBody>
        </p:sp>
        <p:sp>
          <p:nvSpPr>
            <p:cNvPr id="26" name="Rectangle 25"/>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27" name="Group 88"/>
          <p:cNvGrpSpPr/>
          <p:nvPr/>
        </p:nvGrpSpPr>
        <p:grpSpPr>
          <a:xfrm>
            <a:off x="9426618" y="1960361"/>
            <a:ext cx="728678" cy="773809"/>
            <a:chOff x="8854425" y="1969165"/>
            <a:chExt cx="832193" cy="883735"/>
          </a:xfrm>
        </p:grpSpPr>
        <p:cxnSp>
          <p:nvCxnSpPr>
            <p:cNvPr id="38" name="Straight Arrow Connector 37"/>
            <p:cNvCxnSpPr/>
            <p:nvPr/>
          </p:nvCxnSpPr>
          <p:spPr bwMode="auto">
            <a:xfrm flipH="1">
              <a:off x="8878102" y="1969165"/>
              <a:ext cx="808516" cy="883735"/>
            </a:xfrm>
            <a:prstGeom prst="straightConnector1">
              <a:avLst/>
            </a:prstGeom>
            <a:solidFill>
              <a:srgbClr val="AA014C"/>
            </a:solidFill>
            <a:ln w="50800" cap="flat" cmpd="sng" algn="ctr">
              <a:solidFill>
                <a:srgbClr val="FFC000"/>
              </a:solidFill>
              <a:prstDash val="solid"/>
              <a:round/>
              <a:headEnd type="none" w="med" len="med"/>
              <a:tailEnd type="triangle" w="med" len="med"/>
            </a:ln>
            <a:effectLst/>
          </p:spPr>
        </p:cxnSp>
        <p:sp>
          <p:nvSpPr>
            <p:cNvPr id="39" name="TextBox 38"/>
            <p:cNvSpPr txBox="1"/>
            <p:nvPr/>
          </p:nvSpPr>
          <p:spPr>
            <a:xfrm>
              <a:off x="8854425" y="2190690"/>
              <a:ext cx="795411" cy="400110"/>
            </a:xfrm>
            <a:prstGeom prst="rect">
              <a:avLst/>
            </a:prstGeom>
            <a:solidFill>
              <a:srgbClr val="FFC000"/>
            </a:solidFill>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grpSp>
      <p:grpSp>
        <p:nvGrpSpPr>
          <p:cNvPr id="28" name="Group 88"/>
          <p:cNvGrpSpPr/>
          <p:nvPr/>
        </p:nvGrpSpPr>
        <p:grpSpPr>
          <a:xfrm>
            <a:off x="10701322" y="1960361"/>
            <a:ext cx="728678" cy="773809"/>
            <a:chOff x="8854425" y="1969165"/>
            <a:chExt cx="832193" cy="883735"/>
          </a:xfrm>
          <a:solidFill>
            <a:srgbClr val="66FF33"/>
          </a:solidFill>
        </p:grpSpPr>
        <p:cxnSp>
          <p:nvCxnSpPr>
            <p:cNvPr id="55" name="Straight Arrow Connector 54"/>
            <p:cNvCxnSpPr/>
            <p:nvPr/>
          </p:nvCxnSpPr>
          <p:spPr bwMode="auto">
            <a:xfrm flipH="1">
              <a:off x="8878102" y="1969165"/>
              <a:ext cx="808516" cy="883735"/>
            </a:xfrm>
            <a:prstGeom prst="straightConnector1">
              <a:avLst/>
            </a:prstGeom>
            <a:grpFill/>
            <a:ln w="50800" cap="flat" cmpd="sng" algn="ctr">
              <a:solidFill>
                <a:srgbClr val="66FF33"/>
              </a:solidFill>
              <a:prstDash val="solid"/>
              <a:round/>
              <a:headEnd type="none" w="med" len="med"/>
              <a:tailEnd type="triangle" w="med" len="med"/>
            </a:ln>
            <a:effectLst/>
          </p:spPr>
        </p:cxnSp>
        <p:sp>
          <p:nvSpPr>
            <p:cNvPr id="56" name="TextBox 55"/>
            <p:cNvSpPr txBox="1"/>
            <p:nvPr/>
          </p:nvSpPr>
          <p:spPr>
            <a:xfrm>
              <a:off x="8854425" y="2190690"/>
              <a:ext cx="795411" cy="400110"/>
            </a:xfrm>
            <a:prstGeom prst="rect">
              <a:avLst/>
            </a:prstGeom>
            <a:grpFill/>
            <a:ln>
              <a:solidFill>
                <a:srgbClr val="66FF33"/>
              </a:solidFill>
            </a:ln>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grpSp>
      <p:grpSp>
        <p:nvGrpSpPr>
          <p:cNvPr id="29" name="Group 88"/>
          <p:cNvGrpSpPr/>
          <p:nvPr/>
        </p:nvGrpSpPr>
        <p:grpSpPr>
          <a:xfrm>
            <a:off x="12344400" y="1960361"/>
            <a:ext cx="776175" cy="773809"/>
            <a:chOff x="8878099" y="1969165"/>
            <a:chExt cx="886437" cy="883735"/>
          </a:xfrm>
          <a:solidFill>
            <a:srgbClr val="FFFF00"/>
          </a:solidFill>
        </p:grpSpPr>
        <p:cxnSp>
          <p:nvCxnSpPr>
            <p:cNvPr id="58" name="Straight Arrow Connector 57"/>
            <p:cNvCxnSpPr/>
            <p:nvPr/>
          </p:nvCxnSpPr>
          <p:spPr bwMode="auto">
            <a:xfrm flipH="1">
              <a:off x="8878102" y="1969165"/>
              <a:ext cx="808516" cy="883735"/>
            </a:xfrm>
            <a:prstGeom prst="straightConnector1">
              <a:avLst/>
            </a:prstGeom>
            <a:grpFill/>
            <a:ln w="50800" cap="flat" cmpd="sng" algn="ctr">
              <a:solidFill>
                <a:srgbClr val="FFFF00"/>
              </a:solidFill>
              <a:prstDash val="solid"/>
              <a:round/>
              <a:headEnd type="none" w="med" len="med"/>
              <a:tailEnd type="triangle" w="med" len="med"/>
            </a:ln>
            <a:effectLst/>
          </p:spPr>
        </p:cxnSp>
        <p:sp>
          <p:nvSpPr>
            <p:cNvPr id="59" name="TextBox 58"/>
            <p:cNvSpPr txBox="1"/>
            <p:nvPr/>
          </p:nvSpPr>
          <p:spPr>
            <a:xfrm>
              <a:off x="8878099" y="2159233"/>
              <a:ext cx="886437" cy="456949"/>
            </a:xfrm>
            <a:prstGeom prst="rect">
              <a:avLst/>
            </a:prstGeom>
            <a:grpFill/>
            <a:ln>
              <a:solidFill>
                <a:srgbClr val="FFFF00"/>
              </a:solidFill>
            </a:ln>
          </p:spPr>
          <p:txBody>
            <a:bodyPr wrap="none" rtlCol="0">
              <a:spAutoFit/>
            </a:bodyPr>
            <a:lstStyle/>
            <a:p>
              <a:r>
                <a:rPr lang="en-US" sz="2000" dirty="0" smtClean="0">
                  <a:solidFill>
                    <a:schemeClr val="bg1"/>
                  </a:solidFill>
                  <a:latin typeface="+mj-lt"/>
                </a:rPr>
                <a:t>LLCF</a:t>
              </a:r>
              <a:endParaRPr lang="en-US" sz="2000" dirty="0">
                <a:solidFill>
                  <a:schemeClr val="bg1"/>
                </a:solidFill>
                <a:latin typeface="+mj-lt"/>
              </a:endParaRPr>
            </a:p>
          </p:txBody>
        </p:sp>
      </p:grpSp>
      <p:grpSp>
        <p:nvGrpSpPr>
          <p:cNvPr id="30" name="Group 88"/>
          <p:cNvGrpSpPr/>
          <p:nvPr/>
        </p:nvGrpSpPr>
        <p:grpSpPr>
          <a:xfrm>
            <a:off x="13617654" y="1960361"/>
            <a:ext cx="707946" cy="773809"/>
            <a:chOff x="8878102" y="1969165"/>
            <a:chExt cx="808516" cy="883735"/>
          </a:xfrm>
          <a:solidFill>
            <a:srgbClr val="FF00FF"/>
          </a:solidFill>
        </p:grpSpPr>
        <p:cxnSp>
          <p:nvCxnSpPr>
            <p:cNvPr id="61" name="Straight Arrow Connector 60"/>
            <p:cNvCxnSpPr/>
            <p:nvPr/>
          </p:nvCxnSpPr>
          <p:spPr bwMode="auto">
            <a:xfrm flipH="1">
              <a:off x="8878102" y="1969165"/>
              <a:ext cx="808516" cy="883735"/>
            </a:xfrm>
            <a:prstGeom prst="straightConnector1">
              <a:avLst/>
            </a:prstGeom>
            <a:grpFill/>
            <a:ln w="50800" cap="flat" cmpd="sng" algn="ctr">
              <a:solidFill>
                <a:schemeClr val="bg1">
                  <a:lumMod val="20000"/>
                  <a:lumOff val="80000"/>
                </a:schemeClr>
              </a:solidFill>
              <a:prstDash val="solid"/>
              <a:round/>
              <a:headEnd type="none" w="med" len="med"/>
              <a:tailEnd type="triangle" w="med" len="med"/>
            </a:ln>
            <a:effectLst/>
          </p:spPr>
        </p:cxnSp>
        <p:sp>
          <p:nvSpPr>
            <p:cNvPr id="62" name="TextBox 61"/>
            <p:cNvSpPr txBox="1"/>
            <p:nvPr/>
          </p:nvSpPr>
          <p:spPr>
            <a:xfrm>
              <a:off x="8946639" y="2184615"/>
              <a:ext cx="739979" cy="456949"/>
            </a:xfrm>
            <a:prstGeom prst="rect">
              <a:avLst/>
            </a:prstGeom>
            <a:solidFill>
              <a:schemeClr val="bg1">
                <a:lumMod val="20000"/>
                <a:lumOff val="80000"/>
              </a:schemeClr>
            </a:solidFill>
            <a:ln>
              <a:solidFill>
                <a:schemeClr val="bg1">
                  <a:lumMod val="20000"/>
                  <a:lumOff val="80000"/>
                </a:schemeClr>
              </a:solidFill>
            </a:ln>
          </p:spPr>
          <p:txBody>
            <a:bodyPr wrap="none" rtlCol="0">
              <a:spAutoFit/>
            </a:bodyPr>
            <a:lstStyle/>
            <a:p>
              <a:r>
                <a:rPr lang="en-US" sz="2000" dirty="0" smtClean="0">
                  <a:solidFill>
                    <a:schemeClr val="bg1"/>
                  </a:solidFill>
                  <a:latin typeface="+mj-lt"/>
                </a:rPr>
                <a:t>CCF</a:t>
              </a:r>
              <a:endParaRPr lang="en-US" sz="2000" dirty="0">
                <a:solidFill>
                  <a:schemeClr val="bg1"/>
                </a:solidFill>
                <a:latin typeface="+mj-lt"/>
              </a:endParaRPr>
            </a:p>
          </p:txBody>
        </p:sp>
      </p:grpSp>
      <p:grpSp>
        <p:nvGrpSpPr>
          <p:cNvPr id="31" name="Group 56"/>
          <p:cNvGrpSpPr/>
          <p:nvPr/>
        </p:nvGrpSpPr>
        <p:grpSpPr>
          <a:xfrm>
            <a:off x="8712322" y="3474811"/>
            <a:ext cx="3096695" cy="2323428"/>
            <a:chOff x="5319136" y="5583218"/>
            <a:chExt cx="3371748" cy="2553967"/>
          </a:xfrm>
        </p:grpSpPr>
        <p:sp>
          <p:nvSpPr>
            <p:cNvPr id="44" name="Freeform 43"/>
            <p:cNvSpPr/>
            <p:nvPr/>
          </p:nvSpPr>
          <p:spPr>
            <a:xfrm flipH="1" flipV="1">
              <a:off x="5319136" y="5583218"/>
              <a:ext cx="2860949" cy="2499709"/>
            </a:xfrm>
            <a:custGeom>
              <a:avLst/>
              <a:gdLst>
                <a:gd name="connsiteX0" fmla="*/ 133165 w 1811045"/>
                <a:gd name="connsiteY0" fmla="*/ 1416723 h 1701289"/>
                <a:gd name="connsiteX1" fmla="*/ 142043 w 1811045"/>
                <a:gd name="connsiteY1" fmla="*/ 1461112 h 1701289"/>
                <a:gd name="connsiteX2" fmla="*/ 159798 w 1811045"/>
                <a:gd name="connsiteY2" fmla="*/ 1487745 h 1701289"/>
                <a:gd name="connsiteX3" fmla="*/ 168676 w 1811045"/>
                <a:gd name="connsiteY3" fmla="*/ 1523255 h 1701289"/>
                <a:gd name="connsiteX4" fmla="*/ 142043 w 1811045"/>
                <a:gd name="connsiteY4" fmla="*/ 1629787 h 1701289"/>
                <a:gd name="connsiteX5" fmla="*/ 150921 w 1811045"/>
                <a:gd name="connsiteY5" fmla="*/ 1674176 h 1701289"/>
                <a:gd name="connsiteX6" fmla="*/ 328474 w 1811045"/>
                <a:gd name="connsiteY6" fmla="*/ 1683053 h 1701289"/>
                <a:gd name="connsiteX7" fmla="*/ 417251 w 1811045"/>
                <a:gd name="connsiteY7" fmla="*/ 1691931 h 1701289"/>
                <a:gd name="connsiteX8" fmla="*/ 443884 w 1811045"/>
                <a:gd name="connsiteY8" fmla="*/ 1683053 h 1701289"/>
                <a:gd name="connsiteX9" fmla="*/ 497150 w 1811045"/>
                <a:gd name="connsiteY9" fmla="*/ 1700809 h 1701289"/>
                <a:gd name="connsiteX10" fmla="*/ 559294 w 1811045"/>
                <a:gd name="connsiteY10" fmla="*/ 1691931 h 1701289"/>
                <a:gd name="connsiteX11" fmla="*/ 568171 w 1811045"/>
                <a:gd name="connsiteY11" fmla="*/ 1665298 h 1701289"/>
                <a:gd name="connsiteX12" fmla="*/ 594804 w 1811045"/>
                <a:gd name="connsiteY12" fmla="*/ 1656420 h 1701289"/>
                <a:gd name="connsiteX13" fmla="*/ 719092 w 1811045"/>
                <a:gd name="connsiteY13" fmla="*/ 1656420 h 1701289"/>
                <a:gd name="connsiteX14" fmla="*/ 736847 w 1811045"/>
                <a:gd name="connsiteY14" fmla="*/ 1603154 h 1701289"/>
                <a:gd name="connsiteX15" fmla="*/ 754602 w 1811045"/>
                <a:gd name="connsiteY15" fmla="*/ 1576521 h 1701289"/>
                <a:gd name="connsiteX16" fmla="*/ 745725 w 1811045"/>
                <a:gd name="connsiteY16" fmla="*/ 1541011 h 1701289"/>
                <a:gd name="connsiteX17" fmla="*/ 719092 w 1811045"/>
                <a:gd name="connsiteY17" fmla="*/ 1523255 h 1701289"/>
                <a:gd name="connsiteX18" fmla="*/ 727969 w 1811045"/>
                <a:gd name="connsiteY18" fmla="*/ 1390090 h 1701289"/>
                <a:gd name="connsiteX19" fmla="*/ 816746 w 1811045"/>
                <a:gd name="connsiteY19" fmla="*/ 1319069 h 1701289"/>
                <a:gd name="connsiteX20" fmla="*/ 1038688 w 1811045"/>
                <a:gd name="connsiteY20" fmla="*/ 1301313 h 1701289"/>
                <a:gd name="connsiteX21" fmla="*/ 1100831 w 1811045"/>
                <a:gd name="connsiteY21" fmla="*/ 1292436 h 1701289"/>
                <a:gd name="connsiteX22" fmla="*/ 1242874 w 1811045"/>
                <a:gd name="connsiteY22" fmla="*/ 1301313 h 1701289"/>
                <a:gd name="connsiteX23" fmla="*/ 1269507 w 1811045"/>
                <a:gd name="connsiteY23" fmla="*/ 1310191 h 1701289"/>
                <a:gd name="connsiteX24" fmla="*/ 1429305 w 1811045"/>
                <a:gd name="connsiteY24" fmla="*/ 1301313 h 1701289"/>
                <a:gd name="connsiteX25" fmla="*/ 1651247 w 1811045"/>
                <a:gd name="connsiteY25" fmla="*/ 1292436 h 1701289"/>
                <a:gd name="connsiteX26" fmla="*/ 1722268 w 1811045"/>
                <a:gd name="connsiteY26" fmla="*/ 1283558 h 1701289"/>
                <a:gd name="connsiteX27" fmla="*/ 1731146 w 1811045"/>
                <a:gd name="connsiteY27" fmla="*/ 1248047 h 1701289"/>
                <a:gd name="connsiteX28" fmla="*/ 1757779 w 1811045"/>
                <a:gd name="connsiteY28" fmla="*/ 1230292 h 1701289"/>
                <a:gd name="connsiteX29" fmla="*/ 1722268 w 1811045"/>
                <a:gd name="connsiteY29" fmla="*/ 1159271 h 1701289"/>
                <a:gd name="connsiteX30" fmla="*/ 1731146 w 1811045"/>
                <a:gd name="connsiteY30" fmla="*/ 1097127 h 1701289"/>
                <a:gd name="connsiteX31" fmla="*/ 1757779 w 1811045"/>
                <a:gd name="connsiteY31" fmla="*/ 1070494 h 1701289"/>
                <a:gd name="connsiteX32" fmla="*/ 1775534 w 1811045"/>
                <a:gd name="connsiteY32" fmla="*/ 1043861 h 1701289"/>
                <a:gd name="connsiteX33" fmla="*/ 1811045 w 1811045"/>
                <a:gd name="connsiteY33" fmla="*/ 1008350 h 1701289"/>
                <a:gd name="connsiteX34" fmla="*/ 1802167 w 1811045"/>
                <a:gd name="connsiteY34" fmla="*/ 937329 h 1701289"/>
                <a:gd name="connsiteX35" fmla="*/ 1775534 w 1811045"/>
                <a:gd name="connsiteY35" fmla="*/ 919574 h 1701289"/>
                <a:gd name="connsiteX36" fmla="*/ 1757779 w 1811045"/>
                <a:gd name="connsiteY36" fmla="*/ 857430 h 1701289"/>
                <a:gd name="connsiteX37" fmla="*/ 1766657 w 1811045"/>
                <a:gd name="connsiteY37" fmla="*/ 742020 h 1701289"/>
                <a:gd name="connsiteX38" fmla="*/ 1775534 w 1811045"/>
                <a:gd name="connsiteY38" fmla="*/ 715387 h 1701289"/>
                <a:gd name="connsiteX39" fmla="*/ 1802167 w 1811045"/>
                <a:gd name="connsiteY39" fmla="*/ 608855 h 1701289"/>
                <a:gd name="connsiteX40" fmla="*/ 1784412 w 1811045"/>
                <a:gd name="connsiteY40" fmla="*/ 449057 h 1701289"/>
                <a:gd name="connsiteX41" fmla="*/ 1766657 w 1811045"/>
                <a:gd name="connsiteY41" fmla="*/ 395791 h 1701289"/>
                <a:gd name="connsiteX42" fmla="*/ 1766657 w 1811045"/>
                <a:gd name="connsiteY42" fmla="*/ 307014 h 1701289"/>
                <a:gd name="connsiteX43" fmla="*/ 1784412 w 1811045"/>
                <a:gd name="connsiteY43" fmla="*/ 253748 h 1701289"/>
                <a:gd name="connsiteX44" fmla="*/ 1775534 w 1811045"/>
                <a:gd name="connsiteY44" fmla="*/ 218238 h 1701289"/>
                <a:gd name="connsiteX45" fmla="*/ 1722268 w 1811045"/>
                <a:gd name="connsiteY45" fmla="*/ 200482 h 1701289"/>
                <a:gd name="connsiteX46" fmla="*/ 1695635 w 1811045"/>
                <a:gd name="connsiteY46" fmla="*/ 182727 h 1701289"/>
                <a:gd name="connsiteX47" fmla="*/ 1260629 w 1811045"/>
                <a:gd name="connsiteY47" fmla="*/ 129461 h 1701289"/>
                <a:gd name="connsiteX48" fmla="*/ 1100831 w 1811045"/>
                <a:gd name="connsiteY48" fmla="*/ 138339 h 1701289"/>
                <a:gd name="connsiteX49" fmla="*/ 816746 w 1811045"/>
                <a:gd name="connsiteY49" fmla="*/ 164972 h 1701289"/>
                <a:gd name="connsiteX50" fmla="*/ 754602 w 1811045"/>
                <a:gd name="connsiteY50" fmla="*/ 182727 h 1701289"/>
                <a:gd name="connsiteX51" fmla="*/ 719092 w 1811045"/>
                <a:gd name="connsiteY51" fmla="*/ 191605 h 1701289"/>
                <a:gd name="connsiteX52" fmla="*/ 568171 w 1811045"/>
                <a:gd name="connsiteY52" fmla="*/ 182727 h 1701289"/>
                <a:gd name="connsiteX53" fmla="*/ 541538 w 1811045"/>
                <a:gd name="connsiteY53" fmla="*/ 173849 h 1701289"/>
                <a:gd name="connsiteX54" fmla="*/ 417251 w 1811045"/>
                <a:gd name="connsiteY54" fmla="*/ 164972 h 1701289"/>
                <a:gd name="connsiteX55" fmla="*/ 346229 w 1811045"/>
                <a:gd name="connsiteY55" fmla="*/ 156094 h 1701289"/>
                <a:gd name="connsiteX56" fmla="*/ 257453 w 1811045"/>
                <a:gd name="connsiteY56" fmla="*/ 147216 h 1701289"/>
                <a:gd name="connsiteX57" fmla="*/ 79899 w 1811045"/>
                <a:gd name="connsiteY57" fmla="*/ 147216 h 1701289"/>
                <a:gd name="connsiteX58" fmla="*/ 62144 w 1811045"/>
                <a:gd name="connsiteY58" fmla="*/ 200482 h 1701289"/>
                <a:gd name="connsiteX59" fmla="*/ 35511 w 1811045"/>
                <a:gd name="connsiteY59" fmla="*/ 218238 h 1701289"/>
                <a:gd name="connsiteX60" fmla="*/ 17756 w 1811045"/>
                <a:gd name="connsiteY60" fmla="*/ 244871 h 1701289"/>
                <a:gd name="connsiteX61" fmla="*/ 35511 w 1811045"/>
                <a:gd name="connsiteY61" fmla="*/ 342525 h 1701289"/>
                <a:gd name="connsiteX62" fmla="*/ 17756 w 1811045"/>
                <a:gd name="connsiteY62" fmla="*/ 422424 h 1701289"/>
                <a:gd name="connsiteX63" fmla="*/ 0 w 1811045"/>
                <a:gd name="connsiteY63" fmla="*/ 440179 h 1701289"/>
                <a:gd name="connsiteX64" fmla="*/ 8878 w 1811045"/>
                <a:gd name="connsiteY64" fmla="*/ 546712 h 1701289"/>
                <a:gd name="connsiteX65" fmla="*/ 17756 w 1811045"/>
                <a:gd name="connsiteY65" fmla="*/ 582222 h 1701289"/>
                <a:gd name="connsiteX66" fmla="*/ 35511 w 1811045"/>
                <a:gd name="connsiteY66" fmla="*/ 599978 h 1701289"/>
                <a:gd name="connsiteX67" fmla="*/ 17756 w 1811045"/>
                <a:gd name="connsiteY67" fmla="*/ 750898 h 1701289"/>
                <a:gd name="connsiteX68" fmla="*/ 26633 w 1811045"/>
                <a:gd name="connsiteY68" fmla="*/ 777531 h 1701289"/>
                <a:gd name="connsiteX69" fmla="*/ 35511 w 1811045"/>
                <a:gd name="connsiteY69" fmla="*/ 910696 h 1701289"/>
                <a:gd name="connsiteX70" fmla="*/ 0 w 1811045"/>
                <a:gd name="connsiteY70" fmla="*/ 990595 h 1701289"/>
                <a:gd name="connsiteX71" fmla="*/ 8878 w 1811045"/>
                <a:gd name="connsiteY71" fmla="*/ 1043861 h 1701289"/>
                <a:gd name="connsiteX72" fmla="*/ 35511 w 1811045"/>
                <a:gd name="connsiteY72" fmla="*/ 1079372 h 1701289"/>
                <a:gd name="connsiteX73" fmla="*/ 44389 w 1811045"/>
                <a:gd name="connsiteY73" fmla="*/ 1106005 h 1701289"/>
                <a:gd name="connsiteX74" fmla="*/ 35511 w 1811045"/>
                <a:gd name="connsiteY74" fmla="*/ 1248047 h 1701289"/>
                <a:gd name="connsiteX75" fmla="*/ 17756 w 1811045"/>
                <a:gd name="connsiteY75" fmla="*/ 1265803 h 1701289"/>
                <a:gd name="connsiteX76" fmla="*/ 35511 w 1811045"/>
                <a:gd name="connsiteY76" fmla="*/ 1292436 h 1701289"/>
                <a:gd name="connsiteX77" fmla="*/ 44389 w 1811045"/>
                <a:gd name="connsiteY77" fmla="*/ 1319069 h 1701289"/>
                <a:gd name="connsiteX78" fmla="*/ 97655 w 1811045"/>
                <a:gd name="connsiteY78" fmla="*/ 1345702 h 1701289"/>
                <a:gd name="connsiteX79" fmla="*/ 106532 w 1811045"/>
                <a:gd name="connsiteY79" fmla="*/ 1372335 h 1701289"/>
                <a:gd name="connsiteX80" fmla="*/ 133165 w 1811045"/>
                <a:gd name="connsiteY80" fmla="*/ 1416723 h 1701289"/>
                <a:gd name="connsiteX81" fmla="*/ 133165 w 1811045"/>
                <a:gd name="connsiteY81" fmla="*/ 1416723 h 170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811045" h="1701289">
                  <a:moveTo>
                    <a:pt x="133165" y="1416723"/>
                  </a:moveTo>
                  <a:cubicBezTo>
                    <a:pt x="136124" y="1431519"/>
                    <a:pt x="136745" y="1446983"/>
                    <a:pt x="142043" y="1461112"/>
                  </a:cubicBezTo>
                  <a:cubicBezTo>
                    <a:pt x="145789" y="1471102"/>
                    <a:pt x="155595" y="1477938"/>
                    <a:pt x="159798" y="1487745"/>
                  </a:cubicBezTo>
                  <a:cubicBezTo>
                    <a:pt x="164604" y="1498959"/>
                    <a:pt x="165717" y="1511418"/>
                    <a:pt x="168676" y="1523255"/>
                  </a:cubicBezTo>
                  <a:cubicBezTo>
                    <a:pt x="140061" y="1566178"/>
                    <a:pt x="142043" y="1554368"/>
                    <a:pt x="142043" y="1629787"/>
                  </a:cubicBezTo>
                  <a:cubicBezTo>
                    <a:pt x="142043" y="1644876"/>
                    <a:pt x="136412" y="1670031"/>
                    <a:pt x="150921" y="1674176"/>
                  </a:cubicBezTo>
                  <a:cubicBezTo>
                    <a:pt x="207899" y="1690455"/>
                    <a:pt x="269290" y="1680094"/>
                    <a:pt x="328474" y="1683053"/>
                  </a:cubicBezTo>
                  <a:cubicBezTo>
                    <a:pt x="358066" y="1686012"/>
                    <a:pt x="387511" y="1691931"/>
                    <a:pt x="417251" y="1691931"/>
                  </a:cubicBezTo>
                  <a:cubicBezTo>
                    <a:pt x="426609" y="1691931"/>
                    <a:pt x="434583" y="1682020"/>
                    <a:pt x="443884" y="1683053"/>
                  </a:cubicBezTo>
                  <a:cubicBezTo>
                    <a:pt x="462485" y="1685120"/>
                    <a:pt x="497150" y="1700809"/>
                    <a:pt x="497150" y="1700809"/>
                  </a:cubicBezTo>
                  <a:cubicBezTo>
                    <a:pt x="517865" y="1697850"/>
                    <a:pt x="540578" y="1701289"/>
                    <a:pt x="559294" y="1691931"/>
                  </a:cubicBezTo>
                  <a:cubicBezTo>
                    <a:pt x="567664" y="1687746"/>
                    <a:pt x="561554" y="1671915"/>
                    <a:pt x="568171" y="1665298"/>
                  </a:cubicBezTo>
                  <a:cubicBezTo>
                    <a:pt x="574788" y="1658681"/>
                    <a:pt x="585926" y="1659379"/>
                    <a:pt x="594804" y="1656420"/>
                  </a:cubicBezTo>
                  <a:cubicBezTo>
                    <a:pt x="635153" y="1666508"/>
                    <a:pt x="676706" y="1681145"/>
                    <a:pt x="719092" y="1656420"/>
                  </a:cubicBezTo>
                  <a:cubicBezTo>
                    <a:pt x="735258" y="1646990"/>
                    <a:pt x="726466" y="1618727"/>
                    <a:pt x="736847" y="1603154"/>
                  </a:cubicBezTo>
                  <a:lnTo>
                    <a:pt x="754602" y="1576521"/>
                  </a:lnTo>
                  <a:cubicBezTo>
                    <a:pt x="751643" y="1564684"/>
                    <a:pt x="752493" y="1551163"/>
                    <a:pt x="745725" y="1541011"/>
                  </a:cubicBezTo>
                  <a:cubicBezTo>
                    <a:pt x="739807" y="1532133"/>
                    <a:pt x="720339" y="1533852"/>
                    <a:pt x="719092" y="1523255"/>
                  </a:cubicBezTo>
                  <a:cubicBezTo>
                    <a:pt x="713894" y="1479073"/>
                    <a:pt x="716647" y="1433112"/>
                    <a:pt x="727969" y="1390090"/>
                  </a:cubicBezTo>
                  <a:cubicBezTo>
                    <a:pt x="732156" y="1374181"/>
                    <a:pt x="808716" y="1319643"/>
                    <a:pt x="816746" y="1319069"/>
                  </a:cubicBezTo>
                  <a:cubicBezTo>
                    <a:pt x="883713" y="1314285"/>
                    <a:pt x="970434" y="1308897"/>
                    <a:pt x="1038688" y="1301313"/>
                  </a:cubicBezTo>
                  <a:cubicBezTo>
                    <a:pt x="1059485" y="1299002"/>
                    <a:pt x="1080117" y="1295395"/>
                    <a:pt x="1100831" y="1292436"/>
                  </a:cubicBezTo>
                  <a:cubicBezTo>
                    <a:pt x="1148179" y="1295395"/>
                    <a:pt x="1195695" y="1296347"/>
                    <a:pt x="1242874" y="1301313"/>
                  </a:cubicBezTo>
                  <a:cubicBezTo>
                    <a:pt x="1252181" y="1302293"/>
                    <a:pt x="1260149" y="1310191"/>
                    <a:pt x="1269507" y="1310191"/>
                  </a:cubicBezTo>
                  <a:cubicBezTo>
                    <a:pt x="1322855" y="1310191"/>
                    <a:pt x="1376014" y="1303792"/>
                    <a:pt x="1429305" y="1301313"/>
                  </a:cubicBezTo>
                  <a:lnTo>
                    <a:pt x="1651247" y="1292436"/>
                  </a:lnTo>
                  <a:cubicBezTo>
                    <a:pt x="1674921" y="1289477"/>
                    <a:pt x="1701413" y="1295145"/>
                    <a:pt x="1722268" y="1283558"/>
                  </a:cubicBezTo>
                  <a:cubicBezTo>
                    <a:pt x="1732934" y="1277632"/>
                    <a:pt x="1724378" y="1258199"/>
                    <a:pt x="1731146" y="1248047"/>
                  </a:cubicBezTo>
                  <a:cubicBezTo>
                    <a:pt x="1737064" y="1239169"/>
                    <a:pt x="1748901" y="1236210"/>
                    <a:pt x="1757779" y="1230292"/>
                  </a:cubicBezTo>
                  <a:cubicBezTo>
                    <a:pt x="1737377" y="1169085"/>
                    <a:pt x="1753258" y="1190260"/>
                    <a:pt x="1722268" y="1159271"/>
                  </a:cubicBezTo>
                  <a:cubicBezTo>
                    <a:pt x="1725227" y="1138556"/>
                    <a:pt x="1723375" y="1116555"/>
                    <a:pt x="1731146" y="1097127"/>
                  </a:cubicBezTo>
                  <a:cubicBezTo>
                    <a:pt x="1735809" y="1085470"/>
                    <a:pt x="1749742" y="1080139"/>
                    <a:pt x="1757779" y="1070494"/>
                  </a:cubicBezTo>
                  <a:cubicBezTo>
                    <a:pt x="1764609" y="1062297"/>
                    <a:pt x="1768590" y="1051962"/>
                    <a:pt x="1775534" y="1043861"/>
                  </a:cubicBezTo>
                  <a:cubicBezTo>
                    <a:pt x="1786428" y="1031151"/>
                    <a:pt x="1811045" y="1008350"/>
                    <a:pt x="1811045" y="1008350"/>
                  </a:cubicBezTo>
                  <a:cubicBezTo>
                    <a:pt x="1808086" y="984676"/>
                    <a:pt x="1811028" y="959480"/>
                    <a:pt x="1802167" y="937329"/>
                  </a:cubicBezTo>
                  <a:cubicBezTo>
                    <a:pt x="1798204" y="927423"/>
                    <a:pt x="1782199" y="927906"/>
                    <a:pt x="1775534" y="919574"/>
                  </a:cubicBezTo>
                  <a:cubicBezTo>
                    <a:pt x="1770904" y="913787"/>
                    <a:pt x="1758358" y="859747"/>
                    <a:pt x="1757779" y="857430"/>
                  </a:cubicBezTo>
                  <a:cubicBezTo>
                    <a:pt x="1760738" y="818960"/>
                    <a:pt x="1761871" y="780306"/>
                    <a:pt x="1766657" y="742020"/>
                  </a:cubicBezTo>
                  <a:cubicBezTo>
                    <a:pt x="1767818" y="732734"/>
                    <a:pt x="1773996" y="724617"/>
                    <a:pt x="1775534" y="715387"/>
                  </a:cubicBezTo>
                  <a:cubicBezTo>
                    <a:pt x="1792293" y="614829"/>
                    <a:pt x="1766879" y="661788"/>
                    <a:pt x="1802167" y="608855"/>
                  </a:cubicBezTo>
                  <a:cubicBezTo>
                    <a:pt x="1796249" y="555589"/>
                    <a:pt x="1801360" y="499901"/>
                    <a:pt x="1784412" y="449057"/>
                  </a:cubicBezTo>
                  <a:lnTo>
                    <a:pt x="1766657" y="395791"/>
                  </a:lnTo>
                  <a:cubicBezTo>
                    <a:pt x="1791275" y="321933"/>
                    <a:pt x="1756455" y="439633"/>
                    <a:pt x="1766657" y="307014"/>
                  </a:cubicBezTo>
                  <a:cubicBezTo>
                    <a:pt x="1768092" y="288353"/>
                    <a:pt x="1784412" y="253748"/>
                    <a:pt x="1784412" y="253748"/>
                  </a:cubicBezTo>
                  <a:cubicBezTo>
                    <a:pt x="1781453" y="241911"/>
                    <a:pt x="1784798" y="226178"/>
                    <a:pt x="1775534" y="218238"/>
                  </a:cubicBezTo>
                  <a:cubicBezTo>
                    <a:pt x="1761324" y="206058"/>
                    <a:pt x="1737841" y="210864"/>
                    <a:pt x="1722268" y="200482"/>
                  </a:cubicBezTo>
                  <a:lnTo>
                    <a:pt x="1695635" y="182727"/>
                  </a:lnTo>
                  <a:cubicBezTo>
                    <a:pt x="1659092" y="0"/>
                    <a:pt x="1700005" y="129461"/>
                    <a:pt x="1260629" y="129461"/>
                  </a:cubicBezTo>
                  <a:cubicBezTo>
                    <a:pt x="1207281" y="129461"/>
                    <a:pt x="1154097" y="135380"/>
                    <a:pt x="1100831" y="138339"/>
                  </a:cubicBezTo>
                  <a:cubicBezTo>
                    <a:pt x="989964" y="175292"/>
                    <a:pt x="1107682" y="138523"/>
                    <a:pt x="816746" y="164972"/>
                  </a:cubicBezTo>
                  <a:cubicBezTo>
                    <a:pt x="796387" y="166823"/>
                    <a:pt x="774226" y="177120"/>
                    <a:pt x="754602" y="182727"/>
                  </a:cubicBezTo>
                  <a:cubicBezTo>
                    <a:pt x="742870" y="186079"/>
                    <a:pt x="730929" y="188646"/>
                    <a:pt x="719092" y="191605"/>
                  </a:cubicBezTo>
                  <a:cubicBezTo>
                    <a:pt x="668785" y="188646"/>
                    <a:pt x="618315" y="187742"/>
                    <a:pt x="568171" y="182727"/>
                  </a:cubicBezTo>
                  <a:cubicBezTo>
                    <a:pt x="558860" y="181796"/>
                    <a:pt x="550832" y="174942"/>
                    <a:pt x="541538" y="173849"/>
                  </a:cubicBezTo>
                  <a:cubicBezTo>
                    <a:pt x="500288" y="168996"/>
                    <a:pt x="458615" y="168732"/>
                    <a:pt x="417251" y="164972"/>
                  </a:cubicBezTo>
                  <a:cubicBezTo>
                    <a:pt x="393491" y="162812"/>
                    <a:pt x="369941" y="158729"/>
                    <a:pt x="346229" y="156094"/>
                  </a:cubicBezTo>
                  <a:cubicBezTo>
                    <a:pt x="316671" y="152810"/>
                    <a:pt x="287045" y="150175"/>
                    <a:pt x="257453" y="147216"/>
                  </a:cubicBezTo>
                  <a:cubicBezTo>
                    <a:pt x="196182" y="131900"/>
                    <a:pt x="155330" y="117882"/>
                    <a:pt x="79899" y="147216"/>
                  </a:cubicBezTo>
                  <a:cubicBezTo>
                    <a:pt x="62456" y="153999"/>
                    <a:pt x="77716" y="190100"/>
                    <a:pt x="62144" y="200482"/>
                  </a:cubicBezTo>
                  <a:lnTo>
                    <a:pt x="35511" y="218238"/>
                  </a:lnTo>
                  <a:cubicBezTo>
                    <a:pt x="29593" y="227116"/>
                    <a:pt x="18722" y="234245"/>
                    <a:pt x="17756" y="244871"/>
                  </a:cubicBezTo>
                  <a:cubicBezTo>
                    <a:pt x="14171" y="284310"/>
                    <a:pt x="24432" y="309288"/>
                    <a:pt x="35511" y="342525"/>
                  </a:cubicBezTo>
                  <a:cubicBezTo>
                    <a:pt x="34578" y="347189"/>
                    <a:pt x="21933" y="414071"/>
                    <a:pt x="17756" y="422424"/>
                  </a:cubicBezTo>
                  <a:cubicBezTo>
                    <a:pt x="14013" y="429910"/>
                    <a:pt x="5919" y="434261"/>
                    <a:pt x="0" y="440179"/>
                  </a:cubicBezTo>
                  <a:cubicBezTo>
                    <a:pt x="2959" y="475690"/>
                    <a:pt x="4458" y="511353"/>
                    <a:pt x="8878" y="546712"/>
                  </a:cubicBezTo>
                  <a:cubicBezTo>
                    <a:pt x="10391" y="558819"/>
                    <a:pt x="12300" y="571309"/>
                    <a:pt x="17756" y="582222"/>
                  </a:cubicBezTo>
                  <a:cubicBezTo>
                    <a:pt x="21499" y="589708"/>
                    <a:pt x="29593" y="594059"/>
                    <a:pt x="35511" y="599978"/>
                  </a:cubicBezTo>
                  <a:cubicBezTo>
                    <a:pt x="20378" y="660508"/>
                    <a:pt x="17756" y="662572"/>
                    <a:pt x="17756" y="750898"/>
                  </a:cubicBezTo>
                  <a:cubicBezTo>
                    <a:pt x="17756" y="760256"/>
                    <a:pt x="23674" y="768653"/>
                    <a:pt x="26633" y="777531"/>
                  </a:cubicBezTo>
                  <a:cubicBezTo>
                    <a:pt x="29592" y="821919"/>
                    <a:pt x="37627" y="866259"/>
                    <a:pt x="35511" y="910696"/>
                  </a:cubicBezTo>
                  <a:cubicBezTo>
                    <a:pt x="33886" y="944830"/>
                    <a:pt x="17019" y="965068"/>
                    <a:pt x="0" y="990595"/>
                  </a:cubicBezTo>
                  <a:cubicBezTo>
                    <a:pt x="2959" y="1008350"/>
                    <a:pt x="2193" y="1027148"/>
                    <a:pt x="8878" y="1043861"/>
                  </a:cubicBezTo>
                  <a:cubicBezTo>
                    <a:pt x="14373" y="1057599"/>
                    <a:pt x="28170" y="1066525"/>
                    <a:pt x="35511" y="1079372"/>
                  </a:cubicBezTo>
                  <a:cubicBezTo>
                    <a:pt x="40154" y="1087497"/>
                    <a:pt x="41430" y="1097127"/>
                    <a:pt x="44389" y="1106005"/>
                  </a:cubicBezTo>
                  <a:cubicBezTo>
                    <a:pt x="41430" y="1153352"/>
                    <a:pt x="43310" y="1201253"/>
                    <a:pt x="35511" y="1248047"/>
                  </a:cubicBezTo>
                  <a:cubicBezTo>
                    <a:pt x="34135" y="1256303"/>
                    <a:pt x="17756" y="1257433"/>
                    <a:pt x="17756" y="1265803"/>
                  </a:cubicBezTo>
                  <a:cubicBezTo>
                    <a:pt x="17756" y="1276473"/>
                    <a:pt x="30739" y="1282893"/>
                    <a:pt x="35511" y="1292436"/>
                  </a:cubicBezTo>
                  <a:cubicBezTo>
                    <a:pt x="39696" y="1300806"/>
                    <a:pt x="38543" y="1311762"/>
                    <a:pt x="44389" y="1319069"/>
                  </a:cubicBezTo>
                  <a:cubicBezTo>
                    <a:pt x="56905" y="1334713"/>
                    <a:pt x="80111" y="1339854"/>
                    <a:pt x="97655" y="1345702"/>
                  </a:cubicBezTo>
                  <a:cubicBezTo>
                    <a:pt x="100614" y="1354580"/>
                    <a:pt x="101717" y="1364311"/>
                    <a:pt x="106532" y="1372335"/>
                  </a:cubicBezTo>
                  <a:cubicBezTo>
                    <a:pt x="143090" y="1433265"/>
                    <a:pt x="108018" y="1341277"/>
                    <a:pt x="133165" y="1416723"/>
                  </a:cubicBezTo>
                  <a:lnTo>
                    <a:pt x="133165" y="1416723"/>
                  </a:lnTo>
                  <a:close/>
                </a:path>
              </a:pathLst>
            </a:custGeom>
            <a:solidFill>
              <a:srgbClr val="66FF33">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Arc 44"/>
            <p:cNvSpPr/>
            <p:nvPr/>
          </p:nvSpPr>
          <p:spPr>
            <a:xfrm rot="17501228" flipH="1">
              <a:off x="7352912" y="7586622"/>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Arc 45"/>
            <p:cNvSpPr/>
            <p:nvPr/>
          </p:nvSpPr>
          <p:spPr>
            <a:xfrm rot="10800000" flipH="1">
              <a:off x="5516443" y="7527436"/>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Arc 46"/>
            <p:cNvSpPr/>
            <p:nvPr/>
          </p:nvSpPr>
          <p:spPr>
            <a:xfrm rot="17501228" flipH="1">
              <a:off x="6711663" y="7586625"/>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Arc 47"/>
            <p:cNvSpPr/>
            <p:nvPr/>
          </p:nvSpPr>
          <p:spPr>
            <a:xfrm rot="14854291" flipH="1">
              <a:off x="8140324" y="7306785"/>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Arc 48"/>
            <p:cNvSpPr/>
            <p:nvPr/>
          </p:nvSpPr>
          <p:spPr>
            <a:xfrm rot="3648622" flipH="1">
              <a:off x="7978735" y="7244077"/>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Arc 49"/>
            <p:cNvSpPr/>
            <p:nvPr/>
          </p:nvSpPr>
          <p:spPr>
            <a:xfrm rot="14305427" flipH="1">
              <a:off x="8024550" y="6221061"/>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Arc 50"/>
            <p:cNvSpPr/>
            <p:nvPr/>
          </p:nvSpPr>
          <p:spPr>
            <a:xfrm rot="2105524" flipH="1">
              <a:off x="7960599" y="5950246"/>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2" name="Freeform 71"/>
          <p:cNvSpPr/>
          <p:nvPr/>
        </p:nvSpPr>
        <p:spPr>
          <a:xfrm>
            <a:off x="13070677" y="3474811"/>
            <a:ext cx="993169" cy="388827"/>
          </a:xfrm>
          <a:custGeom>
            <a:avLst/>
            <a:gdLst>
              <a:gd name="connsiteX0" fmla="*/ 35511 w 703171"/>
              <a:gd name="connsiteY0" fmla="*/ 532660 h 557849"/>
              <a:gd name="connsiteX1" fmla="*/ 88777 w 703171"/>
              <a:gd name="connsiteY1" fmla="*/ 523782 h 557849"/>
              <a:gd name="connsiteX2" fmla="*/ 115410 w 703171"/>
              <a:gd name="connsiteY2" fmla="*/ 506027 h 557849"/>
              <a:gd name="connsiteX3" fmla="*/ 142043 w 703171"/>
              <a:gd name="connsiteY3" fmla="*/ 514905 h 557849"/>
              <a:gd name="connsiteX4" fmla="*/ 204187 w 703171"/>
              <a:gd name="connsiteY4" fmla="*/ 523782 h 557849"/>
              <a:gd name="connsiteX5" fmla="*/ 239697 w 703171"/>
              <a:gd name="connsiteY5" fmla="*/ 506027 h 557849"/>
              <a:gd name="connsiteX6" fmla="*/ 266330 w 703171"/>
              <a:gd name="connsiteY6" fmla="*/ 514905 h 557849"/>
              <a:gd name="connsiteX7" fmla="*/ 319597 w 703171"/>
              <a:gd name="connsiteY7" fmla="*/ 523782 h 557849"/>
              <a:gd name="connsiteX8" fmla="*/ 390618 w 703171"/>
              <a:gd name="connsiteY8" fmla="*/ 532660 h 557849"/>
              <a:gd name="connsiteX9" fmla="*/ 497150 w 703171"/>
              <a:gd name="connsiteY9" fmla="*/ 550415 h 557849"/>
              <a:gd name="connsiteX10" fmla="*/ 506028 w 703171"/>
              <a:gd name="connsiteY10" fmla="*/ 523782 h 557849"/>
              <a:gd name="connsiteX11" fmla="*/ 532661 w 703171"/>
              <a:gd name="connsiteY11" fmla="*/ 514905 h 557849"/>
              <a:gd name="connsiteX12" fmla="*/ 568171 w 703171"/>
              <a:gd name="connsiteY12" fmla="*/ 523782 h 557849"/>
              <a:gd name="connsiteX13" fmla="*/ 585927 w 703171"/>
              <a:gd name="connsiteY13" fmla="*/ 541538 h 557849"/>
              <a:gd name="connsiteX14" fmla="*/ 630315 w 703171"/>
              <a:gd name="connsiteY14" fmla="*/ 532660 h 557849"/>
              <a:gd name="connsiteX15" fmla="*/ 603682 w 703171"/>
              <a:gd name="connsiteY15" fmla="*/ 479394 h 557849"/>
              <a:gd name="connsiteX16" fmla="*/ 621437 w 703171"/>
              <a:gd name="connsiteY16" fmla="*/ 452761 h 557849"/>
              <a:gd name="connsiteX17" fmla="*/ 603682 w 703171"/>
              <a:gd name="connsiteY17" fmla="*/ 363984 h 557849"/>
              <a:gd name="connsiteX18" fmla="*/ 577049 w 703171"/>
              <a:gd name="connsiteY18" fmla="*/ 346229 h 557849"/>
              <a:gd name="connsiteX19" fmla="*/ 603682 w 703171"/>
              <a:gd name="connsiteY19" fmla="*/ 328474 h 557849"/>
              <a:gd name="connsiteX20" fmla="*/ 585927 w 703171"/>
              <a:gd name="connsiteY20" fmla="*/ 266330 h 557849"/>
              <a:gd name="connsiteX21" fmla="*/ 612560 w 703171"/>
              <a:gd name="connsiteY21" fmla="*/ 186431 h 557849"/>
              <a:gd name="connsiteX22" fmla="*/ 621437 w 703171"/>
              <a:gd name="connsiteY22" fmla="*/ 159798 h 557849"/>
              <a:gd name="connsiteX23" fmla="*/ 692459 w 703171"/>
              <a:gd name="connsiteY23" fmla="*/ 133165 h 557849"/>
              <a:gd name="connsiteX24" fmla="*/ 701336 w 703171"/>
              <a:gd name="connsiteY24" fmla="*/ 106532 h 557849"/>
              <a:gd name="connsiteX25" fmla="*/ 630315 w 703171"/>
              <a:gd name="connsiteY25" fmla="*/ 71021 h 557849"/>
              <a:gd name="connsiteX26" fmla="*/ 452762 w 703171"/>
              <a:gd name="connsiteY26" fmla="*/ 44388 h 557849"/>
              <a:gd name="connsiteX27" fmla="*/ 390618 w 703171"/>
              <a:gd name="connsiteY27" fmla="*/ 0 h 557849"/>
              <a:gd name="connsiteX28" fmla="*/ 319597 w 703171"/>
              <a:gd name="connsiteY28" fmla="*/ 26633 h 557849"/>
              <a:gd name="connsiteX29" fmla="*/ 310719 w 703171"/>
              <a:gd name="connsiteY29" fmla="*/ 53266 h 557849"/>
              <a:gd name="connsiteX30" fmla="*/ 266330 w 703171"/>
              <a:gd name="connsiteY30" fmla="*/ 79899 h 557849"/>
              <a:gd name="connsiteX31" fmla="*/ 177554 w 703171"/>
              <a:gd name="connsiteY31" fmla="*/ 62143 h 557849"/>
              <a:gd name="connsiteX32" fmla="*/ 124288 w 703171"/>
              <a:gd name="connsiteY32" fmla="*/ 44388 h 557849"/>
              <a:gd name="connsiteX33" fmla="*/ 88777 w 703171"/>
              <a:gd name="connsiteY33" fmla="*/ 124287 h 557849"/>
              <a:gd name="connsiteX34" fmla="*/ 97655 w 703171"/>
              <a:gd name="connsiteY34" fmla="*/ 150920 h 557849"/>
              <a:gd name="connsiteX35" fmla="*/ 17756 w 703171"/>
              <a:gd name="connsiteY35" fmla="*/ 142042 h 557849"/>
              <a:gd name="connsiteX36" fmla="*/ 35511 w 703171"/>
              <a:gd name="connsiteY36" fmla="*/ 159798 h 557849"/>
              <a:gd name="connsiteX37" fmla="*/ 26633 w 703171"/>
              <a:gd name="connsiteY37" fmla="*/ 248574 h 557849"/>
              <a:gd name="connsiteX38" fmla="*/ 0 w 703171"/>
              <a:gd name="connsiteY38" fmla="*/ 292963 h 557849"/>
              <a:gd name="connsiteX39" fmla="*/ 35511 w 703171"/>
              <a:gd name="connsiteY39" fmla="*/ 301841 h 557849"/>
              <a:gd name="connsiteX40" fmla="*/ 62144 w 703171"/>
              <a:gd name="connsiteY40" fmla="*/ 355107 h 557849"/>
              <a:gd name="connsiteX41" fmla="*/ 53266 w 703171"/>
              <a:gd name="connsiteY41" fmla="*/ 381740 h 557849"/>
              <a:gd name="connsiteX42" fmla="*/ 35511 w 703171"/>
              <a:gd name="connsiteY42" fmla="*/ 408373 h 557849"/>
              <a:gd name="connsiteX43" fmla="*/ 44389 w 703171"/>
              <a:gd name="connsiteY43" fmla="*/ 497149 h 557849"/>
              <a:gd name="connsiteX44" fmla="*/ 26633 w 703171"/>
              <a:gd name="connsiteY44" fmla="*/ 514905 h 557849"/>
              <a:gd name="connsiteX45" fmla="*/ 35511 w 703171"/>
              <a:gd name="connsiteY45" fmla="*/ 532660 h 557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703171" h="557849">
                <a:moveTo>
                  <a:pt x="35511" y="532660"/>
                </a:moveTo>
                <a:cubicBezTo>
                  <a:pt x="45868" y="534139"/>
                  <a:pt x="71700" y="529474"/>
                  <a:pt x="88777" y="523782"/>
                </a:cubicBezTo>
                <a:cubicBezTo>
                  <a:pt x="98899" y="520408"/>
                  <a:pt x="104886" y="507781"/>
                  <a:pt x="115410" y="506027"/>
                </a:cubicBezTo>
                <a:cubicBezTo>
                  <a:pt x="124641" y="504489"/>
                  <a:pt x="132867" y="513070"/>
                  <a:pt x="142043" y="514905"/>
                </a:cubicBezTo>
                <a:cubicBezTo>
                  <a:pt x="162562" y="519009"/>
                  <a:pt x="183472" y="520823"/>
                  <a:pt x="204187" y="523782"/>
                </a:cubicBezTo>
                <a:cubicBezTo>
                  <a:pt x="275209" y="547457"/>
                  <a:pt x="192350" y="529700"/>
                  <a:pt x="239697" y="506027"/>
                </a:cubicBezTo>
                <a:cubicBezTo>
                  <a:pt x="248067" y="501842"/>
                  <a:pt x="257452" y="511946"/>
                  <a:pt x="266330" y="514905"/>
                </a:cubicBezTo>
                <a:cubicBezTo>
                  <a:pt x="300197" y="548770"/>
                  <a:pt x="265057" y="523782"/>
                  <a:pt x="319597" y="523782"/>
                </a:cubicBezTo>
                <a:cubicBezTo>
                  <a:pt x="343455" y="523782"/>
                  <a:pt x="366944" y="529701"/>
                  <a:pt x="390618" y="532660"/>
                </a:cubicBezTo>
                <a:cubicBezTo>
                  <a:pt x="424503" y="543955"/>
                  <a:pt x="459981" y="557849"/>
                  <a:pt x="497150" y="550415"/>
                </a:cubicBezTo>
                <a:cubicBezTo>
                  <a:pt x="506326" y="548580"/>
                  <a:pt x="499411" y="530399"/>
                  <a:pt x="506028" y="523782"/>
                </a:cubicBezTo>
                <a:cubicBezTo>
                  <a:pt x="512645" y="517165"/>
                  <a:pt x="523783" y="517864"/>
                  <a:pt x="532661" y="514905"/>
                </a:cubicBezTo>
                <a:cubicBezTo>
                  <a:pt x="544498" y="517864"/>
                  <a:pt x="557258" y="518326"/>
                  <a:pt x="568171" y="523782"/>
                </a:cubicBezTo>
                <a:cubicBezTo>
                  <a:pt x="575658" y="527525"/>
                  <a:pt x="577641" y="540354"/>
                  <a:pt x="585927" y="541538"/>
                </a:cubicBezTo>
                <a:cubicBezTo>
                  <a:pt x="600864" y="543672"/>
                  <a:pt x="615519" y="535619"/>
                  <a:pt x="630315" y="532660"/>
                </a:cubicBezTo>
                <a:cubicBezTo>
                  <a:pt x="624132" y="523386"/>
                  <a:pt x="601232" y="494095"/>
                  <a:pt x="603682" y="479394"/>
                </a:cubicBezTo>
                <a:cubicBezTo>
                  <a:pt x="605436" y="468870"/>
                  <a:pt x="615519" y="461639"/>
                  <a:pt x="621437" y="452761"/>
                </a:cubicBezTo>
                <a:cubicBezTo>
                  <a:pt x="621407" y="452582"/>
                  <a:pt x="609569" y="372815"/>
                  <a:pt x="603682" y="363984"/>
                </a:cubicBezTo>
                <a:cubicBezTo>
                  <a:pt x="597764" y="355106"/>
                  <a:pt x="585927" y="352147"/>
                  <a:pt x="577049" y="346229"/>
                </a:cubicBezTo>
                <a:cubicBezTo>
                  <a:pt x="585927" y="340311"/>
                  <a:pt x="600308" y="338596"/>
                  <a:pt x="603682" y="328474"/>
                </a:cubicBezTo>
                <a:cubicBezTo>
                  <a:pt x="605539" y="322902"/>
                  <a:pt x="588688" y="274614"/>
                  <a:pt x="585927" y="266330"/>
                </a:cubicBezTo>
                <a:lnTo>
                  <a:pt x="612560" y="186431"/>
                </a:lnTo>
                <a:cubicBezTo>
                  <a:pt x="615519" y="177553"/>
                  <a:pt x="613067" y="163983"/>
                  <a:pt x="621437" y="159798"/>
                </a:cubicBezTo>
                <a:cubicBezTo>
                  <a:pt x="667861" y="136585"/>
                  <a:pt x="644109" y="145252"/>
                  <a:pt x="692459" y="133165"/>
                </a:cubicBezTo>
                <a:cubicBezTo>
                  <a:pt x="695418" y="124287"/>
                  <a:pt x="703171" y="115708"/>
                  <a:pt x="701336" y="106532"/>
                </a:cubicBezTo>
                <a:cubicBezTo>
                  <a:pt x="696909" y="84395"/>
                  <a:pt x="632130" y="71626"/>
                  <a:pt x="630315" y="71021"/>
                </a:cubicBezTo>
                <a:cubicBezTo>
                  <a:pt x="555624" y="46124"/>
                  <a:pt x="612999" y="63239"/>
                  <a:pt x="452762" y="44388"/>
                </a:cubicBezTo>
                <a:cubicBezTo>
                  <a:pt x="410634" y="2260"/>
                  <a:pt x="433132" y="14170"/>
                  <a:pt x="390618" y="0"/>
                </a:cubicBezTo>
                <a:cubicBezTo>
                  <a:pt x="375876" y="4914"/>
                  <a:pt x="326678" y="20732"/>
                  <a:pt x="319597" y="26633"/>
                </a:cubicBezTo>
                <a:cubicBezTo>
                  <a:pt x="312408" y="32624"/>
                  <a:pt x="315534" y="45242"/>
                  <a:pt x="310719" y="53266"/>
                </a:cubicBezTo>
                <a:cubicBezTo>
                  <a:pt x="298533" y="73575"/>
                  <a:pt x="287278" y="72916"/>
                  <a:pt x="266330" y="79899"/>
                </a:cubicBezTo>
                <a:cubicBezTo>
                  <a:pt x="230330" y="73899"/>
                  <a:pt x="210666" y="72077"/>
                  <a:pt x="177554" y="62143"/>
                </a:cubicBezTo>
                <a:cubicBezTo>
                  <a:pt x="159628" y="56765"/>
                  <a:pt x="124288" y="44388"/>
                  <a:pt x="124288" y="44388"/>
                </a:cubicBezTo>
                <a:cubicBezTo>
                  <a:pt x="105787" y="72139"/>
                  <a:pt x="93003" y="86253"/>
                  <a:pt x="88777" y="124287"/>
                </a:cubicBezTo>
                <a:cubicBezTo>
                  <a:pt x="87744" y="133588"/>
                  <a:pt x="106734" y="148650"/>
                  <a:pt x="97655" y="150920"/>
                </a:cubicBezTo>
                <a:cubicBezTo>
                  <a:pt x="71658" y="157419"/>
                  <a:pt x="44389" y="145001"/>
                  <a:pt x="17756" y="142042"/>
                </a:cubicBezTo>
                <a:cubicBezTo>
                  <a:pt x="23674" y="147961"/>
                  <a:pt x="31768" y="152312"/>
                  <a:pt x="35511" y="159798"/>
                </a:cubicBezTo>
                <a:cubicBezTo>
                  <a:pt x="54295" y="197366"/>
                  <a:pt x="40015" y="208428"/>
                  <a:pt x="26633" y="248574"/>
                </a:cubicBezTo>
                <a:cubicBezTo>
                  <a:pt x="15108" y="283149"/>
                  <a:pt x="24374" y="268589"/>
                  <a:pt x="0" y="292963"/>
                </a:cubicBezTo>
                <a:cubicBezTo>
                  <a:pt x="11837" y="295922"/>
                  <a:pt x="25359" y="295073"/>
                  <a:pt x="35511" y="301841"/>
                </a:cubicBezTo>
                <a:cubicBezTo>
                  <a:pt x="50261" y="311675"/>
                  <a:pt x="57080" y="339915"/>
                  <a:pt x="62144" y="355107"/>
                </a:cubicBezTo>
                <a:cubicBezTo>
                  <a:pt x="59185" y="363985"/>
                  <a:pt x="57451" y="373370"/>
                  <a:pt x="53266" y="381740"/>
                </a:cubicBezTo>
                <a:cubicBezTo>
                  <a:pt x="48494" y="391283"/>
                  <a:pt x="36329" y="397735"/>
                  <a:pt x="35511" y="408373"/>
                </a:cubicBezTo>
                <a:cubicBezTo>
                  <a:pt x="33230" y="438025"/>
                  <a:pt x="41430" y="467557"/>
                  <a:pt x="44389" y="497149"/>
                </a:cubicBezTo>
                <a:cubicBezTo>
                  <a:pt x="38470" y="503068"/>
                  <a:pt x="23986" y="506964"/>
                  <a:pt x="26633" y="514905"/>
                </a:cubicBezTo>
                <a:cubicBezTo>
                  <a:pt x="30216" y="525654"/>
                  <a:pt x="25154" y="531181"/>
                  <a:pt x="35511" y="532660"/>
                </a:cubicBezTo>
                <a:close/>
              </a:path>
            </a:pathLst>
          </a:custGeom>
          <a:solidFill>
            <a:schemeClr val="bg1">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77" name="Freeform 76"/>
          <p:cNvSpPr/>
          <p:nvPr/>
        </p:nvSpPr>
        <p:spPr>
          <a:xfrm flipH="1" flipV="1">
            <a:off x="11739053" y="3499393"/>
            <a:ext cx="2327092" cy="2063207"/>
          </a:xfrm>
          <a:custGeom>
            <a:avLst/>
            <a:gdLst>
              <a:gd name="connsiteX0" fmla="*/ 1145219 w 1873794"/>
              <a:gd name="connsiteY0" fmla="*/ 1535837 h 1597980"/>
              <a:gd name="connsiteX1" fmla="*/ 1242874 w 1873794"/>
              <a:gd name="connsiteY1" fmla="*/ 1544714 h 1597980"/>
              <a:gd name="connsiteX2" fmla="*/ 1269507 w 1873794"/>
              <a:gd name="connsiteY2" fmla="*/ 1535837 h 1597980"/>
              <a:gd name="connsiteX3" fmla="*/ 1313895 w 1873794"/>
              <a:gd name="connsiteY3" fmla="*/ 1544714 h 1597980"/>
              <a:gd name="connsiteX4" fmla="*/ 1331650 w 1873794"/>
              <a:gd name="connsiteY4" fmla="*/ 1562470 h 1597980"/>
              <a:gd name="connsiteX5" fmla="*/ 1367161 w 1873794"/>
              <a:gd name="connsiteY5" fmla="*/ 1571347 h 1597980"/>
              <a:gd name="connsiteX6" fmla="*/ 1393794 w 1873794"/>
              <a:gd name="connsiteY6" fmla="*/ 1580225 h 1597980"/>
              <a:gd name="connsiteX7" fmla="*/ 1438183 w 1873794"/>
              <a:gd name="connsiteY7" fmla="*/ 1544714 h 1597980"/>
              <a:gd name="connsiteX8" fmla="*/ 1473693 w 1873794"/>
              <a:gd name="connsiteY8" fmla="*/ 1553592 h 1597980"/>
              <a:gd name="connsiteX9" fmla="*/ 1491449 w 1873794"/>
              <a:gd name="connsiteY9" fmla="*/ 1580225 h 1597980"/>
              <a:gd name="connsiteX10" fmla="*/ 1518082 w 1873794"/>
              <a:gd name="connsiteY10" fmla="*/ 1589103 h 1597980"/>
              <a:gd name="connsiteX11" fmla="*/ 1580225 w 1873794"/>
              <a:gd name="connsiteY11" fmla="*/ 1597980 h 1597980"/>
              <a:gd name="connsiteX12" fmla="*/ 1775534 w 1873794"/>
              <a:gd name="connsiteY12" fmla="*/ 1571347 h 1597980"/>
              <a:gd name="connsiteX13" fmla="*/ 1748901 w 1873794"/>
              <a:gd name="connsiteY13" fmla="*/ 1482571 h 1597980"/>
              <a:gd name="connsiteX14" fmla="*/ 1740023 w 1873794"/>
              <a:gd name="connsiteY14" fmla="*/ 1455938 h 1597980"/>
              <a:gd name="connsiteX15" fmla="*/ 1757779 w 1873794"/>
              <a:gd name="connsiteY15" fmla="*/ 1384916 h 1597980"/>
              <a:gd name="connsiteX16" fmla="*/ 1748901 w 1873794"/>
              <a:gd name="connsiteY16" fmla="*/ 1349406 h 1597980"/>
              <a:gd name="connsiteX17" fmla="*/ 1748901 w 1873794"/>
              <a:gd name="connsiteY17" fmla="*/ 1225118 h 1597980"/>
              <a:gd name="connsiteX18" fmla="*/ 1757779 w 1873794"/>
              <a:gd name="connsiteY18" fmla="*/ 1198485 h 1597980"/>
              <a:gd name="connsiteX19" fmla="*/ 1784412 w 1873794"/>
              <a:gd name="connsiteY19" fmla="*/ 1189607 h 1597980"/>
              <a:gd name="connsiteX20" fmla="*/ 1837678 w 1873794"/>
              <a:gd name="connsiteY20" fmla="*/ 1154097 h 1597980"/>
              <a:gd name="connsiteX21" fmla="*/ 1828800 w 1873794"/>
              <a:gd name="connsiteY21" fmla="*/ 1029809 h 1597980"/>
              <a:gd name="connsiteX22" fmla="*/ 1811045 w 1873794"/>
              <a:gd name="connsiteY22" fmla="*/ 976543 h 1597980"/>
              <a:gd name="connsiteX23" fmla="*/ 1793289 w 1873794"/>
              <a:gd name="connsiteY23" fmla="*/ 870011 h 1597980"/>
              <a:gd name="connsiteX24" fmla="*/ 1802167 w 1873794"/>
              <a:gd name="connsiteY24" fmla="*/ 825623 h 1597980"/>
              <a:gd name="connsiteX25" fmla="*/ 1819922 w 1873794"/>
              <a:gd name="connsiteY25" fmla="*/ 772357 h 1597980"/>
              <a:gd name="connsiteX26" fmla="*/ 1802167 w 1873794"/>
              <a:gd name="connsiteY26" fmla="*/ 719091 h 1597980"/>
              <a:gd name="connsiteX27" fmla="*/ 1793289 w 1873794"/>
              <a:gd name="connsiteY27" fmla="*/ 692458 h 1597980"/>
              <a:gd name="connsiteX28" fmla="*/ 1811045 w 1873794"/>
              <a:gd name="connsiteY28" fmla="*/ 523782 h 1597980"/>
              <a:gd name="connsiteX29" fmla="*/ 1819922 w 1873794"/>
              <a:gd name="connsiteY29" fmla="*/ 479394 h 1597980"/>
              <a:gd name="connsiteX30" fmla="*/ 1855433 w 1873794"/>
              <a:gd name="connsiteY30" fmla="*/ 461639 h 1597980"/>
              <a:gd name="connsiteX31" fmla="*/ 1855433 w 1873794"/>
              <a:gd name="connsiteY31" fmla="*/ 319596 h 1597980"/>
              <a:gd name="connsiteX32" fmla="*/ 1828800 w 1873794"/>
              <a:gd name="connsiteY32" fmla="*/ 301840 h 1597980"/>
              <a:gd name="connsiteX33" fmla="*/ 1811045 w 1873794"/>
              <a:gd name="connsiteY33" fmla="*/ 275207 h 1597980"/>
              <a:gd name="connsiteX34" fmla="*/ 1828800 w 1873794"/>
              <a:gd name="connsiteY34" fmla="*/ 292963 h 1597980"/>
              <a:gd name="connsiteX35" fmla="*/ 1819922 w 1873794"/>
              <a:gd name="connsiteY35" fmla="*/ 266330 h 1597980"/>
              <a:gd name="connsiteX36" fmla="*/ 1811045 w 1873794"/>
              <a:gd name="connsiteY36" fmla="*/ 213064 h 1597980"/>
              <a:gd name="connsiteX37" fmla="*/ 1766656 w 1873794"/>
              <a:gd name="connsiteY37" fmla="*/ 177553 h 1597980"/>
              <a:gd name="connsiteX38" fmla="*/ 1740023 w 1873794"/>
              <a:gd name="connsiteY38" fmla="*/ 159798 h 1597980"/>
              <a:gd name="connsiteX39" fmla="*/ 1686757 w 1873794"/>
              <a:gd name="connsiteY39" fmla="*/ 142042 h 1597980"/>
              <a:gd name="connsiteX40" fmla="*/ 1669002 w 1873794"/>
              <a:gd name="connsiteY40" fmla="*/ 115409 h 1597980"/>
              <a:gd name="connsiteX41" fmla="*/ 1642369 w 1873794"/>
              <a:gd name="connsiteY41" fmla="*/ 106532 h 1597980"/>
              <a:gd name="connsiteX42" fmla="*/ 1606858 w 1873794"/>
              <a:gd name="connsiteY42" fmla="*/ 71021 h 1597980"/>
              <a:gd name="connsiteX43" fmla="*/ 1624614 w 1873794"/>
              <a:gd name="connsiteY43" fmla="*/ 53266 h 1597980"/>
              <a:gd name="connsiteX44" fmla="*/ 1660124 w 1873794"/>
              <a:gd name="connsiteY44" fmla="*/ 44388 h 1597980"/>
              <a:gd name="connsiteX45" fmla="*/ 1615736 w 1873794"/>
              <a:gd name="connsiteY45" fmla="*/ 35510 h 1597980"/>
              <a:gd name="connsiteX46" fmla="*/ 1562470 w 1873794"/>
              <a:gd name="connsiteY46" fmla="*/ 17755 h 1597980"/>
              <a:gd name="connsiteX47" fmla="*/ 1455938 w 1873794"/>
              <a:gd name="connsiteY47" fmla="*/ 26633 h 1597980"/>
              <a:gd name="connsiteX48" fmla="*/ 1429305 w 1873794"/>
              <a:gd name="connsiteY48" fmla="*/ 44388 h 1597980"/>
              <a:gd name="connsiteX49" fmla="*/ 1216241 w 1873794"/>
              <a:gd name="connsiteY49" fmla="*/ 35510 h 1597980"/>
              <a:gd name="connsiteX50" fmla="*/ 958788 w 1873794"/>
              <a:gd name="connsiteY50" fmla="*/ 35510 h 1597980"/>
              <a:gd name="connsiteX51" fmla="*/ 719091 w 1873794"/>
              <a:gd name="connsiteY51" fmla="*/ 26633 h 1597980"/>
              <a:gd name="connsiteX52" fmla="*/ 532660 w 1873794"/>
              <a:gd name="connsiteY52" fmla="*/ 8877 h 1597980"/>
              <a:gd name="connsiteX53" fmla="*/ 506027 w 1873794"/>
              <a:gd name="connsiteY53" fmla="*/ 0 h 1597980"/>
              <a:gd name="connsiteX54" fmla="*/ 408373 w 1873794"/>
              <a:gd name="connsiteY54" fmla="*/ 17755 h 1597980"/>
              <a:gd name="connsiteX55" fmla="*/ 390617 w 1873794"/>
              <a:gd name="connsiteY55" fmla="*/ 35510 h 1597980"/>
              <a:gd name="connsiteX56" fmla="*/ 363984 w 1873794"/>
              <a:gd name="connsiteY56" fmla="*/ 44388 h 1597980"/>
              <a:gd name="connsiteX57" fmla="*/ 328474 w 1873794"/>
              <a:gd name="connsiteY57" fmla="*/ 62143 h 1597980"/>
              <a:gd name="connsiteX58" fmla="*/ 44388 w 1873794"/>
              <a:gd name="connsiteY58" fmla="*/ 71021 h 1597980"/>
              <a:gd name="connsiteX59" fmla="*/ 26633 w 1873794"/>
              <a:gd name="connsiteY59" fmla="*/ 97654 h 1597980"/>
              <a:gd name="connsiteX60" fmla="*/ 8878 w 1873794"/>
              <a:gd name="connsiteY60" fmla="*/ 221941 h 1597980"/>
              <a:gd name="connsiteX61" fmla="*/ 0 w 1873794"/>
              <a:gd name="connsiteY61" fmla="*/ 248574 h 1597980"/>
              <a:gd name="connsiteX62" fmla="*/ 26633 w 1873794"/>
              <a:gd name="connsiteY62" fmla="*/ 346229 h 1597980"/>
              <a:gd name="connsiteX63" fmla="*/ 17755 w 1873794"/>
              <a:gd name="connsiteY63" fmla="*/ 435006 h 1597980"/>
              <a:gd name="connsiteX64" fmla="*/ 26633 w 1873794"/>
              <a:gd name="connsiteY64" fmla="*/ 479394 h 1597980"/>
              <a:gd name="connsiteX65" fmla="*/ 62144 w 1873794"/>
              <a:gd name="connsiteY65" fmla="*/ 550415 h 1597980"/>
              <a:gd name="connsiteX66" fmla="*/ 53266 w 1873794"/>
              <a:gd name="connsiteY66" fmla="*/ 656947 h 1597980"/>
              <a:gd name="connsiteX67" fmla="*/ 44388 w 1873794"/>
              <a:gd name="connsiteY67" fmla="*/ 692458 h 1597980"/>
              <a:gd name="connsiteX68" fmla="*/ 62144 w 1873794"/>
              <a:gd name="connsiteY68" fmla="*/ 754602 h 1597980"/>
              <a:gd name="connsiteX69" fmla="*/ 71021 w 1873794"/>
              <a:gd name="connsiteY69" fmla="*/ 807868 h 1597980"/>
              <a:gd name="connsiteX70" fmla="*/ 62144 w 1873794"/>
              <a:gd name="connsiteY70" fmla="*/ 923277 h 1597980"/>
              <a:gd name="connsiteX71" fmla="*/ 44388 w 1873794"/>
              <a:gd name="connsiteY71" fmla="*/ 1029809 h 1597980"/>
              <a:gd name="connsiteX72" fmla="*/ 35511 w 1873794"/>
              <a:gd name="connsiteY72" fmla="*/ 1065320 h 1597980"/>
              <a:gd name="connsiteX73" fmla="*/ 44388 w 1873794"/>
              <a:gd name="connsiteY73" fmla="*/ 1127464 h 1597980"/>
              <a:gd name="connsiteX74" fmla="*/ 62144 w 1873794"/>
              <a:gd name="connsiteY74" fmla="*/ 1145219 h 1597980"/>
              <a:gd name="connsiteX75" fmla="*/ 106532 w 1873794"/>
              <a:gd name="connsiteY75" fmla="*/ 1180730 h 1597980"/>
              <a:gd name="connsiteX76" fmla="*/ 115410 w 1873794"/>
              <a:gd name="connsiteY76" fmla="*/ 1207363 h 1597980"/>
              <a:gd name="connsiteX77" fmla="*/ 159798 w 1873794"/>
              <a:gd name="connsiteY77" fmla="*/ 1198485 h 1597980"/>
              <a:gd name="connsiteX78" fmla="*/ 248575 w 1873794"/>
              <a:gd name="connsiteY78" fmla="*/ 1189607 h 1597980"/>
              <a:gd name="connsiteX79" fmla="*/ 310718 w 1873794"/>
              <a:gd name="connsiteY79" fmla="*/ 1198485 h 1597980"/>
              <a:gd name="connsiteX80" fmla="*/ 328474 w 1873794"/>
              <a:gd name="connsiteY80" fmla="*/ 1216240 h 1597980"/>
              <a:gd name="connsiteX81" fmla="*/ 568171 w 1873794"/>
              <a:gd name="connsiteY81" fmla="*/ 1233996 h 1597980"/>
              <a:gd name="connsiteX82" fmla="*/ 665825 w 1873794"/>
              <a:gd name="connsiteY82" fmla="*/ 1225118 h 1597980"/>
              <a:gd name="connsiteX83" fmla="*/ 772357 w 1873794"/>
              <a:gd name="connsiteY83" fmla="*/ 1242873 h 1597980"/>
              <a:gd name="connsiteX84" fmla="*/ 870012 w 1873794"/>
              <a:gd name="connsiteY84" fmla="*/ 1251751 h 1597980"/>
              <a:gd name="connsiteX85" fmla="*/ 896645 w 1873794"/>
              <a:gd name="connsiteY85" fmla="*/ 1269506 h 1597980"/>
              <a:gd name="connsiteX86" fmla="*/ 1020932 w 1873794"/>
              <a:gd name="connsiteY86" fmla="*/ 1260629 h 1597980"/>
              <a:gd name="connsiteX87" fmla="*/ 1047565 w 1873794"/>
              <a:gd name="connsiteY87" fmla="*/ 1251751 h 1597980"/>
              <a:gd name="connsiteX88" fmla="*/ 1100831 w 1873794"/>
              <a:gd name="connsiteY88" fmla="*/ 1242873 h 1597980"/>
              <a:gd name="connsiteX89" fmla="*/ 1136342 w 1873794"/>
              <a:gd name="connsiteY89" fmla="*/ 1251751 h 1597980"/>
              <a:gd name="connsiteX90" fmla="*/ 1154097 w 1873794"/>
              <a:gd name="connsiteY90" fmla="*/ 1305017 h 1597980"/>
              <a:gd name="connsiteX91" fmla="*/ 1180730 w 1873794"/>
              <a:gd name="connsiteY91" fmla="*/ 1358283 h 1597980"/>
              <a:gd name="connsiteX92" fmla="*/ 1162975 w 1873794"/>
              <a:gd name="connsiteY92" fmla="*/ 1393794 h 1597980"/>
              <a:gd name="connsiteX93" fmla="*/ 1154097 w 1873794"/>
              <a:gd name="connsiteY93" fmla="*/ 1420427 h 1597980"/>
              <a:gd name="connsiteX94" fmla="*/ 1127464 w 1873794"/>
              <a:gd name="connsiteY94" fmla="*/ 1411549 h 1597980"/>
              <a:gd name="connsiteX95" fmla="*/ 1136342 w 1873794"/>
              <a:gd name="connsiteY95" fmla="*/ 1349406 h 1597980"/>
              <a:gd name="connsiteX96" fmla="*/ 1162975 w 1873794"/>
              <a:gd name="connsiteY96" fmla="*/ 1447060 h 1597980"/>
              <a:gd name="connsiteX97" fmla="*/ 1154097 w 1873794"/>
              <a:gd name="connsiteY97" fmla="*/ 1518081 h 1597980"/>
              <a:gd name="connsiteX98" fmla="*/ 1145219 w 1873794"/>
              <a:gd name="connsiteY98" fmla="*/ 1535837 h 1597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873794" h="1597980">
                <a:moveTo>
                  <a:pt x="1145219" y="1535837"/>
                </a:moveTo>
                <a:cubicBezTo>
                  <a:pt x="1160015" y="1540276"/>
                  <a:pt x="1185509" y="1559055"/>
                  <a:pt x="1242874" y="1544714"/>
                </a:cubicBezTo>
                <a:cubicBezTo>
                  <a:pt x="1251952" y="1542444"/>
                  <a:pt x="1260629" y="1538796"/>
                  <a:pt x="1269507" y="1535837"/>
                </a:cubicBezTo>
                <a:cubicBezTo>
                  <a:pt x="1284303" y="1538796"/>
                  <a:pt x="1300026" y="1538770"/>
                  <a:pt x="1313895" y="1544714"/>
                </a:cubicBezTo>
                <a:cubicBezTo>
                  <a:pt x="1321588" y="1548011"/>
                  <a:pt x="1324164" y="1558727"/>
                  <a:pt x="1331650" y="1562470"/>
                </a:cubicBezTo>
                <a:cubicBezTo>
                  <a:pt x="1342563" y="1567927"/>
                  <a:pt x="1355429" y="1567995"/>
                  <a:pt x="1367161" y="1571347"/>
                </a:cubicBezTo>
                <a:cubicBezTo>
                  <a:pt x="1376159" y="1573918"/>
                  <a:pt x="1384916" y="1577266"/>
                  <a:pt x="1393794" y="1580225"/>
                </a:cubicBezTo>
                <a:cubicBezTo>
                  <a:pt x="1402987" y="1571033"/>
                  <a:pt x="1425120" y="1546580"/>
                  <a:pt x="1438183" y="1544714"/>
                </a:cubicBezTo>
                <a:cubicBezTo>
                  <a:pt x="1450261" y="1542988"/>
                  <a:pt x="1461856" y="1550633"/>
                  <a:pt x="1473693" y="1553592"/>
                </a:cubicBezTo>
                <a:cubicBezTo>
                  <a:pt x="1479612" y="1562470"/>
                  <a:pt x="1483117" y="1573560"/>
                  <a:pt x="1491449" y="1580225"/>
                </a:cubicBezTo>
                <a:cubicBezTo>
                  <a:pt x="1498756" y="1586071"/>
                  <a:pt x="1508906" y="1587268"/>
                  <a:pt x="1518082" y="1589103"/>
                </a:cubicBezTo>
                <a:cubicBezTo>
                  <a:pt x="1538600" y="1593207"/>
                  <a:pt x="1559511" y="1595021"/>
                  <a:pt x="1580225" y="1597980"/>
                </a:cubicBezTo>
                <a:cubicBezTo>
                  <a:pt x="1703944" y="1573237"/>
                  <a:pt x="1638928" y="1582731"/>
                  <a:pt x="1775534" y="1571347"/>
                </a:cubicBezTo>
                <a:cubicBezTo>
                  <a:pt x="1762117" y="1517683"/>
                  <a:pt x="1770513" y="1547407"/>
                  <a:pt x="1748901" y="1482571"/>
                </a:cubicBezTo>
                <a:lnTo>
                  <a:pt x="1740023" y="1455938"/>
                </a:lnTo>
                <a:cubicBezTo>
                  <a:pt x="1747029" y="1434921"/>
                  <a:pt x="1757779" y="1406343"/>
                  <a:pt x="1757779" y="1384916"/>
                </a:cubicBezTo>
                <a:cubicBezTo>
                  <a:pt x="1757779" y="1372715"/>
                  <a:pt x="1751860" y="1361243"/>
                  <a:pt x="1748901" y="1349406"/>
                </a:cubicBezTo>
                <a:cubicBezTo>
                  <a:pt x="1740262" y="1263015"/>
                  <a:pt x="1732214" y="1283521"/>
                  <a:pt x="1748901" y="1225118"/>
                </a:cubicBezTo>
                <a:cubicBezTo>
                  <a:pt x="1751472" y="1216120"/>
                  <a:pt x="1751162" y="1205102"/>
                  <a:pt x="1757779" y="1198485"/>
                </a:cubicBezTo>
                <a:cubicBezTo>
                  <a:pt x="1764396" y="1191868"/>
                  <a:pt x="1776232" y="1194152"/>
                  <a:pt x="1784412" y="1189607"/>
                </a:cubicBezTo>
                <a:cubicBezTo>
                  <a:pt x="1803066" y="1179244"/>
                  <a:pt x="1837678" y="1154097"/>
                  <a:pt x="1837678" y="1154097"/>
                </a:cubicBezTo>
                <a:cubicBezTo>
                  <a:pt x="1834719" y="1112668"/>
                  <a:pt x="1834961" y="1070884"/>
                  <a:pt x="1828800" y="1029809"/>
                </a:cubicBezTo>
                <a:cubicBezTo>
                  <a:pt x="1826024" y="1011300"/>
                  <a:pt x="1815105" y="994813"/>
                  <a:pt x="1811045" y="976543"/>
                </a:cubicBezTo>
                <a:cubicBezTo>
                  <a:pt x="1803235" y="941400"/>
                  <a:pt x="1793289" y="870011"/>
                  <a:pt x="1793289" y="870011"/>
                </a:cubicBezTo>
                <a:cubicBezTo>
                  <a:pt x="1796248" y="855215"/>
                  <a:pt x="1798197" y="840180"/>
                  <a:pt x="1802167" y="825623"/>
                </a:cubicBezTo>
                <a:cubicBezTo>
                  <a:pt x="1807091" y="807567"/>
                  <a:pt x="1819922" y="772357"/>
                  <a:pt x="1819922" y="772357"/>
                </a:cubicBezTo>
                <a:lnTo>
                  <a:pt x="1802167" y="719091"/>
                </a:lnTo>
                <a:lnTo>
                  <a:pt x="1793289" y="692458"/>
                </a:lnTo>
                <a:cubicBezTo>
                  <a:pt x="1795835" y="666995"/>
                  <a:pt x="1806990" y="552166"/>
                  <a:pt x="1811045" y="523782"/>
                </a:cubicBezTo>
                <a:cubicBezTo>
                  <a:pt x="1813179" y="508845"/>
                  <a:pt x="1811152" y="491672"/>
                  <a:pt x="1819922" y="479394"/>
                </a:cubicBezTo>
                <a:cubicBezTo>
                  <a:pt x="1827614" y="468625"/>
                  <a:pt x="1843596" y="467557"/>
                  <a:pt x="1855433" y="461639"/>
                </a:cubicBezTo>
                <a:cubicBezTo>
                  <a:pt x="1862500" y="412170"/>
                  <a:pt x="1873794" y="370089"/>
                  <a:pt x="1855433" y="319596"/>
                </a:cubicBezTo>
                <a:cubicBezTo>
                  <a:pt x="1851787" y="309569"/>
                  <a:pt x="1837678" y="307759"/>
                  <a:pt x="1828800" y="301840"/>
                </a:cubicBezTo>
                <a:cubicBezTo>
                  <a:pt x="1822882" y="292962"/>
                  <a:pt x="1811045" y="285877"/>
                  <a:pt x="1811045" y="275207"/>
                </a:cubicBezTo>
                <a:cubicBezTo>
                  <a:pt x="1811045" y="266837"/>
                  <a:pt x="1822881" y="298882"/>
                  <a:pt x="1828800" y="292963"/>
                </a:cubicBezTo>
                <a:cubicBezTo>
                  <a:pt x="1835417" y="286346"/>
                  <a:pt x="1822881" y="275208"/>
                  <a:pt x="1819922" y="266330"/>
                </a:cubicBezTo>
                <a:cubicBezTo>
                  <a:pt x="1816963" y="248575"/>
                  <a:pt x="1816737" y="230140"/>
                  <a:pt x="1811045" y="213064"/>
                </a:cubicBezTo>
                <a:cubicBezTo>
                  <a:pt x="1799073" y="177148"/>
                  <a:pt x="1793785" y="191118"/>
                  <a:pt x="1766656" y="177553"/>
                </a:cubicBezTo>
                <a:cubicBezTo>
                  <a:pt x="1757113" y="172781"/>
                  <a:pt x="1749773" y="164131"/>
                  <a:pt x="1740023" y="159798"/>
                </a:cubicBezTo>
                <a:cubicBezTo>
                  <a:pt x="1722920" y="152197"/>
                  <a:pt x="1686757" y="142042"/>
                  <a:pt x="1686757" y="142042"/>
                </a:cubicBezTo>
                <a:cubicBezTo>
                  <a:pt x="1680839" y="133164"/>
                  <a:pt x="1677334" y="122074"/>
                  <a:pt x="1669002" y="115409"/>
                </a:cubicBezTo>
                <a:cubicBezTo>
                  <a:pt x="1661695" y="109563"/>
                  <a:pt x="1648986" y="113149"/>
                  <a:pt x="1642369" y="106532"/>
                </a:cubicBezTo>
                <a:cubicBezTo>
                  <a:pt x="1595019" y="59183"/>
                  <a:pt x="1677881" y="94696"/>
                  <a:pt x="1606858" y="71021"/>
                </a:cubicBezTo>
                <a:cubicBezTo>
                  <a:pt x="1612777" y="65103"/>
                  <a:pt x="1617128" y="57009"/>
                  <a:pt x="1624614" y="53266"/>
                </a:cubicBezTo>
                <a:cubicBezTo>
                  <a:pt x="1635527" y="47810"/>
                  <a:pt x="1665580" y="55301"/>
                  <a:pt x="1660124" y="44388"/>
                </a:cubicBezTo>
                <a:cubicBezTo>
                  <a:pt x="1653376" y="30892"/>
                  <a:pt x="1630293" y="39480"/>
                  <a:pt x="1615736" y="35510"/>
                </a:cubicBezTo>
                <a:cubicBezTo>
                  <a:pt x="1597680" y="30586"/>
                  <a:pt x="1562470" y="17755"/>
                  <a:pt x="1562470" y="17755"/>
                </a:cubicBezTo>
                <a:cubicBezTo>
                  <a:pt x="1526959" y="20714"/>
                  <a:pt x="1490880" y="19645"/>
                  <a:pt x="1455938" y="26633"/>
                </a:cubicBezTo>
                <a:cubicBezTo>
                  <a:pt x="1445476" y="28725"/>
                  <a:pt x="1439967" y="43993"/>
                  <a:pt x="1429305" y="44388"/>
                </a:cubicBezTo>
                <a:lnTo>
                  <a:pt x="1216241" y="35510"/>
                </a:lnTo>
                <a:cubicBezTo>
                  <a:pt x="1113194" y="1164"/>
                  <a:pt x="1226671" y="35510"/>
                  <a:pt x="958788" y="35510"/>
                </a:cubicBezTo>
                <a:cubicBezTo>
                  <a:pt x="878834" y="35510"/>
                  <a:pt x="798990" y="29592"/>
                  <a:pt x="719091" y="26633"/>
                </a:cubicBezTo>
                <a:cubicBezTo>
                  <a:pt x="675638" y="23290"/>
                  <a:pt x="582763" y="17986"/>
                  <a:pt x="532660" y="8877"/>
                </a:cubicBezTo>
                <a:cubicBezTo>
                  <a:pt x="523453" y="7203"/>
                  <a:pt x="514905" y="2959"/>
                  <a:pt x="506027" y="0"/>
                </a:cubicBezTo>
                <a:cubicBezTo>
                  <a:pt x="502460" y="594"/>
                  <a:pt x="416274" y="14369"/>
                  <a:pt x="408373" y="17755"/>
                </a:cubicBezTo>
                <a:cubicBezTo>
                  <a:pt x="400680" y="21052"/>
                  <a:pt x="397794" y="31204"/>
                  <a:pt x="390617" y="35510"/>
                </a:cubicBezTo>
                <a:cubicBezTo>
                  <a:pt x="382593" y="40325"/>
                  <a:pt x="372585" y="40702"/>
                  <a:pt x="363984" y="44388"/>
                </a:cubicBezTo>
                <a:cubicBezTo>
                  <a:pt x="351820" y="49601"/>
                  <a:pt x="341662" y="61044"/>
                  <a:pt x="328474" y="62143"/>
                </a:cubicBezTo>
                <a:cubicBezTo>
                  <a:pt x="234060" y="70011"/>
                  <a:pt x="139083" y="68062"/>
                  <a:pt x="44388" y="71021"/>
                </a:cubicBezTo>
                <a:cubicBezTo>
                  <a:pt x="38470" y="79899"/>
                  <a:pt x="29077" y="87268"/>
                  <a:pt x="26633" y="97654"/>
                </a:cubicBezTo>
                <a:cubicBezTo>
                  <a:pt x="17048" y="138391"/>
                  <a:pt x="16151" y="180728"/>
                  <a:pt x="8878" y="221941"/>
                </a:cubicBezTo>
                <a:cubicBezTo>
                  <a:pt x="7252" y="231157"/>
                  <a:pt x="2959" y="239696"/>
                  <a:pt x="0" y="248574"/>
                </a:cubicBezTo>
                <a:cubicBezTo>
                  <a:pt x="20025" y="328675"/>
                  <a:pt x="10038" y="296446"/>
                  <a:pt x="26633" y="346229"/>
                </a:cubicBezTo>
                <a:cubicBezTo>
                  <a:pt x="23674" y="375821"/>
                  <a:pt x="17755" y="405266"/>
                  <a:pt x="17755" y="435006"/>
                </a:cubicBezTo>
                <a:cubicBezTo>
                  <a:pt x="17755" y="450095"/>
                  <a:pt x="22663" y="464837"/>
                  <a:pt x="26633" y="479394"/>
                </a:cubicBezTo>
                <a:cubicBezTo>
                  <a:pt x="41935" y="535501"/>
                  <a:pt x="33434" y="521707"/>
                  <a:pt x="62144" y="550415"/>
                </a:cubicBezTo>
                <a:cubicBezTo>
                  <a:pt x="59185" y="585926"/>
                  <a:pt x="57686" y="621588"/>
                  <a:pt x="53266" y="656947"/>
                </a:cubicBezTo>
                <a:cubicBezTo>
                  <a:pt x="51753" y="669054"/>
                  <a:pt x="44388" y="680257"/>
                  <a:pt x="44388" y="692458"/>
                </a:cubicBezTo>
                <a:cubicBezTo>
                  <a:pt x="44388" y="703606"/>
                  <a:pt x="57957" y="742042"/>
                  <a:pt x="62144" y="754602"/>
                </a:cubicBezTo>
                <a:cubicBezTo>
                  <a:pt x="65103" y="772357"/>
                  <a:pt x="71021" y="789868"/>
                  <a:pt x="71021" y="807868"/>
                </a:cubicBezTo>
                <a:cubicBezTo>
                  <a:pt x="71021" y="846451"/>
                  <a:pt x="65983" y="884885"/>
                  <a:pt x="62144" y="923277"/>
                </a:cubicBezTo>
                <a:cubicBezTo>
                  <a:pt x="58775" y="956969"/>
                  <a:pt x="51859" y="996190"/>
                  <a:pt x="44388" y="1029809"/>
                </a:cubicBezTo>
                <a:cubicBezTo>
                  <a:pt x="41741" y="1041720"/>
                  <a:pt x="38470" y="1053483"/>
                  <a:pt x="35511" y="1065320"/>
                </a:cubicBezTo>
                <a:cubicBezTo>
                  <a:pt x="38470" y="1086035"/>
                  <a:pt x="37771" y="1107613"/>
                  <a:pt x="44388" y="1127464"/>
                </a:cubicBezTo>
                <a:cubicBezTo>
                  <a:pt x="47035" y="1135405"/>
                  <a:pt x="55608" y="1139990"/>
                  <a:pt x="62144" y="1145219"/>
                </a:cubicBezTo>
                <a:cubicBezTo>
                  <a:pt x="118128" y="1190004"/>
                  <a:pt x="63671" y="1137867"/>
                  <a:pt x="106532" y="1180730"/>
                </a:cubicBezTo>
                <a:cubicBezTo>
                  <a:pt x="109491" y="1189608"/>
                  <a:pt x="106532" y="1204404"/>
                  <a:pt x="115410" y="1207363"/>
                </a:cubicBezTo>
                <a:cubicBezTo>
                  <a:pt x="129725" y="1212134"/>
                  <a:pt x="144841" y="1200479"/>
                  <a:pt x="159798" y="1198485"/>
                </a:cubicBezTo>
                <a:cubicBezTo>
                  <a:pt x="189277" y="1194554"/>
                  <a:pt x="218983" y="1192566"/>
                  <a:pt x="248575" y="1189607"/>
                </a:cubicBezTo>
                <a:cubicBezTo>
                  <a:pt x="269289" y="1192566"/>
                  <a:pt x="290867" y="1191868"/>
                  <a:pt x="310718" y="1198485"/>
                </a:cubicBezTo>
                <a:cubicBezTo>
                  <a:pt x="318659" y="1201132"/>
                  <a:pt x="320290" y="1214486"/>
                  <a:pt x="328474" y="1216240"/>
                </a:cubicBezTo>
                <a:cubicBezTo>
                  <a:pt x="345508" y="1219890"/>
                  <a:pt x="566532" y="1233887"/>
                  <a:pt x="568171" y="1233996"/>
                </a:cubicBezTo>
                <a:cubicBezTo>
                  <a:pt x="600722" y="1231037"/>
                  <a:pt x="633139" y="1225118"/>
                  <a:pt x="665825" y="1225118"/>
                </a:cubicBezTo>
                <a:cubicBezTo>
                  <a:pt x="884377" y="1225118"/>
                  <a:pt x="675131" y="1228984"/>
                  <a:pt x="772357" y="1242873"/>
                </a:cubicBezTo>
                <a:cubicBezTo>
                  <a:pt x="804714" y="1247495"/>
                  <a:pt x="837460" y="1248792"/>
                  <a:pt x="870012" y="1251751"/>
                </a:cubicBezTo>
                <a:cubicBezTo>
                  <a:pt x="878890" y="1257669"/>
                  <a:pt x="885994" y="1268879"/>
                  <a:pt x="896645" y="1269506"/>
                </a:cubicBezTo>
                <a:cubicBezTo>
                  <a:pt x="938108" y="1271945"/>
                  <a:pt x="979682" y="1265482"/>
                  <a:pt x="1020932" y="1260629"/>
                </a:cubicBezTo>
                <a:cubicBezTo>
                  <a:pt x="1030226" y="1259536"/>
                  <a:pt x="1038430" y="1253781"/>
                  <a:pt x="1047565" y="1251751"/>
                </a:cubicBezTo>
                <a:cubicBezTo>
                  <a:pt x="1065137" y="1247846"/>
                  <a:pt x="1083076" y="1245832"/>
                  <a:pt x="1100831" y="1242873"/>
                </a:cubicBezTo>
                <a:cubicBezTo>
                  <a:pt x="1112668" y="1245832"/>
                  <a:pt x="1128402" y="1242487"/>
                  <a:pt x="1136342" y="1251751"/>
                </a:cubicBezTo>
                <a:cubicBezTo>
                  <a:pt x="1148522" y="1265961"/>
                  <a:pt x="1143716" y="1289444"/>
                  <a:pt x="1154097" y="1305017"/>
                </a:cubicBezTo>
                <a:cubicBezTo>
                  <a:pt x="1177043" y="1339436"/>
                  <a:pt x="1168478" y="1321528"/>
                  <a:pt x="1180730" y="1358283"/>
                </a:cubicBezTo>
                <a:cubicBezTo>
                  <a:pt x="1174812" y="1370120"/>
                  <a:pt x="1168188" y="1381630"/>
                  <a:pt x="1162975" y="1393794"/>
                </a:cubicBezTo>
                <a:cubicBezTo>
                  <a:pt x="1159289" y="1402395"/>
                  <a:pt x="1162467" y="1416242"/>
                  <a:pt x="1154097" y="1420427"/>
                </a:cubicBezTo>
                <a:cubicBezTo>
                  <a:pt x="1145727" y="1424612"/>
                  <a:pt x="1136342" y="1414508"/>
                  <a:pt x="1127464" y="1411549"/>
                </a:cubicBezTo>
                <a:cubicBezTo>
                  <a:pt x="1130423" y="1390835"/>
                  <a:pt x="1116491" y="1356023"/>
                  <a:pt x="1136342" y="1349406"/>
                </a:cubicBezTo>
                <a:cubicBezTo>
                  <a:pt x="1144789" y="1346591"/>
                  <a:pt x="1161778" y="1441075"/>
                  <a:pt x="1162975" y="1447060"/>
                </a:cubicBezTo>
                <a:cubicBezTo>
                  <a:pt x="1160016" y="1470734"/>
                  <a:pt x="1160952" y="1495229"/>
                  <a:pt x="1154097" y="1518081"/>
                </a:cubicBezTo>
                <a:cubicBezTo>
                  <a:pt x="1151692" y="1526098"/>
                  <a:pt x="1130423" y="1531398"/>
                  <a:pt x="1145219" y="1535837"/>
                </a:cubicBezTo>
                <a:close/>
              </a:path>
            </a:pathLst>
          </a:custGeom>
          <a:solidFill>
            <a:srgbClr val="FFFF00">
              <a:alpha val="5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79"/>
          <p:cNvGrpSpPr/>
          <p:nvPr/>
        </p:nvGrpSpPr>
        <p:grpSpPr>
          <a:xfrm flipH="1">
            <a:off x="8291677" y="3524171"/>
            <a:ext cx="3096695" cy="2323428"/>
            <a:chOff x="5319136" y="5583218"/>
            <a:chExt cx="3371748" cy="2553967"/>
          </a:xfrm>
        </p:grpSpPr>
        <p:sp>
          <p:nvSpPr>
            <p:cNvPr id="81" name="Freeform 80"/>
            <p:cNvSpPr/>
            <p:nvPr/>
          </p:nvSpPr>
          <p:spPr>
            <a:xfrm flipH="1" flipV="1">
              <a:off x="5319136" y="5583218"/>
              <a:ext cx="2860949" cy="2499709"/>
            </a:xfrm>
            <a:custGeom>
              <a:avLst/>
              <a:gdLst>
                <a:gd name="connsiteX0" fmla="*/ 133165 w 1811045"/>
                <a:gd name="connsiteY0" fmla="*/ 1416723 h 1701289"/>
                <a:gd name="connsiteX1" fmla="*/ 142043 w 1811045"/>
                <a:gd name="connsiteY1" fmla="*/ 1461112 h 1701289"/>
                <a:gd name="connsiteX2" fmla="*/ 159798 w 1811045"/>
                <a:gd name="connsiteY2" fmla="*/ 1487745 h 1701289"/>
                <a:gd name="connsiteX3" fmla="*/ 168676 w 1811045"/>
                <a:gd name="connsiteY3" fmla="*/ 1523255 h 1701289"/>
                <a:gd name="connsiteX4" fmla="*/ 142043 w 1811045"/>
                <a:gd name="connsiteY4" fmla="*/ 1629787 h 1701289"/>
                <a:gd name="connsiteX5" fmla="*/ 150921 w 1811045"/>
                <a:gd name="connsiteY5" fmla="*/ 1674176 h 1701289"/>
                <a:gd name="connsiteX6" fmla="*/ 328474 w 1811045"/>
                <a:gd name="connsiteY6" fmla="*/ 1683053 h 1701289"/>
                <a:gd name="connsiteX7" fmla="*/ 417251 w 1811045"/>
                <a:gd name="connsiteY7" fmla="*/ 1691931 h 1701289"/>
                <a:gd name="connsiteX8" fmla="*/ 443884 w 1811045"/>
                <a:gd name="connsiteY8" fmla="*/ 1683053 h 1701289"/>
                <a:gd name="connsiteX9" fmla="*/ 497150 w 1811045"/>
                <a:gd name="connsiteY9" fmla="*/ 1700809 h 1701289"/>
                <a:gd name="connsiteX10" fmla="*/ 559294 w 1811045"/>
                <a:gd name="connsiteY10" fmla="*/ 1691931 h 1701289"/>
                <a:gd name="connsiteX11" fmla="*/ 568171 w 1811045"/>
                <a:gd name="connsiteY11" fmla="*/ 1665298 h 1701289"/>
                <a:gd name="connsiteX12" fmla="*/ 594804 w 1811045"/>
                <a:gd name="connsiteY12" fmla="*/ 1656420 h 1701289"/>
                <a:gd name="connsiteX13" fmla="*/ 719092 w 1811045"/>
                <a:gd name="connsiteY13" fmla="*/ 1656420 h 1701289"/>
                <a:gd name="connsiteX14" fmla="*/ 736847 w 1811045"/>
                <a:gd name="connsiteY14" fmla="*/ 1603154 h 1701289"/>
                <a:gd name="connsiteX15" fmla="*/ 754602 w 1811045"/>
                <a:gd name="connsiteY15" fmla="*/ 1576521 h 1701289"/>
                <a:gd name="connsiteX16" fmla="*/ 745725 w 1811045"/>
                <a:gd name="connsiteY16" fmla="*/ 1541011 h 1701289"/>
                <a:gd name="connsiteX17" fmla="*/ 719092 w 1811045"/>
                <a:gd name="connsiteY17" fmla="*/ 1523255 h 1701289"/>
                <a:gd name="connsiteX18" fmla="*/ 727969 w 1811045"/>
                <a:gd name="connsiteY18" fmla="*/ 1390090 h 1701289"/>
                <a:gd name="connsiteX19" fmla="*/ 816746 w 1811045"/>
                <a:gd name="connsiteY19" fmla="*/ 1319069 h 1701289"/>
                <a:gd name="connsiteX20" fmla="*/ 1038688 w 1811045"/>
                <a:gd name="connsiteY20" fmla="*/ 1301313 h 1701289"/>
                <a:gd name="connsiteX21" fmla="*/ 1100831 w 1811045"/>
                <a:gd name="connsiteY21" fmla="*/ 1292436 h 1701289"/>
                <a:gd name="connsiteX22" fmla="*/ 1242874 w 1811045"/>
                <a:gd name="connsiteY22" fmla="*/ 1301313 h 1701289"/>
                <a:gd name="connsiteX23" fmla="*/ 1269507 w 1811045"/>
                <a:gd name="connsiteY23" fmla="*/ 1310191 h 1701289"/>
                <a:gd name="connsiteX24" fmla="*/ 1429305 w 1811045"/>
                <a:gd name="connsiteY24" fmla="*/ 1301313 h 1701289"/>
                <a:gd name="connsiteX25" fmla="*/ 1651247 w 1811045"/>
                <a:gd name="connsiteY25" fmla="*/ 1292436 h 1701289"/>
                <a:gd name="connsiteX26" fmla="*/ 1722268 w 1811045"/>
                <a:gd name="connsiteY26" fmla="*/ 1283558 h 1701289"/>
                <a:gd name="connsiteX27" fmla="*/ 1731146 w 1811045"/>
                <a:gd name="connsiteY27" fmla="*/ 1248047 h 1701289"/>
                <a:gd name="connsiteX28" fmla="*/ 1757779 w 1811045"/>
                <a:gd name="connsiteY28" fmla="*/ 1230292 h 1701289"/>
                <a:gd name="connsiteX29" fmla="*/ 1722268 w 1811045"/>
                <a:gd name="connsiteY29" fmla="*/ 1159271 h 1701289"/>
                <a:gd name="connsiteX30" fmla="*/ 1731146 w 1811045"/>
                <a:gd name="connsiteY30" fmla="*/ 1097127 h 1701289"/>
                <a:gd name="connsiteX31" fmla="*/ 1757779 w 1811045"/>
                <a:gd name="connsiteY31" fmla="*/ 1070494 h 1701289"/>
                <a:gd name="connsiteX32" fmla="*/ 1775534 w 1811045"/>
                <a:gd name="connsiteY32" fmla="*/ 1043861 h 1701289"/>
                <a:gd name="connsiteX33" fmla="*/ 1811045 w 1811045"/>
                <a:gd name="connsiteY33" fmla="*/ 1008350 h 1701289"/>
                <a:gd name="connsiteX34" fmla="*/ 1802167 w 1811045"/>
                <a:gd name="connsiteY34" fmla="*/ 937329 h 1701289"/>
                <a:gd name="connsiteX35" fmla="*/ 1775534 w 1811045"/>
                <a:gd name="connsiteY35" fmla="*/ 919574 h 1701289"/>
                <a:gd name="connsiteX36" fmla="*/ 1757779 w 1811045"/>
                <a:gd name="connsiteY36" fmla="*/ 857430 h 1701289"/>
                <a:gd name="connsiteX37" fmla="*/ 1766657 w 1811045"/>
                <a:gd name="connsiteY37" fmla="*/ 742020 h 1701289"/>
                <a:gd name="connsiteX38" fmla="*/ 1775534 w 1811045"/>
                <a:gd name="connsiteY38" fmla="*/ 715387 h 1701289"/>
                <a:gd name="connsiteX39" fmla="*/ 1802167 w 1811045"/>
                <a:gd name="connsiteY39" fmla="*/ 608855 h 1701289"/>
                <a:gd name="connsiteX40" fmla="*/ 1784412 w 1811045"/>
                <a:gd name="connsiteY40" fmla="*/ 449057 h 1701289"/>
                <a:gd name="connsiteX41" fmla="*/ 1766657 w 1811045"/>
                <a:gd name="connsiteY41" fmla="*/ 395791 h 1701289"/>
                <a:gd name="connsiteX42" fmla="*/ 1766657 w 1811045"/>
                <a:gd name="connsiteY42" fmla="*/ 307014 h 1701289"/>
                <a:gd name="connsiteX43" fmla="*/ 1784412 w 1811045"/>
                <a:gd name="connsiteY43" fmla="*/ 253748 h 1701289"/>
                <a:gd name="connsiteX44" fmla="*/ 1775534 w 1811045"/>
                <a:gd name="connsiteY44" fmla="*/ 218238 h 1701289"/>
                <a:gd name="connsiteX45" fmla="*/ 1722268 w 1811045"/>
                <a:gd name="connsiteY45" fmla="*/ 200482 h 1701289"/>
                <a:gd name="connsiteX46" fmla="*/ 1695635 w 1811045"/>
                <a:gd name="connsiteY46" fmla="*/ 182727 h 1701289"/>
                <a:gd name="connsiteX47" fmla="*/ 1260629 w 1811045"/>
                <a:gd name="connsiteY47" fmla="*/ 129461 h 1701289"/>
                <a:gd name="connsiteX48" fmla="*/ 1100831 w 1811045"/>
                <a:gd name="connsiteY48" fmla="*/ 138339 h 1701289"/>
                <a:gd name="connsiteX49" fmla="*/ 816746 w 1811045"/>
                <a:gd name="connsiteY49" fmla="*/ 164972 h 1701289"/>
                <a:gd name="connsiteX50" fmla="*/ 754602 w 1811045"/>
                <a:gd name="connsiteY50" fmla="*/ 182727 h 1701289"/>
                <a:gd name="connsiteX51" fmla="*/ 719092 w 1811045"/>
                <a:gd name="connsiteY51" fmla="*/ 191605 h 1701289"/>
                <a:gd name="connsiteX52" fmla="*/ 568171 w 1811045"/>
                <a:gd name="connsiteY52" fmla="*/ 182727 h 1701289"/>
                <a:gd name="connsiteX53" fmla="*/ 541538 w 1811045"/>
                <a:gd name="connsiteY53" fmla="*/ 173849 h 1701289"/>
                <a:gd name="connsiteX54" fmla="*/ 417251 w 1811045"/>
                <a:gd name="connsiteY54" fmla="*/ 164972 h 1701289"/>
                <a:gd name="connsiteX55" fmla="*/ 346229 w 1811045"/>
                <a:gd name="connsiteY55" fmla="*/ 156094 h 1701289"/>
                <a:gd name="connsiteX56" fmla="*/ 257453 w 1811045"/>
                <a:gd name="connsiteY56" fmla="*/ 147216 h 1701289"/>
                <a:gd name="connsiteX57" fmla="*/ 79899 w 1811045"/>
                <a:gd name="connsiteY57" fmla="*/ 147216 h 1701289"/>
                <a:gd name="connsiteX58" fmla="*/ 62144 w 1811045"/>
                <a:gd name="connsiteY58" fmla="*/ 200482 h 1701289"/>
                <a:gd name="connsiteX59" fmla="*/ 35511 w 1811045"/>
                <a:gd name="connsiteY59" fmla="*/ 218238 h 1701289"/>
                <a:gd name="connsiteX60" fmla="*/ 17756 w 1811045"/>
                <a:gd name="connsiteY60" fmla="*/ 244871 h 1701289"/>
                <a:gd name="connsiteX61" fmla="*/ 35511 w 1811045"/>
                <a:gd name="connsiteY61" fmla="*/ 342525 h 1701289"/>
                <a:gd name="connsiteX62" fmla="*/ 17756 w 1811045"/>
                <a:gd name="connsiteY62" fmla="*/ 422424 h 1701289"/>
                <a:gd name="connsiteX63" fmla="*/ 0 w 1811045"/>
                <a:gd name="connsiteY63" fmla="*/ 440179 h 1701289"/>
                <a:gd name="connsiteX64" fmla="*/ 8878 w 1811045"/>
                <a:gd name="connsiteY64" fmla="*/ 546712 h 1701289"/>
                <a:gd name="connsiteX65" fmla="*/ 17756 w 1811045"/>
                <a:gd name="connsiteY65" fmla="*/ 582222 h 1701289"/>
                <a:gd name="connsiteX66" fmla="*/ 35511 w 1811045"/>
                <a:gd name="connsiteY66" fmla="*/ 599978 h 1701289"/>
                <a:gd name="connsiteX67" fmla="*/ 17756 w 1811045"/>
                <a:gd name="connsiteY67" fmla="*/ 750898 h 1701289"/>
                <a:gd name="connsiteX68" fmla="*/ 26633 w 1811045"/>
                <a:gd name="connsiteY68" fmla="*/ 777531 h 1701289"/>
                <a:gd name="connsiteX69" fmla="*/ 35511 w 1811045"/>
                <a:gd name="connsiteY69" fmla="*/ 910696 h 1701289"/>
                <a:gd name="connsiteX70" fmla="*/ 0 w 1811045"/>
                <a:gd name="connsiteY70" fmla="*/ 990595 h 1701289"/>
                <a:gd name="connsiteX71" fmla="*/ 8878 w 1811045"/>
                <a:gd name="connsiteY71" fmla="*/ 1043861 h 1701289"/>
                <a:gd name="connsiteX72" fmla="*/ 35511 w 1811045"/>
                <a:gd name="connsiteY72" fmla="*/ 1079372 h 1701289"/>
                <a:gd name="connsiteX73" fmla="*/ 44389 w 1811045"/>
                <a:gd name="connsiteY73" fmla="*/ 1106005 h 1701289"/>
                <a:gd name="connsiteX74" fmla="*/ 35511 w 1811045"/>
                <a:gd name="connsiteY74" fmla="*/ 1248047 h 1701289"/>
                <a:gd name="connsiteX75" fmla="*/ 17756 w 1811045"/>
                <a:gd name="connsiteY75" fmla="*/ 1265803 h 1701289"/>
                <a:gd name="connsiteX76" fmla="*/ 35511 w 1811045"/>
                <a:gd name="connsiteY76" fmla="*/ 1292436 h 1701289"/>
                <a:gd name="connsiteX77" fmla="*/ 44389 w 1811045"/>
                <a:gd name="connsiteY77" fmla="*/ 1319069 h 1701289"/>
                <a:gd name="connsiteX78" fmla="*/ 97655 w 1811045"/>
                <a:gd name="connsiteY78" fmla="*/ 1345702 h 1701289"/>
                <a:gd name="connsiteX79" fmla="*/ 106532 w 1811045"/>
                <a:gd name="connsiteY79" fmla="*/ 1372335 h 1701289"/>
                <a:gd name="connsiteX80" fmla="*/ 133165 w 1811045"/>
                <a:gd name="connsiteY80" fmla="*/ 1416723 h 1701289"/>
                <a:gd name="connsiteX81" fmla="*/ 133165 w 1811045"/>
                <a:gd name="connsiteY81" fmla="*/ 1416723 h 170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811045" h="1701289">
                  <a:moveTo>
                    <a:pt x="133165" y="1416723"/>
                  </a:moveTo>
                  <a:cubicBezTo>
                    <a:pt x="136124" y="1431519"/>
                    <a:pt x="136745" y="1446983"/>
                    <a:pt x="142043" y="1461112"/>
                  </a:cubicBezTo>
                  <a:cubicBezTo>
                    <a:pt x="145789" y="1471102"/>
                    <a:pt x="155595" y="1477938"/>
                    <a:pt x="159798" y="1487745"/>
                  </a:cubicBezTo>
                  <a:cubicBezTo>
                    <a:pt x="164604" y="1498959"/>
                    <a:pt x="165717" y="1511418"/>
                    <a:pt x="168676" y="1523255"/>
                  </a:cubicBezTo>
                  <a:cubicBezTo>
                    <a:pt x="140061" y="1566178"/>
                    <a:pt x="142043" y="1554368"/>
                    <a:pt x="142043" y="1629787"/>
                  </a:cubicBezTo>
                  <a:cubicBezTo>
                    <a:pt x="142043" y="1644876"/>
                    <a:pt x="136412" y="1670031"/>
                    <a:pt x="150921" y="1674176"/>
                  </a:cubicBezTo>
                  <a:cubicBezTo>
                    <a:pt x="207899" y="1690455"/>
                    <a:pt x="269290" y="1680094"/>
                    <a:pt x="328474" y="1683053"/>
                  </a:cubicBezTo>
                  <a:cubicBezTo>
                    <a:pt x="358066" y="1686012"/>
                    <a:pt x="387511" y="1691931"/>
                    <a:pt x="417251" y="1691931"/>
                  </a:cubicBezTo>
                  <a:cubicBezTo>
                    <a:pt x="426609" y="1691931"/>
                    <a:pt x="434583" y="1682020"/>
                    <a:pt x="443884" y="1683053"/>
                  </a:cubicBezTo>
                  <a:cubicBezTo>
                    <a:pt x="462485" y="1685120"/>
                    <a:pt x="497150" y="1700809"/>
                    <a:pt x="497150" y="1700809"/>
                  </a:cubicBezTo>
                  <a:cubicBezTo>
                    <a:pt x="517865" y="1697850"/>
                    <a:pt x="540578" y="1701289"/>
                    <a:pt x="559294" y="1691931"/>
                  </a:cubicBezTo>
                  <a:cubicBezTo>
                    <a:pt x="567664" y="1687746"/>
                    <a:pt x="561554" y="1671915"/>
                    <a:pt x="568171" y="1665298"/>
                  </a:cubicBezTo>
                  <a:cubicBezTo>
                    <a:pt x="574788" y="1658681"/>
                    <a:pt x="585926" y="1659379"/>
                    <a:pt x="594804" y="1656420"/>
                  </a:cubicBezTo>
                  <a:cubicBezTo>
                    <a:pt x="635153" y="1666508"/>
                    <a:pt x="676706" y="1681145"/>
                    <a:pt x="719092" y="1656420"/>
                  </a:cubicBezTo>
                  <a:cubicBezTo>
                    <a:pt x="735258" y="1646990"/>
                    <a:pt x="726466" y="1618727"/>
                    <a:pt x="736847" y="1603154"/>
                  </a:cubicBezTo>
                  <a:lnTo>
                    <a:pt x="754602" y="1576521"/>
                  </a:lnTo>
                  <a:cubicBezTo>
                    <a:pt x="751643" y="1564684"/>
                    <a:pt x="752493" y="1551163"/>
                    <a:pt x="745725" y="1541011"/>
                  </a:cubicBezTo>
                  <a:cubicBezTo>
                    <a:pt x="739807" y="1532133"/>
                    <a:pt x="720339" y="1533852"/>
                    <a:pt x="719092" y="1523255"/>
                  </a:cubicBezTo>
                  <a:cubicBezTo>
                    <a:pt x="713894" y="1479073"/>
                    <a:pt x="716647" y="1433112"/>
                    <a:pt x="727969" y="1390090"/>
                  </a:cubicBezTo>
                  <a:cubicBezTo>
                    <a:pt x="732156" y="1374181"/>
                    <a:pt x="808716" y="1319643"/>
                    <a:pt x="816746" y="1319069"/>
                  </a:cubicBezTo>
                  <a:cubicBezTo>
                    <a:pt x="883713" y="1314285"/>
                    <a:pt x="970434" y="1308897"/>
                    <a:pt x="1038688" y="1301313"/>
                  </a:cubicBezTo>
                  <a:cubicBezTo>
                    <a:pt x="1059485" y="1299002"/>
                    <a:pt x="1080117" y="1295395"/>
                    <a:pt x="1100831" y="1292436"/>
                  </a:cubicBezTo>
                  <a:cubicBezTo>
                    <a:pt x="1148179" y="1295395"/>
                    <a:pt x="1195695" y="1296347"/>
                    <a:pt x="1242874" y="1301313"/>
                  </a:cubicBezTo>
                  <a:cubicBezTo>
                    <a:pt x="1252181" y="1302293"/>
                    <a:pt x="1260149" y="1310191"/>
                    <a:pt x="1269507" y="1310191"/>
                  </a:cubicBezTo>
                  <a:cubicBezTo>
                    <a:pt x="1322855" y="1310191"/>
                    <a:pt x="1376014" y="1303792"/>
                    <a:pt x="1429305" y="1301313"/>
                  </a:cubicBezTo>
                  <a:lnTo>
                    <a:pt x="1651247" y="1292436"/>
                  </a:lnTo>
                  <a:cubicBezTo>
                    <a:pt x="1674921" y="1289477"/>
                    <a:pt x="1701413" y="1295145"/>
                    <a:pt x="1722268" y="1283558"/>
                  </a:cubicBezTo>
                  <a:cubicBezTo>
                    <a:pt x="1732934" y="1277632"/>
                    <a:pt x="1724378" y="1258199"/>
                    <a:pt x="1731146" y="1248047"/>
                  </a:cubicBezTo>
                  <a:cubicBezTo>
                    <a:pt x="1737064" y="1239169"/>
                    <a:pt x="1748901" y="1236210"/>
                    <a:pt x="1757779" y="1230292"/>
                  </a:cubicBezTo>
                  <a:cubicBezTo>
                    <a:pt x="1737377" y="1169085"/>
                    <a:pt x="1753258" y="1190260"/>
                    <a:pt x="1722268" y="1159271"/>
                  </a:cubicBezTo>
                  <a:cubicBezTo>
                    <a:pt x="1725227" y="1138556"/>
                    <a:pt x="1723375" y="1116555"/>
                    <a:pt x="1731146" y="1097127"/>
                  </a:cubicBezTo>
                  <a:cubicBezTo>
                    <a:pt x="1735809" y="1085470"/>
                    <a:pt x="1749742" y="1080139"/>
                    <a:pt x="1757779" y="1070494"/>
                  </a:cubicBezTo>
                  <a:cubicBezTo>
                    <a:pt x="1764609" y="1062297"/>
                    <a:pt x="1768590" y="1051962"/>
                    <a:pt x="1775534" y="1043861"/>
                  </a:cubicBezTo>
                  <a:cubicBezTo>
                    <a:pt x="1786428" y="1031151"/>
                    <a:pt x="1811045" y="1008350"/>
                    <a:pt x="1811045" y="1008350"/>
                  </a:cubicBezTo>
                  <a:cubicBezTo>
                    <a:pt x="1808086" y="984676"/>
                    <a:pt x="1811028" y="959480"/>
                    <a:pt x="1802167" y="937329"/>
                  </a:cubicBezTo>
                  <a:cubicBezTo>
                    <a:pt x="1798204" y="927423"/>
                    <a:pt x="1782199" y="927906"/>
                    <a:pt x="1775534" y="919574"/>
                  </a:cubicBezTo>
                  <a:cubicBezTo>
                    <a:pt x="1770904" y="913787"/>
                    <a:pt x="1758358" y="859747"/>
                    <a:pt x="1757779" y="857430"/>
                  </a:cubicBezTo>
                  <a:cubicBezTo>
                    <a:pt x="1760738" y="818960"/>
                    <a:pt x="1761871" y="780306"/>
                    <a:pt x="1766657" y="742020"/>
                  </a:cubicBezTo>
                  <a:cubicBezTo>
                    <a:pt x="1767818" y="732734"/>
                    <a:pt x="1773996" y="724617"/>
                    <a:pt x="1775534" y="715387"/>
                  </a:cubicBezTo>
                  <a:cubicBezTo>
                    <a:pt x="1792293" y="614829"/>
                    <a:pt x="1766879" y="661788"/>
                    <a:pt x="1802167" y="608855"/>
                  </a:cubicBezTo>
                  <a:cubicBezTo>
                    <a:pt x="1796249" y="555589"/>
                    <a:pt x="1801360" y="499901"/>
                    <a:pt x="1784412" y="449057"/>
                  </a:cubicBezTo>
                  <a:lnTo>
                    <a:pt x="1766657" y="395791"/>
                  </a:lnTo>
                  <a:cubicBezTo>
                    <a:pt x="1791275" y="321933"/>
                    <a:pt x="1756455" y="439633"/>
                    <a:pt x="1766657" y="307014"/>
                  </a:cubicBezTo>
                  <a:cubicBezTo>
                    <a:pt x="1768092" y="288353"/>
                    <a:pt x="1784412" y="253748"/>
                    <a:pt x="1784412" y="253748"/>
                  </a:cubicBezTo>
                  <a:cubicBezTo>
                    <a:pt x="1781453" y="241911"/>
                    <a:pt x="1784798" y="226178"/>
                    <a:pt x="1775534" y="218238"/>
                  </a:cubicBezTo>
                  <a:cubicBezTo>
                    <a:pt x="1761324" y="206058"/>
                    <a:pt x="1737841" y="210864"/>
                    <a:pt x="1722268" y="200482"/>
                  </a:cubicBezTo>
                  <a:lnTo>
                    <a:pt x="1695635" y="182727"/>
                  </a:lnTo>
                  <a:cubicBezTo>
                    <a:pt x="1659092" y="0"/>
                    <a:pt x="1700005" y="129461"/>
                    <a:pt x="1260629" y="129461"/>
                  </a:cubicBezTo>
                  <a:cubicBezTo>
                    <a:pt x="1207281" y="129461"/>
                    <a:pt x="1154097" y="135380"/>
                    <a:pt x="1100831" y="138339"/>
                  </a:cubicBezTo>
                  <a:cubicBezTo>
                    <a:pt x="989964" y="175292"/>
                    <a:pt x="1107682" y="138523"/>
                    <a:pt x="816746" y="164972"/>
                  </a:cubicBezTo>
                  <a:cubicBezTo>
                    <a:pt x="796387" y="166823"/>
                    <a:pt x="774226" y="177120"/>
                    <a:pt x="754602" y="182727"/>
                  </a:cubicBezTo>
                  <a:cubicBezTo>
                    <a:pt x="742870" y="186079"/>
                    <a:pt x="730929" y="188646"/>
                    <a:pt x="719092" y="191605"/>
                  </a:cubicBezTo>
                  <a:cubicBezTo>
                    <a:pt x="668785" y="188646"/>
                    <a:pt x="618315" y="187742"/>
                    <a:pt x="568171" y="182727"/>
                  </a:cubicBezTo>
                  <a:cubicBezTo>
                    <a:pt x="558860" y="181796"/>
                    <a:pt x="550832" y="174942"/>
                    <a:pt x="541538" y="173849"/>
                  </a:cubicBezTo>
                  <a:cubicBezTo>
                    <a:pt x="500288" y="168996"/>
                    <a:pt x="458615" y="168732"/>
                    <a:pt x="417251" y="164972"/>
                  </a:cubicBezTo>
                  <a:cubicBezTo>
                    <a:pt x="393491" y="162812"/>
                    <a:pt x="369941" y="158729"/>
                    <a:pt x="346229" y="156094"/>
                  </a:cubicBezTo>
                  <a:cubicBezTo>
                    <a:pt x="316671" y="152810"/>
                    <a:pt x="287045" y="150175"/>
                    <a:pt x="257453" y="147216"/>
                  </a:cubicBezTo>
                  <a:cubicBezTo>
                    <a:pt x="196182" y="131900"/>
                    <a:pt x="155330" y="117882"/>
                    <a:pt x="79899" y="147216"/>
                  </a:cubicBezTo>
                  <a:cubicBezTo>
                    <a:pt x="62456" y="153999"/>
                    <a:pt x="77716" y="190100"/>
                    <a:pt x="62144" y="200482"/>
                  </a:cubicBezTo>
                  <a:lnTo>
                    <a:pt x="35511" y="218238"/>
                  </a:lnTo>
                  <a:cubicBezTo>
                    <a:pt x="29593" y="227116"/>
                    <a:pt x="18722" y="234245"/>
                    <a:pt x="17756" y="244871"/>
                  </a:cubicBezTo>
                  <a:cubicBezTo>
                    <a:pt x="14171" y="284310"/>
                    <a:pt x="24432" y="309288"/>
                    <a:pt x="35511" y="342525"/>
                  </a:cubicBezTo>
                  <a:cubicBezTo>
                    <a:pt x="34578" y="347189"/>
                    <a:pt x="21933" y="414071"/>
                    <a:pt x="17756" y="422424"/>
                  </a:cubicBezTo>
                  <a:cubicBezTo>
                    <a:pt x="14013" y="429910"/>
                    <a:pt x="5919" y="434261"/>
                    <a:pt x="0" y="440179"/>
                  </a:cubicBezTo>
                  <a:cubicBezTo>
                    <a:pt x="2959" y="475690"/>
                    <a:pt x="4458" y="511353"/>
                    <a:pt x="8878" y="546712"/>
                  </a:cubicBezTo>
                  <a:cubicBezTo>
                    <a:pt x="10391" y="558819"/>
                    <a:pt x="12300" y="571309"/>
                    <a:pt x="17756" y="582222"/>
                  </a:cubicBezTo>
                  <a:cubicBezTo>
                    <a:pt x="21499" y="589708"/>
                    <a:pt x="29593" y="594059"/>
                    <a:pt x="35511" y="599978"/>
                  </a:cubicBezTo>
                  <a:cubicBezTo>
                    <a:pt x="20378" y="660508"/>
                    <a:pt x="17756" y="662572"/>
                    <a:pt x="17756" y="750898"/>
                  </a:cubicBezTo>
                  <a:cubicBezTo>
                    <a:pt x="17756" y="760256"/>
                    <a:pt x="23674" y="768653"/>
                    <a:pt x="26633" y="777531"/>
                  </a:cubicBezTo>
                  <a:cubicBezTo>
                    <a:pt x="29592" y="821919"/>
                    <a:pt x="37627" y="866259"/>
                    <a:pt x="35511" y="910696"/>
                  </a:cubicBezTo>
                  <a:cubicBezTo>
                    <a:pt x="33886" y="944830"/>
                    <a:pt x="17019" y="965068"/>
                    <a:pt x="0" y="990595"/>
                  </a:cubicBezTo>
                  <a:cubicBezTo>
                    <a:pt x="2959" y="1008350"/>
                    <a:pt x="2193" y="1027148"/>
                    <a:pt x="8878" y="1043861"/>
                  </a:cubicBezTo>
                  <a:cubicBezTo>
                    <a:pt x="14373" y="1057599"/>
                    <a:pt x="28170" y="1066525"/>
                    <a:pt x="35511" y="1079372"/>
                  </a:cubicBezTo>
                  <a:cubicBezTo>
                    <a:pt x="40154" y="1087497"/>
                    <a:pt x="41430" y="1097127"/>
                    <a:pt x="44389" y="1106005"/>
                  </a:cubicBezTo>
                  <a:cubicBezTo>
                    <a:pt x="41430" y="1153352"/>
                    <a:pt x="43310" y="1201253"/>
                    <a:pt x="35511" y="1248047"/>
                  </a:cubicBezTo>
                  <a:cubicBezTo>
                    <a:pt x="34135" y="1256303"/>
                    <a:pt x="17756" y="1257433"/>
                    <a:pt x="17756" y="1265803"/>
                  </a:cubicBezTo>
                  <a:cubicBezTo>
                    <a:pt x="17756" y="1276473"/>
                    <a:pt x="30739" y="1282893"/>
                    <a:pt x="35511" y="1292436"/>
                  </a:cubicBezTo>
                  <a:cubicBezTo>
                    <a:pt x="39696" y="1300806"/>
                    <a:pt x="38543" y="1311762"/>
                    <a:pt x="44389" y="1319069"/>
                  </a:cubicBezTo>
                  <a:cubicBezTo>
                    <a:pt x="56905" y="1334713"/>
                    <a:pt x="80111" y="1339854"/>
                    <a:pt x="97655" y="1345702"/>
                  </a:cubicBezTo>
                  <a:cubicBezTo>
                    <a:pt x="100614" y="1354580"/>
                    <a:pt x="101717" y="1364311"/>
                    <a:pt x="106532" y="1372335"/>
                  </a:cubicBezTo>
                  <a:cubicBezTo>
                    <a:pt x="143090" y="1433265"/>
                    <a:pt x="108018" y="1341277"/>
                    <a:pt x="133165" y="1416723"/>
                  </a:cubicBezTo>
                  <a:lnTo>
                    <a:pt x="133165" y="1416723"/>
                  </a:lnTo>
                  <a:close/>
                </a:path>
              </a:pathLst>
            </a:custGeom>
            <a:solidFill>
              <a:srgbClr val="FFC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Arc 81"/>
            <p:cNvSpPr/>
            <p:nvPr/>
          </p:nvSpPr>
          <p:spPr>
            <a:xfrm rot="17501228" flipH="1">
              <a:off x="7352912" y="7586622"/>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Arc 82"/>
            <p:cNvSpPr/>
            <p:nvPr/>
          </p:nvSpPr>
          <p:spPr>
            <a:xfrm rot="10800000" flipH="1">
              <a:off x="5516443" y="7527436"/>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Arc 83"/>
            <p:cNvSpPr/>
            <p:nvPr/>
          </p:nvSpPr>
          <p:spPr>
            <a:xfrm rot="17501228" flipH="1">
              <a:off x="6711663" y="7586625"/>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Arc 84"/>
            <p:cNvSpPr/>
            <p:nvPr/>
          </p:nvSpPr>
          <p:spPr>
            <a:xfrm rot="14854291" flipH="1">
              <a:off x="8140324" y="7306785"/>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Arc 85"/>
            <p:cNvSpPr/>
            <p:nvPr/>
          </p:nvSpPr>
          <p:spPr>
            <a:xfrm rot="3648622" flipH="1">
              <a:off x="7978735" y="7244077"/>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Arc 86"/>
            <p:cNvSpPr/>
            <p:nvPr/>
          </p:nvSpPr>
          <p:spPr>
            <a:xfrm rot="14305427" flipH="1">
              <a:off x="8024550" y="6221061"/>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Arc 87"/>
            <p:cNvSpPr/>
            <p:nvPr/>
          </p:nvSpPr>
          <p:spPr>
            <a:xfrm rot="2105524" flipH="1">
              <a:off x="7960599" y="5950246"/>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91" name="TextBox 90"/>
          <p:cNvSpPr txBox="1"/>
          <p:nvPr/>
        </p:nvSpPr>
        <p:spPr>
          <a:xfrm>
            <a:off x="5311709" y="1560251"/>
            <a:ext cx="696471" cy="350341"/>
          </a:xfrm>
          <a:prstGeom prst="rect">
            <a:avLst/>
          </a:prstGeom>
          <a:solidFill>
            <a:srgbClr val="FFC000"/>
          </a:solidFill>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sp>
        <p:nvSpPr>
          <p:cNvPr id="94" name="TextBox 93"/>
          <p:cNvSpPr txBox="1"/>
          <p:nvPr/>
        </p:nvSpPr>
        <p:spPr>
          <a:xfrm>
            <a:off x="6019800" y="1560251"/>
            <a:ext cx="696471" cy="350341"/>
          </a:xfrm>
          <a:prstGeom prst="rect">
            <a:avLst/>
          </a:prstGeom>
          <a:solidFill>
            <a:srgbClr val="66FF33"/>
          </a:solidFill>
          <a:ln>
            <a:solidFill>
              <a:srgbClr val="66FF33"/>
            </a:solidFill>
          </a:ln>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sp>
        <p:nvSpPr>
          <p:cNvPr id="97" name="TextBox 96"/>
          <p:cNvSpPr txBox="1"/>
          <p:nvPr/>
        </p:nvSpPr>
        <p:spPr>
          <a:xfrm>
            <a:off x="6767625" y="1560251"/>
            <a:ext cx="776175" cy="400110"/>
          </a:xfrm>
          <a:prstGeom prst="rect">
            <a:avLst/>
          </a:prstGeom>
          <a:solidFill>
            <a:srgbClr val="FFFF00"/>
          </a:solidFill>
          <a:ln>
            <a:solidFill>
              <a:srgbClr val="FFFF00"/>
            </a:solidFill>
          </a:ln>
        </p:spPr>
        <p:txBody>
          <a:bodyPr wrap="none" rtlCol="0">
            <a:spAutoFit/>
          </a:bodyPr>
          <a:lstStyle/>
          <a:p>
            <a:r>
              <a:rPr lang="en-US" sz="2000" dirty="0" smtClean="0">
                <a:solidFill>
                  <a:schemeClr val="bg1"/>
                </a:solidFill>
                <a:latin typeface="+mj-lt"/>
              </a:rPr>
              <a:t>LLCF</a:t>
            </a:r>
            <a:endParaRPr lang="en-US" sz="2000" dirty="0">
              <a:solidFill>
                <a:schemeClr val="bg1"/>
              </a:solidFill>
              <a:latin typeface="+mj-lt"/>
            </a:endParaRPr>
          </a:p>
        </p:txBody>
      </p:sp>
      <p:sp>
        <p:nvSpPr>
          <p:cNvPr id="100" name="TextBox 99"/>
          <p:cNvSpPr txBox="1"/>
          <p:nvPr/>
        </p:nvSpPr>
        <p:spPr>
          <a:xfrm>
            <a:off x="7581666" y="1560251"/>
            <a:ext cx="647934" cy="400110"/>
          </a:xfrm>
          <a:prstGeom prst="rect">
            <a:avLst/>
          </a:prstGeom>
          <a:solidFill>
            <a:schemeClr val="bg1">
              <a:lumMod val="20000"/>
              <a:lumOff val="80000"/>
            </a:schemeClr>
          </a:solidFill>
          <a:ln>
            <a:solidFill>
              <a:schemeClr val="bg1">
                <a:lumMod val="20000"/>
                <a:lumOff val="80000"/>
              </a:schemeClr>
            </a:solidFill>
          </a:ln>
        </p:spPr>
        <p:txBody>
          <a:bodyPr wrap="none" rtlCol="0">
            <a:spAutoFit/>
          </a:bodyPr>
          <a:lstStyle/>
          <a:p>
            <a:r>
              <a:rPr lang="en-US" sz="2000" dirty="0" smtClean="0">
                <a:solidFill>
                  <a:schemeClr val="bg1"/>
                </a:solidFill>
                <a:latin typeface="+mj-lt"/>
              </a:rPr>
              <a:t>CCF</a:t>
            </a:r>
            <a:endParaRPr lang="en-US" sz="2000" dirty="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88"/>
          <p:cNvGrpSpPr/>
          <p:nvPr/>
        </p:nvGrpSpPr>
        <p:grpSpPr>
          <a:xfrm>
            <a:off x="9372596" y="1960361"/>
            <a:ext cx="938077" cy="773809"/>
            <a:chOff x="8878099" y="1969165"/>
            <a:chExt cx="1071339" cy="883735"/>
          </a:xfrm>
          <a:solidFill>
            <a:srgbClr val="FFFF00"/>
          </a:solidFill>
        </p:grpSpPr>
        <p:cxnSp>
          <p:nvCxnSpPr>
            <p:cNvPr id="133" name="Straight Arrow Connector 132"/>
            <p:cNvCxnSpPr/>
            <p:nvPr/>
          </p:nvCxnSpPr>
          <p:spPr bwMode="auto">
            <a:xfrm flipH="1">
              <a:off x="8878102" y="1969165"/>
              <a:ext cx="808516" cy="883735"/>
            </a:xfrm>
            <a:prstGeom prst="straightConnector1">
              <a:avLst/>
            </a:prstGeom>
            <a:grpFill/>
            <a:ln w="50800" cap="flat" cmpd="sng" algn="ctr">
              <a:solidFill>
                <a:srgbClr val="FFFF00"/>
              </a:solidFill>
              <a:prstDash val="solid"/>
              <a:round/>
              <a:headEnd type="none" w="med" len="med"/>
              <a:tailEnd type="triangle" w="med" len="med"/>
            </a:ln>
            <a:effectLst/>
          </p:spPr>
        </p:cxnSp>
        <p:sp>
          <p:nvSpPr>
            <p:cNvPr id="134" name="TextBox 133"/>
            <p:cNvSpPr txBox="1"/>
            <p:nvPr/>
          </p:nvSpPr>
          <p:spPr>
            <a:xfrm>
              <a:off x="8878099" y="2159233"/>
              <a:ext cx="1071339" cy="456949"/>
            </a:xfrm>
            <a:prstGeom prst="rect">
              <a:avLst/>
            </a:prstGeom>
            <a:grpFill/>
            <a:ln>
              <a:solidFill>
                <a:srgbClr val="FFFF00"/>
              </a:solidFill>
            </a:ln>
          </p:spPr>
          <p:txBody>
            <a:bodyPr wrap="none" rtlCol="0">
              <a:spAutoFit/>
            </a:bodyPr>
            <a:lstStyle/>
            <a:p>
              <a:r>
                <a:rPr lang="en-US" sz="2000" dirty="0" smtClean="0">
                  <a:solidFill>
                    <a:schemeClr val="bg1"/>
                  </a:solidFill>
                  <a:latin typeface="+mj-lt"/>
                </a:rPr>
                <a:t>LLCFR</a:t>
              </a:r>
              <a:endParaRPr lang="en-US" sz="2000" dirty="0">
                <a:solidFill>
                  <a:schemeClr val="bg1"/>
                </a:solidFill>
                <a:latin typeface="+mj-lt"/>
              </a:endParaRPr>
            </a:p>
          </p:txBody>
        </p:sp>
      </p:grpSp>
      <p:sp>
        <p:nvSpPr>
          <p:cNvPr id="2" name="Title 1"/>
          <p:cNvSpPr>
            <a:spLocks noGrp="1"/>
          </p:cNvSpPr>
          <p:nvPr>
            <p:ph type="title"/>
          </p:nvPr>
        </p:nvSpPr>
        <p:spPr/>
        <p:txBody>
          <a:bodyPr/>
          <a:lstStyle/>
          <a:p>
            <a:r>
              <a:rPr lang="en-US" dirty="0" smtClean="0"/>
              <a:t>CRUISE for DRRIP-managed Caches (CRUISE-D)</a:t>
            </a:r>
            <a:endParaRPr lang="en-US" dirty="0"/>
          </a:p>
        </p:txBody>
      </p:sp>
      <p:sp>
        <p:nvSpPr>
          <p:cNvPr id="3" name="Content Placeholder 2"/>
          <p:cNvSpPr>
            <a:spLocks noGrp="1"/>
          </p:cNvSpPr>
          <p:nvPr>
            <p:ph idx="1"/>
          </p:nvPr>
        </p:nvSpPr>
        <p:spPr>
          <a:xfrm>
            <a:off x="728663" y="1646238"/>
            <a:ext cx="7424737" cy="5211762"/>
          </a:xfrm>
        </p:spPr>
        <p:txBody>
          <a:bodyPr/>
          <a:lstStyle/>
          <a:p>
            <a:pPr lvl="1">
              <a:buFont typeface="Arial" pitchFamily="34" charset="0"/>
              <a:buChar char="•"/>
            </a:pPr>
            <a:r>
              <a:rPr lang="en-US" sz="3200" dirty="0" smtClean="0"/>
              <a:t>Applications:</a:t>
            </a:r>
          </a:p>
          <a:p>
            <a:pPr lvl="1">
              <a:buFont typeface="Arial" pitchFamily="34" charset="0"/>
              <a:buChar char="•"/>
            </a:pPr>
            <a:r>
              <a:rPr lang="en-US" sz="3200" dirty="0" smtClean="0"/>
              <a:t>Co-schedule apps as follows:</a:t>
            </a:r>
          </a:p>
          <a:p>
            <a:pPr lvl="2">
              <a:buFont typeface="Arial" pitchFamily="34" charset="0"/>
              <a:buChar char="•"/>
            </a:pPr>
            <a:r>
              <a:rPr lang="en-US" sz="2800" b="1" u="sng" dirty="0" smtClean="0">
                <a:solidFill>
                  <a:srgbClr val="FFFF00"/>
                </a:solidFill>
              </a:rPr>
              <a:t>Spread</a:t>
            </a:r>
            <a:r>
              <a:rPr lang="en-US" sz="2800" b="1" dirty="0" smtClean="0">
                <a:solidFill>
                  <a:srgbClr val="FFFF00"/>
                </a:solidFill>
              </a:rPr>
              <a:t> </a:t>
            </a:r>
            <a:r>
              <a:rPr lang="en-US" sz="2800" b="1" u="sng" dirty="0" smtClean="0">
                <a:solidFill>
                  <a:srgbClr val="FFFF00"/>
                </a:solidFill>
              </a:rPr>
              <a:t>LLCT</a:t>
            </a:r>
            <a:r>
              <a:rPr lang="en-US" sz="2800" b="1" dirty="0" smtClean="0">
                <a:solidFill>
                  <a:srgbClr val="FFFF00"/>
                </a:solidFill>
              </a:rPr>
              <a:t> </a:t>
            </a:r>
            <a:r>
              <a:rPr lang="en-US" sz="2800" dirty="0" smtClean="0"/>
              <a:t>apps across LLCs</a:t>
            </a:r>
          </a:p>
          <a:p>
            <a:pPr lvl="2">
              <a:buFont typeface="Arial" pitchFamily="34" charset="0"/>
              <a:buChar char="•"/>
            </a:pPr>
            <a:r>
              <a:rPr lang="en-US" sz="2800" b="1" u="sng" dirty="0" smtClean="0">
                <a:solidFill>
                  <a:srgbClr val="FFFF00"/>
                </a:solidFill>
              </a:rPr>
              <a:t>Spread</a:t>
            </a:r>
            <a:r>
              <a:rPr lang="en-US" sz="2800" dirty="0" smtClean="0"/>
              <a:t> </a:t>
            </a:r>
            <a:r>
              <a:rPr lang="en-US" sz="2800" b="1" u="sng" dirty="0" smtClean="0">
                <a:solidFill>
                  <a:srgbClr val="FFFF00"/>
                </a:solidFill>
              </a:rPr>
              <a:t>CCF</a:t>
            </a:r>
            <a:r>
              <a:rPr lang="en-US" sz="2800" dirty="0" smtClean="0"/>
              <a:t> apps across LLCs</a:t>
            </a:r>
          </a:p>
          <a:p>
            <a:pPr lvl="2">
              <a:buFont typeface="Arial" pitchFamily="34" charset="0"/>
              <a:buChar char="•"/>
            </a:pPr>
            <a:r>
              <a:rPr lang="en-US" sz="2800" b="1" u="sng" dirty="0" smtClean="0">
                <a:solidFill>
                  <a:srgbClr val="FFFF00"/>
                </a:solidFill>
              </a:rPr>
              <a:t>Co-schedule</a:t>
            </a:r>
            <a:r>
              <a:rPr lang="en-US" sz="2800" dirty="0" smtClean="0"/>
              <a:t> </a:t>
            </a:r>
            <a:r>
              <a:rPr lang="en-US" sz="2800" b="1" u="sng" dirty="0" smtClean="0">
                <a:solidFill>
                  <a:srgbClr val="FFFF00"/>
                </a:solidFill>
              </a:rPr>
              <a:t>LLCF</a:t>
            </a:r>
            <a:r>
              <a:rPr lang="en-US" sz="2800" dirty="0" smtClean="0"/>
              <a:t> </a:t>
            </a:r>
            <a:r>
              <a:rPr lang="en-US" sz="2800" b="1" u="sng" dirty="0" smtClean="0">
                <a:solidFill>
                  <a:srgbClr val="FFFF00"/>
                </a:solidFill>
              </a:rPr>
              <a:t>with</a:t>
            </a:r>
            <a:r>
              <a:rPr lang="en-US" sz="2800" dirty="0" smtClean="0"/>
              <a:t> </a:t>
            </a:r>
            <a:r>
              <a:rPr lang="en-US" sz="2800" b="1" u="sng" dirty="0" smtClean="0">
                <a:solidFill>
                  <a:srgbClr val="FFFF00"/>
                </a:solidFill>
              </a:rPr>
              <a:t>CCF/LLCT</a:t>
            </a:r>
            <a:r>
              <a:rPr lang="en-US" sz="2800" dirty="0" smtClean="0">
                <a:solidFill>
                  <a:srgbClr val="FFFF00"/>
                </a:solidFill>
              </a:rPr>
              <a:t> </a:t>
            </a:r>
            <a:r>
              <a:rPr lang="en-US" sz="2800" dirty="0" smtClean="0"/>
              <a:t>apps</a:t>
            </a:r>
          </a:p>
          <a:p>
            <a:pPr lvl="2">
              <a:buFont typeface="Arial" pitchFamily="34" charset="0"/>
              <a:buChar char="•"/>
            </a:pPr>
            <a:r>
              <a:rPr lang="en-US" sz="2800" b="1" u="sng" dirty="0" smtClean="0">
                <a:solidFill>
                  <a:srgbClr val="FFFF00"/>
                </a:solidFill>
              </a:rPr>
              <a:t>Fill</a:t>
            </a:r>
            <a:r>
              <a:rPr lang="en-US" sz="2800" dirty="0" smtClean="0"/>
              <a:t> </a:t>
            </a:r>
            <a:r>
              <a:rPr lang="en-US" sz="2800" b="1" u="sng" dirty="0" smtClean="0">
                <a:solidFill>
                  <a:srgbClr val="FFFF00"/>
                </a:solidFill>
              </a:rPr>
              <a:t>LLCFR</a:t>
            </a:r>
            <a:r>
              <a:rPr lang="en-US" sz="2800" dirty="0" smtClean="0"/>
              <a:t> apps onto free cores</a:t>
            </a:r>
            <a:endParaRPr lang="en-US" sz="2800"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23</a:t>
            </a:fld>
            <a:endParaRPr lang="en-US"/>
          </a:p>
        </p:txBody>
      </p:sp>
      <p:grpSp>
        <p:nvGrpSpPr>
          <p:cNvPr id="6" name="Group 42"/>
          <p:cNvGrpSpPr/>
          <p:nvPr/>
        </p:nvGrpSpPr>
        <p:grpSpPr>
          <a:xfrm>
            <a:off x="8839200" y="3855795"/>
            <a:ext cx="2587409" cy="1783005"/>
            <a:chOff x="6120172" y="2672916"/>
            <a:chExt cx="1925161" cy="1326645"/>
          </a:xfrm>
        </p:grpSpPr>
        <p:sp>
          <p:nvSpPr>
            <p:cNvPr id="105" name="Cube 104"/>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06" name="TextBox 105"/>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7" name="Group 61"/>
          <p:cNvGrpSpPr/>
          <p:nvPr/>
        </p:nvGrpSpPr>
        <p:grpSpPr>
          <a:xfrm>
            <a:off x="8839200" y="2925528"/>
            <a:ext cx="1293704" cy="987510"/>
            <a:chOff x="7696200" y="4587206"/>
            <a:chExt cx="1477485" cy="1127794"/>
          </a:xfrm>
        </p:grpSpPr>
        <p:sp>
          <p:nvSpPr>
            <p:cNvPr id="108" name="Cube 107"/>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09" name="TextBox 108"/>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0</a:t>
              </a:r>
              <a:endParaRPr lang="en-US" sz="1400" b="1" dirty="0">
                <a:solidFill>
                  <a:schemeClr val="bg1"/>
                </a:solidFill>
                <a:latin typeface="+mj-lt"/>
              </a:endParaRPr>
            </a:p>
          </p:txBody>
        </p:sp>
        <p:sp>
          <p:nvSpPr>
            <p:cNvPr id="110" name="Rectangle 109"/>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8" name="Group 62"/>
          <p:cNvGrpSpPr/>
          <p:nvPr/>
        </p:nvGrpSpPr>
        <p:grpSpPr>
          <a:xfrm>
            <a:off x="10147640" y="2912213"/>
            <a:ext cx="1293704" cy="987510"/>
            <a:chOff x="7696200" y="4587206"/>
            <a:chExt cx="1477485" cy="1127794"/>
          </a:xfrm>
        </p:grpSpPr>
        <p:sp>
          <p:nvSpPr>
            <p:cNvPr id="112" name="Cube 111"/>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13" name="TextBox 112"/>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1</a:t>
              </a:r>
              <a:endParaRPr lang="en-US" sz="1400" b="1" dirty="0">
                <a:solidFill>
                  <a:schemeClr val="bg1"/>
                </a:solidFill>
                <a:latin typeface="+mj-lt"/>
              </a:endParaRPr>
            </a:p>
          </p:txBody>
        </p:sp>
        <p:sp>
          <p:nvSpPr>
            <p:cNvPr id="114" name="Rectangle 113"/>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9" name="Group 66"/>
          <p:cNvGrpSpPr/>
          <p:nvPr/>
        </p:nvGrpSpPr>
        <p:grpSpPr>
          <a:xfrm>
            <a:off x="11722966" y="3855795"/>
            <a:ext cx="2587409" cy="1783005"/>
            <a:chOff x="6120172" y="2672916"/>
            <a:chExt cx="1925161" cy="1326645"/>
          </a:xfrm>
        </p:grpSpPr>
        <p:sp>
          <p:nvSpPr>
            <p:cNvPr id="116" name="Cube 115"/>
            <p:cNvSpPr/>
            <p:nvPr/>
          </p:nvSpPr>
          <p:spPr>
            <a:xfrm>
              <a:off x="6120172" y="2672916"/>
              <a:ext cx="1925161" cy="1326645"/>
            </a:xfrm>
            <a:prstGeom prst="cube">
              <a:avLst>
                <a:gd name="adj" fmla="val 7661"/>
              </a:avLst>
            </a:prstGeom>
            <a:solidFill>
              <a:schemeClr val="bg1"/>
            </a:solidFill>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17" name="TextBox 116"/>
            <p:cNvSpPr txBox="1"/>
            <p:nvPr/>
          </p:nvSpPr>
          <p:spPr>
            <a:xfrm>
              <a:off x="6120172" y="3155094"/>
              <a:ext cx="1741731" cy="421084"/>
            </a:xfrm>
            <a:prstGeom prst="rect">
              <a:avLst/>
            </a:prstGeom>
            <a:noFill/>
          </p:spPr>
          <p:txBody>
            <a:bodyPr wrap="square" rtlCol="0">
              <a:spAutoFit/>
            </a:bodyPr>
            <a:lstStyle/>
            <a:p>
              <a:pPr algn="ctr"/>
              <a:r>
                <a:rPr lang="en-US" sz="3600" dirty="0" smtClean="0">
                  <a:latin typeface="+mj-lt"/>
                </a:rPr>
                <a:t>LLC</a:t>
              </a:r>
              <a:endParaRPr lang="en-US" sz="3600" dirty="0">
                <a:latin typeface="+mj-lt"/>
              </a:endParaRPr>
            </a:p>
          </p:txBody>
        </p:sp>
      </p:grpSp>
      <p:grpSp>
        <p:nvGrpSpPr>
          <p:cNvPr id="10" name="Group 69"/>
          <p:cNvGrpSpPr/>
          <p:nvPr/>
        </p:nvGrpSpPr>
        <p:grpSpPr>
          <a:xfrm>
            <a:off x="11708231" y="2925528"/>
            <a:ext cx="1293704" cy="987510"/>
            <a:chOff x="7696200" y="4587206"/>
            <a:chExt cx="1477485" cy="1127794"/>
          </a:xfrm>
        </p:grpSpPr>
        <p:sp>
          <p:nvSpPr>
            <p:cNvPr id="119" name="Cube 118"/>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20" name="TextBox 119"/>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2</a:t>
              </a:r>
              <a:endParaRPr lang="en-US" sz="1400" b="1" dirty="0">
                <a:solidFill>
                  <a:schemeClr val="bg1"/>
                </a:solidFill>
                <a:latin typeface="+mj-lt"/>
              </a:endParaRPr>
            </a:p>
          </p:txBody>
        </p:sp>
        <p:sp>
          <p:nvSpPr>
            <p:cNvPr id="121" name="Rectangle 120"/>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11" name="Group 73"/>
          <p:cNvGrpSpPr/>
          <p:nvPr/>
        </p:nvGrpSpPr>
        <p:grpSpPr>
          <a:xfrm>
            <a:off x="13016671" y="2912213"/>
            <a:ext cx="1293704" cy="987510"/>
            <a:chOff x="7696200" y="4587206"/>
            <a:chExt cx="1477485" cy="1127794"/>
          </a:xfrm>
        </p:grpSpPr>
        <p:sp>
          <p:nvSpPr>
            <p:cNvPr id="123" name="Cube 122"/>
            <p:cNvSpPr/>
            <p:nvPr/>
          </p:nvSpPr>
          <p:spPr>
            <a:xfrm>
              <a:off x="7696200" y="4587206"/>
              <a:ext cx="1477485" cy="1127794"/>
            </a:xfrm>
            <a:prstGeom prst="cube">
              <a:avLst>
                <a:gd name="adj" fmla="val 12755"/>
              </a:avLst>
            </a:prstGeom>
            <a:blipFill>
              <a:blip r:embed="rId2" cstate="print"/>
              <a:tile tx="0" ty="0" sx="100000" sy="100000" flip="none" algn="tl"/>
            </a:blipFill>
            <a:effectLst>
              <a:outerShdw blurRad="152400" dist="317500" dir="5400000" sx="90000" sy="-19000" rotWithShape="0">
                <a:prstClr val="black">
                  <a:alpha val="9000"/>
                </a:prstClr>
              </a:outerShdw>
            </a:effectLst>
            <a:scene3d>
              <a:camera prst="orthographicFront">
                <a:rot lat="0" lon="0" rev="0"/>
              </a:camera>
              <a:lightRig rig="morning" dir="t"/>
            </a:scene3d>
            <a:sp3d prstMaterial="legacyWirefram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24" name="TextBox 123"/>
            <p:cNvSpPr txBox="1"/>
            <p:nvPr/>
          </p:nvSpPr>
          <p:spPr>
            <a:xfrm>
              <a:off x="7704944" y="4800600"/>
              <a:ext cx="1439056" cy="307777"/>
            </a:xfrm>
            <a:prstGeom prst="rect">
              <a:avLst/>
            </a:prstGeom>
            <a:noFill/>
          </p:spPr>
          <p:txBody>
            <a:bodyPr wrap="square" rtlCol="0">
              <a:spAutoFit/>
            </a:bodyPr>
            <a:lstStyle/>
            <a:p>
              <a:pPr algn="ctr"/>
              <a:r>
                <a:rPr lang="en-US" sz="1400" b="1" dirty="0" smtClean="0">
                  <a:solidFill>
                    <a:schemeClr val="bg1"/>
                  </a:solidFill>
                  <a:latin typeface="+mj-lt"/>
                </a:rPr>
                <a:t>Core 3</a:t>
              </a:r>
              <a:endParaRPr lang="en-US" sz="1400" b="1" dirty="0">
                <a:solidFill>
                  <a:schemeClr val="bg1"/>
                </a:solidFill>
                <a:latin typeface="+mj-lt"/>
              </a:endParaRPr>
            </a:p>
          </p:txBody>
        </p:sp>
        <p:sp>
          <p:nvSpPr>
            <p:cNvPr id="125" name="Rectangle 124"/>
            <p:cNvSpPr/>
            <p:nvPr/>
          </p:nvSpPr>
          <p:spPr>
            <a:xfrm>
              <a:off x="7811303" y="5257800"/>
              <a:ext cx="1027897" cy="444063"/>
            </a:xfrm>
            <a:prstGeom prst="rect">
              <a:avLst/>
            </a:prstGeom>
            <a:solidFill>
              <a:srgbClr val="FF9B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latin typeface="+mj-lt"/>
                </a:rPr>
                <a:t>L2</a:t>
              </a:r>
              <a:endParaRPr lang="en-US" dirty="0">
                <a:solidFill>
                  <a:schemeClr val="bg1"/>
                </a:solidFill>
                <a:latin typeface="+mj-lt"/>
              </a:endParaRPr>
            </a:p>
          </p:txBody>
        </p:sp>
      </p:grpSp>
      <p:grpSp>
        <p:nvGrpSpPr>
          <p:cNvPr id="12" name="Group 88"/>
          <p:cNvGrpSpPr/>
          <p:nvPr/>
        </p:nvGrpSpPr>
        <p:grpSpPr>
          <a:xfrm>
            <a:off x="10701322" y="1960361"/>
            <a:ext cx="728678" cy="773809"/>
            <a:chOff x="8854425" y="1969165"/>
            <a:chExt cx="832193" cy="883735"/>
          </a:xfrm>
          <a:solidFill>
            <a:srgbClr val="66FF33"/>
          </a:solidFill>
        </p:grpSpPr>
        <p:cxnSp>
          <p:nvCxnSpPr>
            <p:cNvPr id="130" name="Straight Arrow Connector 129"/>
            <p:cNvCxnSpPr/>
            <p:nvPr/>
          </p:nvCxnSpPr>
          <p:spPr bwMode="auto">
            <a:xfrm flipH="1">
              <a:off x="8878102" y="1969165"/>
              <a:ext cx="808516" cy="883735"/>
            </a:xfrm>
            <a:prstGeom prst="straightConnector1">
              <a:avLst/>
            </a:prstGeom>
            <a:grpFill/>
            <a:ln w="50800" cap="flat" cmpd="sng" algn="ctr">
              <a:solidFill>
                <a:srgbClr val="66FF33"/>
              </a:solidFill>
              <a:prstDash val="solid"/>
              <a:round/>
              <a:headEnd type="none" w="med" len="med"/>
              <a:tailEnd type="triangle" w="med" len="med"/>
            </a:ln>
            <a:effectLst/>
          </p:spPr>
        </p:cxnSp>
        <p:sp>
          <p:nvSpPr>
            <p:cNvPr id="131" name="TextBox 130"/>
            <p:cNvSpPr txBox="1"/>
            <p:nvPr/>
          </p:nvSpPr>
          <p:spPr>
            <a:xfrm>
              <a:off x="8854425" y="2190690"/>
              <a:ext cx="795411" cy="400110"/>
            </a:xfrm>
            <a:prstGeom prst="rect">
              <a:avLst/>
            </a:prstGeom>
            <a:grpFill/>
            <a:ln>
              <a:solidFill>
                <a:srgbClr val="66FF33"/>
              </a:solidFill>
            </a:ln>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grpSp>
      <p:grpSp>
        <p:nvGrpSpPr>
          <p:cNvPr id="13" name="Group 88"/>
          <p:cNvGrpSpPr/>
          <p:nvPr/>
        </p:nvGrpSpPr>
        <p:grpSpPr>
          <a:xfrm>
            <a:off x="13617654" y="1960361"/>
            <a:ext cx="707946" cy="773809"/>
            <a:chOff x="8878102" y="1969165"/>
            <a:chExt cx="808516" cy="883735"/>
          </a:xfrm>
          <a:solidFill>
            <a:srgbClr val="FF00FF"/>
          </a:solidFill>
        </p:grpSpPr>
        <p:cxnSp>
          <p:nvCxnSpPr>
            <p:cNvPr id="136" name="Straight Arrow Connector 135"/>
            <p:cNvCxnSpPr/>
            <p:nvPr/>
          </p:nvCxnSpPr>
          <p:spPr bwMode="auto">
            <a:xfrm flipH="1">
              <a:off x="8878102" y="1969165"/>
              <a:ext cx="808516" cy="883735"/>
            </a:xfrm>
            <a:prstGeom prst="straightConnector1">
              <a:avLst/>
            </a:prstGeom>
            <a:grpFill/>
            <a:ln w="50800" cap="flat" cmpd="sng" algn="ctr">
              <a:solidFill>
                <a:schemeClr val="bg1">
                  <a:lumMod val="20000"/>
                  <a:lumOff val="80000"/>
                </a:schemeClr>
              </a:solidFill>
              <a:prstDash val="solid"/>
              <a:round/>
              <a:headEnd type="none" w="med" len="med"/>
              <a:tailEnd type="triangle" w="med" len="med"/>
            </a:ln>
            <a:effectLst/>
          </p:spPr>
        </p:cxnSp>
        <p:sp>
          <p:nvSpPr>
            <p:cNvPr id="137" name="TextBox 136"/>
            <p:cNvSpPr txBox="1"/>
            <p:nvPr/>
          </p:nvSpPr>
          <p:spPr>
            <a:xfrm>
              <a:off x="8946639" y="2184615"/>
              <a:ext cx="739979" cy="456949"/>
            </a:xfrm>
            <a:prstGeom prst="rect">
              <a:avLst/>
            </a:prstGeom>
            <a:solidFill>
              <a:schemeClr val="bg1">
                <a:lumMod val="20000"/>
                <a:lumOff val="80000"/>
              </a:schemeClr>
            </a:solidFill>
            <a:ln>
              <a:solidFill>
                <a:schemeClr val="bg1">
                  <a:lumMod val="20000"/>
                  <a:lumOff val="80000"/>
                </a:schemeClr>
              </a:solidFill>
            </a:ln>
          </p:spPr>
          <p:txBody>
            <a:bodyPr wrap="none" rtlCol="0">
              <a:spAutoFit/>
            </a:bodyPr>
            <a:lstStyle/>
            <a:p>
              <a:r>
                <a:rPr lang="en-US" sz="2000" dirty="0" smtClean="0">
                  <a:solidFill>
                    <a:schemeClr val="bg1"/>
                  </a:solidFill>
                  <a:latin typeface="+mj-lt"/>
                </a:rPr>
                <a:t>CCF</a:t>
              </a:r>
              <a:endParaRPr lang="en-US" sz="2000" dirty="0">
                <a:solidFill>
                  <a:schemeClr val="bg1"/>
                </a:solidFill>
                <a:latin typeface="+mj-lt"/>
              </a:endParaRPr>
            </a:p>
          </p:txBody>
        </p:sp>
      </p:grpSp>
      <p:grpSp>
        <p:nvGrpSpPr>
          <p:cNvPr id="14" name="Group 137"/>
          <p:cNvGrpSpPr/>
          <p:nvPr/>
        </p:nvGrpSpPr>
        <p:grpSpPr>
          <a:xfrm>
            <a:off x="8712322" y="3474811"/>
            <a:ext cx="3096695" cy="2323428"/>
            <a:chOff x="5319136" y="5583218"/>
            <a:chExt cx="3371748" cy="2553967"/>
          </a:xfrm>
        </p:grpSpPr>
        <p:sp>
          <p:nvSpPr>
            <p:cNvPr id="139" name="Freeform 138"/>
            <p:cNvSpPr/>
            <p:nvPr/>
          </p:nvSpPr>
          <p:spPr>
            <a:xfrm flipH="1" flipV="1">
              <a:off x="5319136" y="5583218"/>
              <a:ext cx="2860949" cy="2499709"/>
            </a:xfrm>
            <a:custGeom>
              <a:avLst/>
              <a:gdLst>
                <a:gd name="connsiteX0" fmla="*/ 133165 w 1811045"/>
                <a:gd name="connsiteY0" fmla="*/ 1416723 h 1701289"/>
                <a:gd name="connsiteX1" fmla="*/ 142043 w 1811045"/>
                <a:gd name="connsiteY1" fmla="*/ 1461112 h 1701289"/>
                <a:gd name="connsiteX2" fmla="*/ 159798 w 1811045"/>
                <a:gd name="connsiteY2" fmla="*/ 1487745 h 1701289"/>
                <a:gd name="connsiteX3" fmla="*/ 168676 w 1811045"/>
                <a:gd name="connsiteY3" fmla="*/ 1523255 h 1701289"/>
                <a:gd name="connsiteX4" fmla="*/ 142043 w 1811045"/>
                <a:gd name="connsiteY4" fmla="*/ 1629787 h 1701289"/>
                <a:gd name="connsiteX5" fmla="*/ 150921 w 1811045"/>
                <a:gd name="connsiteY5" fmla="*/ 1674176 h 1701289"/>
                <a:gd name="connsiteX6" fmla="*/ 328474 w 1811045"/>
                <a:gd name="connsiteY6" fmla="*/ 1683053 h 1701289"/>
                <a:gd name="connsiteX7" fmla="*/ 417251 w 1811045"/>
                <a:gd name="connsiteY7" fmla="*/ 1691931 h 1701289"/>
                <a:gd name="connsiteX8" fmla="*/ 443884 w 1811045"/>
                <a:gd name="connsiteY8" fmla="*/ 1683053 h 1701289"/>
                <a:gd name="connsiteX9" fmla="*/ 497150 w 1811045"/>
                <a:gd name="connsiteY9" fmla="*/ 1700809 h 1701289"/>
                <a:gd name="connsiteX10" fmla="*/ 559294 w 1811045"/>
                <a:gd name="connsiteY10" fmla="*/ 1691931 h 1701289"/>
                <a:gd name="connsiteX11" fmla="*/ 568171 w 1811045"/>
                <a:gd name="connsiteY11" fmla="*/ 1665298 h 1701289"/>
                <a:gd name="connsiteX12" fmla="*/ 594804 w 1811045"/>
                <a:gd name="connsiteY12" fmla="*/ 1656420 h 1701289"/>
                <a:gd name="connsiteX13" fmla="*/ 719092 w 1811045"/>
                <a:gd name="connsiteY13" fmla="*/ 1656420 h 1701289"/>
                <a:gd name="connsiteX14" fmla="*/ 736847 w 1811045"/>
                <a:gd name="connsiteY14" fmla="*/ 1603154 h 1701289"/>
                <a:gd name="connsiteX15" fmla="*/ 754602 w 1811045"/>
                <a:gd name="connsiteY15" fmla="*/ 1576521 h 1701289"/>
                <a:gd name="connsiteX16" fmla="*/ 745725 w 1811045"/>
                <a:gd name="connsiteY16" fmla="*/ 1541011 h 1701289"/>
                <a:gd name="connsiteX17" fmla="*/ 719092 w 1811045"/>
                <a:gd name="connsiteY17" fmla="*/ 1523255 h 1701289"/>
                <a:gd name="connsiteX18" fmla="*/ 727969 w 1811045"/>
                <a:gd name="connsiteY18" fmla="*/ 1390090 h 1701289"/>
                <a:gd name="connsiteX19" fmla="*/ 816746 w 1811045"/>
                <a:gd name="connsiteY19" fmla="*/ 1319069 h 1701289"/>
                <a:gd name="connsiteX20" fmla="*/ 1038688 w 1811045"/>
                <a:gd name="connsiteY20" fmla="*/ 1301313 h 1701289"/>
                <a:gd name="connsiteX21" fmla="*/ 1100831 w 1811045"/>
                <a:gd name="connsiteY21" fmla="*/ 1292436 h 1701289"/>
                <a:gd name="connsiteX22" fmla="*/ 1242874 w 1811045"/>
                <a:gd name="connsiteY22" fmla="*/ 1301313 h 1701289"/>
                <a:gd name="connsiteX23" fmla="*/ 1269507 w 1811045"/>
                <a:gd name="connsiteY23" fmla="*/ 1310191 h 1701289"/>
                <a:gd name="connsiteX24" fmla="*/ 1429305 w 1811045"/>
                <a:gd name="connsiteY24" fmla="*/ 1301313 h 1701289"/>
                <a:gd name="connsiteX25" fmla="*/ 1651247 w 1811045"/>
                <a:gd name="connsiteY25" fmla="*/ 1292436 h 1701289"/>
                <a:gd name="connsiteX26" fmla="*/ 1722268 w 1811045"/>
                <a:gd name="connsiteY26" fmla="*/ 1283558 h 1701289"/>
                <a:gd name="connsiteX27" fmla="*/ 1731146 w 1811045"/>
                <a:gd name="connsiteY27" fmla="*/ 1248047 h 1701289"/>
                <a:gd name="connsiteX28" fmla="*/ 1757779 w 1811045"/>
                <a:gd name="connsiteY28" fmla="*/ 1230292 h 1701289"/>
                <a:gd name="connsiteX29" fmla="*/ 1722268 w 1811045"/>
                <a:gd name="connsiteY29" fmla="*/ 1159271 h 1701289"/>
                <a:gd name="connsiteX30" fmla="*/ 1731146 w 1811045"/>
                <a:gd name="connsiteY30" fmla="*/ 1097127 h 1701289"/>
                <a:gd name="connsiteX31" fmla="*/ 1757779 w 1811045"/>
                <a:gd name="connsiteY31" fmla="*/ 1070494 h 1701289"/>
                <a:gd name="connsiteX32" fmla="*/ 1775534 w 1811045"/>
                <a:gd name="connsiteY32" fmla="*/ 1043861 h 1701289"/>
                <a:gd name="connsiteX33" fmla="*/ 1811045 w 1811045"/>
                <a:gd name="connsiteY33" fmla="*/ 1008350 h 1701289"/>
                <a:gd name="connsiteX34" fmla="*/ 1802167 w 1811045"/>
                <a:gd name="connsiteY34" fmla="*/ 937329 h 1701289"/>
                <a:gd name="connsiteX35" fmla="*/ 1775534 w 1811045"/>
                <a:gd name="connsiteY35" fmla="*/ 919574 h 1701289"/>
                <a:gd name="connsiteX36" fmla="*/ 1757779 w 1811045"/>
                <a:gd name="connsiteY36" fmla="*/ 857430 h 1701289"/>
                <a:gd name="connsiteX37" fmla="*/ 1766657 w 1811045"/>
                <a:gd name="connsiteY37" fmla="*/ 742020 h 1701289"/>
                <a:gd name="connsiteX38" fmla="*/ 1775534 w 1811045"/>
                <a:gd name="connsiteY38" fmla="*/ 715387 h 1701289"/>
                <a:gd name="connsiteX39" fmla="*/ 1802167 w 1811045"/>
                <a:gd name="connsiteY39" fmla="*/ 608855 h 1701289"/>
                <a:gd name="connsiteX40" fmla="*/ 1784412 w 1811045"/>
                <a:gd name="connsiteY40" fmla="*/ 449057 h 1701289"/>
                <a:gd name="connsiteX41" fmla="*/ 1766657 w 1811045"/>
                <a:gd name="connsiteY41" fmla="*/ 395791 h 1701289"/>
                <a:gd name="connsiteX42" fmla="*/ 1766657 w 1811045"/>
                <a:gd name="connsiteY42" fmla="*/ 307014 h 1701289"/>
                <a:gd name="connsiteX43" fmla="*/ 1784412 w 1811045"/>
                <a:gd name="connsiteY43" fmla="*/ 253748 h 1701289"/>
                <a:gd name="connsiteX44" fmla="*/ 1775534 w 1811045"/>
                <a:gd name="connsiteY44" fmla="*/ 218238 h 1701289"/>
                <a:gd name="connsiteX45" fmla="*/ 1722268 w 1811045"/>
                <a:gd name="connsiteY45" fmla="*/ 200482 h 1701289"/>
                <a:gd name="connsiteX46" fmla="*/ 1695635 w 1811045"/>
                <a:gd name="connsiteY46" fmla="*/ 182727 h 1701289"/>
                <a:gd name="connsiteX47" fmla="*/ 1260629 w 1811045"/>
                <a:gd name="connsiteY47" fmla="*/ 129461 h 1701289"/>
                <a:gd name="connsiteX48" fmla="*/ 1100831 w 1811045"/>
                <a:gd name="connsiteY48" fmla="*/ 138339 h 1701289"/>
                <a:gd name="connsiteX49" fmla="*/ 816746 w 1811045"/>
                <a:gd name="connsiteY49" fmla="*/ 164972 h 1701289"/>
                <a:gd name="connsiteX50" fmla="*/ 754602 w 1811045"/>
                <a:gd name="connsiteY50" fmla="*/ 182727 h 1701289"/>
                <a:gd name="connsiteX51" fmla="*/ 719092 w 1811045"/>
                <a:gd name="connsiteY51" fmla="*/ 191605 h 1701289"/>
                <a:gd name="connsiteX52" fmla="*/ 568171 w 1811045"/>
                <a:gd name="connsiteY52" fmla="*/ 182727 h 1701289"/>
                <a:gd name="connsiteX53" fmla="*/ 541538 w 1811045"/>
                <a:gd name="connsiteY53" fmla="*/ 173849 h 1701289"/>
                <a:gd name="connsiteX54" fmla="*/ 417251 w 1811045"/>
                <a:gd name="connsiteY54" fmla="*/ 164972 h 1701289"/>
                <a:gd name="connsiteX55" fmla="*/ 346229 w 1811045"/>
                <a:gd name="connsiteY55" fmla="*/ 156094 h 1701289"/>
                <a:gd name="connsiteX56" fmla="*/ 257453 w 1811045"/>
                <a:gd name="connsiteY56" fmla="*/ 147216 h 1701289"/>
                <a:gd name="connsiteX57" fmla="*/ 79899 w 1811045"/>
                <a:gd name="connsiteY57" fmla="*/ 147216 h 1701289"/>
                <a:gd name="connsiteX58" fmla="*/ 62144 w 1811045"/>
                <a:gd name="connsiteY58" fmla="*/ 200482 h 1701289"/>
                <a:gd name="connsiteX59" fmla="*/ 35511 w 1811045"/>
                <a:gd name="connsiteY59" fmla="*/ 218238 h 1701289"/>
                <a:gd name="connsiteX60" fmla="*/ 17756 w 1811045"/>
                <a:gd name="connsiteY60" fmla="*/ 244871 h 1701289"/>
                <a:gd name="connsiteX61" fmla="*/ 35511 w 1811045"/>
                <a:gd name="connsiteY61" fmla="*/ 342525 h 1701289"/>
                <a:gd name="connsiteX62" fmla="*/ 17756 w 1811045"/>
                <a:gd name="connsiteY62" fmla="*/ 422424 h 1701289"/>
                <a:gd name="connsiteX63" fmla="*/ 0 w 1811045"/>
                <a:gd name="connsiteY63" fmla="*/ 440179 h 1701289"/>
                <a:gd name="connsiteX64" fmla="*/ 8878 w 1811045"/>
                <a:gd name="connsiteY64" fmla="*/ 546712 h 1701289"/>
                <a:gd name="connsiteX65" fmla="*/ 17756 w 1811045"/>
                <a:gd name="connsiteY65" fmla="*/ 582222 h 1701289"/>
                <a:gd name="connsiteX66" fmla="*/ 35511 w 1811045"/>
                <a:gd name="connsiteY66" fmla="*/ 599978 h 1701289"/>
                <a:gd name="connsiteX67" fmla="*/ 17756 w 1811045"/>
                <a:gd name="connsiteY67" fmla="*/ 750898 h 1701289"/>
                <a:gd name="connsiteX68" fmla="*/ 26633 w 1811045"/>
                <a:gd name="connsiteY68" fmla="*/ 777531 h 1701289"/>
                <a:gd name="connsiteX69" fmla="*/ 35511 w 1811045"/>
                <a:gd name="connsiteY69" fmla="*/ 910696 h 1701289"/>
                <a:gd name="connsiteX70" fmla="*/ 0 w 1811045"/>
                <a:gd name="connsiteY70" fmla="*/ 990595 h 1701289"/>
                <a:gd name="connsiteX71" fmla="*/ 8878 w 1811045"/>
                <a:gd name="connsiteY71" fmla="*/ 1043861 h 1701289"/>
                <a:gd name="connsiteX72" fmla="*/ 35511 w 1811045"/>
                <a:gd name="connsiteY72" fmla="*/ 1079372 h 1701289"/>
                <a:gd name="connsiteX73" fmla="*/ 44389 w 1811045"/>
                <a:gd name="connsiteY73" fmla="*/ 1106005 h 1701289"/>
                <a:gd name="connsiteX74" fmla="*/ 35511 w 1811045"/>
                <a:gd name="connsiteY74" fmla="*/ 1248047 h 1701289"/>
                <a:gd name="connsiteX75" fmla="*/ 17756 w 1811045"/>
                <a:gd name="connsiteY75" fmla="*/ 1265803 h 1701289"/>
                <a:gd name="connsiteX76" fmla="*/ 35511 w 1811045"/>
                <a:gd name="connsiteY76" fmla="*/ 1292436 h 1701289"/>
                <a:gd name="connsiteX77" fmla="*/ 44389 w 1811045"/>
                <a:gd name="connsiteY77" fmla="*/ 1319069 h 1701289"/>
                <a:gd name="connsiteX78" fmla="*/ 97655 w 1811045"/>
                <a:gd name="connsiteY78" fmla="*/ 1345702 h 1701289"/>
                <a:gd name="connsiteX79" fmla="*/ 106532 w 1811045"/>
                <a:gd name="connsiteY79" fmla="*/ 1372335 h 1701289"/>
                <a:gd name="connsiteX80" fmla="*/ 133165 w 1811045"/>
                <a:gd name="connsiteY80" fmla="*/ 1416723 h 1701289"/>
                <a:gd name="connsiteX81" fmla="*/ 133165 w 1811045"/>
                <a:gd name="connsiteY81" fmla="*/ 1416723 h 170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811045" h="1701289">
                  <a:moveTo>
                    <a:pt x="133165" y="1416723"/>
                  </a:moveTo>
                  <a:cubicBezTo>
                    <a:pt x="136124" y="1431519"/>
                    <a:pt x="136745" y="1446983"/>
                    <a:pt x="142043" y="1461112"/>
                  </a:cubicBezTo>
                  <a:cubicBezTo>
                    <a:pt x="145789" y="1471102"/>
                    <a:pt x="155595" y="1477938"/>
                    <a:pt x="159798" y="1487745"/>
                  </a:cubicBezTo>
                  <a:cubicBezTo>
                    <a:pt x="164604" y="1498959"/>
                    <a:pt x="165717" y="1511418"/>
                    <a:pt x="168676" y="1523255"/>
                  </a:cubicBezTo>
                  <a:cubicBezTo>
                    <a:pt x="140061" y="1566178"/>
                    <a:pt x="142043" y="1554368"/>
                    <a:pt x="142043" y="1629787"/>
                  </a:cubicBezTo>
                  <a:cubicBezTo>
                    <a:pt x="142043" y="1644876"/>
                    <a:pt x="136412" y="1670031"/>
                    <a:pt x="150921" y="1674176"/>
                  </a:cubicBezTo>
                  <a:cubicBezTo>
                    <a:pt x="207899" y="1690455"/>
                    <a:pt x="269290" y="1680094"/>
                    <a:pt x="328474" y="1683053"/>
                  </a:cubicBezTo>
                  <a:cubicBezTo>
                    <a:pt x="358066" y="1686012"/>
                    <a:pt x="387511" y="1691931"/>
                    <a:pt x="417251" y="1691931"/>
                  </a:cubicBezTo>
                  <a:cubicBezTo>
                    <a:pt x="426609" y="1691931"/>
                    <a:pt x="434583" y="1682020"/>
                    <a:pt x="443884" y="1683053"/>
                  </a:cubicBezTo>
                  <a:cubicBezTo>
                    <a:pt x="462485" y="1685120"/>
                    <a:pt x="497150" y="1700809"/>
                    <a:pt x="497150" y="1700809"/>
                  </a:cubicBezTo>
                  <a:cubicBezTo>
                    <a:pt x="517865" y="1697850"/>
                    <a:pt x="540578" y="1701289"/>
                    <a:pt x="559294" y="1691931"/>
                  </a:cubicBezTo>
                  <a:cubicBezTo>
                    <a:pt x="567664" y="1687746"/>
                    <a:pt x="561554" y="1671915"/>
                    <a:pt x="568171" y="1665298"/>
                  </a:cubicBezTo>
                  <a:cubicBezTo>
                    <a:pt x="574788" y="1658681"/>
                    <a:pt x="585926" y="1659379"/>
                    <a:pt x="594804" y="1656420"/>
                  </a:cubicBezTo>
                  <a:cubicBezTo>
                    <a:pt x="635153" y="1666508"/>
                    <a:pt x="676706" y="1681145"/>
                    <a:pt x="719092" y="1656420"/>
                  </a:cubicBezTo>
                  <a:cubicBezTo>
                    <a:pt x="735258" y="1646990"/>
                    <a:pt x="726466" y="1618727"/>
                    <a:pt x="736847" y="1603154"/>
                  </a:cubicBezTo>
                  <a:lnTo>
                    <a:pt x="754602" y="1576521"/>
                  </a:lnTo>
                  <a:cubicBezTo>
                    <a:pt x="751643" y="1564684"/>
                    <a:pt x="752493" y="1551163"/>
                    <a:pt x="745725" y="1541011"/>
                  </a:cubicBezTo>
                  <a:cubicBezTo>
                    <a:pt x="739807" y="1532133"/>
                    <a:pt x="720339" y="1533852"/>
                    <a:pt x="719092" y="1523255"/>
                  </a:cubicBezTo>
                  <a:cubicBezTo>
                    <a:pt x="713894" y="1479073"/>
                    <a:pt x="716647" y="1433112"/>
                    <a:pt x="727969" y="1390090"/>
                  </a:cubicBezTo>
                  <a:cubicBezTo>
                    <a:pt x="732156" y="1374181"/>
                    <a:pt x="808716" y="1319643"/>
                    <a:pt x="816746" y="1319069"/>
                  </a:cubicBezTo>
                  <a:cubicBezTo>
                    <a:pt x="883713" y="1314285"/>
                    <a:pt x="970434" y="1308897"/>
                    <a:pt x="1038688" y="1301313"/>
                  </a:cubicBezTo>
                  <a:cubicBezTo>
                    <a:pt x="1059485" y="1299002"/>
                    <a:pt x="1080117" y="1295395"/>
                    <a:pt x="1100831" y="1292436"/>
                  </a:cubicBezTo>
                  <a:cubicBezTo>
                    <a:pt x="1148179" y="1295395"/>
                    <a:pt x="1195695" y="1296347"/>
                    <a:pt x="1242874" y="1301313"/>
                  </a:cubicBezTo>
                  <a:cubicBezTo>
                    <a:pt x="1252181" y="1302293"/>
                    <a:pt x="1260149" y="1310191"/>
                    <a:pt x="1269507" y="1310191"/>
                  </a:cubicBezTo>
                  <a:cubicBezTo>
                    <a:pt x="1322855" y="1310191"/>
                    <a:pt x="1376014" y="1303792"/>
                    <a:pt x="1429305" y="1301313"/>
                  </a:cubicBezTo>
                  <a:lnTo>
                    <a:pt x="1651247" y="1292436"/>
                  </a:lnTo>
                  <a:cubicBezTo>
                    <a:pt x="1674921" y="1289477"/>
                    <a:pt x="1701413" y="1295145"/>
                    <a:pt x="1722268" y="1283558"/>
                  </a:cubicBezTo>
                  <a:cubicBezTo>
                    <a:pt x="1732934" y="1277632"/>
                    <a:pt x="1724378" y="1258199"/>
                    <a:pt x="1731146" y="1248047"/>
                  </a:cubicBezTo>
                  <a:cubicBezTo>
                    <a:pt x="1737064" y="1239169"/>
                    <a:pt x="1748901" y="1236210"/>
                    <a:pt x="1757779" y="1230292"/>
                  </a:cubicBezTo>
                  <a:cubicBezTo>
                    <a:pt x="1737377" y="1169085"/>
                    <a:pt x="1753258" y="1190260"/>
                    <a:pt x="1722268" y="1159271"/>
                  </a:cubicBezTo>
                  <a:cubicBezTo>
                    <a:pt x="1725227" y="1138556"/>
                    <a:pt x="1723375" y="1116555"/>
                    <a:pt x="1731146" y="1097127"/>
                  </a:cubicBezTo>
                  <a:cubicBezTo>
                    <a:pt x="1735809" y="1085470"/>
                    <a:pt x="1749742" y="1080139"/>
                    <a:pt x="1757779" y="1070494"/>
                  </a:cubicBezTo>
                  <a:cubicBezTo>
                    <a:pt x="1764609" y="1062297"/>
                    <a:pt x="1768590" y="1051962"/>
                    <a:pt x="1775534" y="1043861"/>
                  </a:cubicBezTo>
                  <a:cubicBezTo>
                    <a:pt x="1786428" y="1031151"/>
                    <a:pt x="1811045" y="1008350"/>
                    <a:pt x="1811045" y="1008350"/>
                  </a:cubicBezTo>
                  <a:cubicBezTo>
                    <a:pt x="1808086" y="984676"/>
                    <a:pt x="1811028" y="959480"/>
                    <a:pt x="1802167" y="937329"/>
                  </a:cubicBezTo>
                  <a:cubicBezTo>
                    <a:pt x="1798204" y="927423"/>
                    <a:pt x="1782199" y="927906"/>
                    <a:pt x="1775534" y="919574"/>
                  </a:cubicBezTo>
                  <a:cubicBezTo>
                    <a:pt x="1770904" y="913787"/>
                    <a:pt x="1758358" y="859747"/>
                    <a:pt x="1757779" y="857430"/>
                  </a:cubicBezTo>
                  <a:cubicBezTo>
                    <a:pt x="1760738" y="818960"/>
                    <a:pt x="1761871" y="780306"/>
                    <a:pt x="1766657" y="742020"/>
                  </a:cubicBezTo>
                  <a:cubicBezTo>
                    <a:pt x="1767818" y="732734"/>
                    <a:pt x="1773996" y="724617"/>
                    <a:pt x="1775534" y="715387"/>
                  </a:cubicBezTo>
                  <a:cubicBezTo>
                    <a:pt x="1792293" y="614829"/>
                    <a:pt x="1766879" y="661788"/>
                    <a:pt x="1802167" y="608855"/>
                  </a:cubicBezTo>
                  <a:cubicBezTo>
                    <a:pt x="1796249" y="555589"/>
                    <a:pt x="1801360" y="499901"/>
                    <a:pt x="1784412" y="449057"/>
                  </a:cubicBezTo>
                  <a:lnTo>
                    <a:pt x="1766657" y="395791"/>
                  </a:lnTo>
                  <a:cubicBezTo>
                    <a:pt x="1791275" y="321933"/>
                    <a:pt x="1756455" y="439633"/>
                    <a:pt x="1766657" y="307014"/>
                  </a:cubicBezTo>
                  <a:cubicBezTo>
                    <a:pt x="1768092" y="288353"/>
                    <a:pt x="1784412" y="253748"/>
                    <a:pt x="1784412" y="253748"/>
                  </a:cubicBezTo>
                  <a:cubicBezTo>
                    <a:pt x="1781453" y="241911"/>
                    <a:pt x="1784798" y="226178"/>
                    <a:pt x="1775534" y="218238"/>
                  </a:cubicBezTo>
                  <a:cubicBezTo>
                    <a:pt x="1761324" y="206058"/>
                    <a:pt x="1737841" y="210864"/>
                    <a:pt x="1722268" y="200482"/>
                  </a:cubicBezTo>
                  <a:lnTo>
                    <a:pt x="1695635" y="182727"/>
                  </a:lnTo>
                  <a:cubicBezTo>
                    <a:pt x="1659092" y="0"/>
                    <a:pt x="1700005" y="129461"/>
                    <a:pt x="1260629" y="129461"/>
                  </a:cubicBezTo>
                  <a:cubicBezTo>
                    <a:pt x="1207281" y="129461"/>
                    <a:pt x="1154097" y="135380"/>
                    <a:pt x="1100831" y="138339"/>
                  </a:cubicBezTo>
                  <a:cubicBezTo>
                    <a:pt x="989964" y="175292"/>
                    <a:pt x="1107682" y="138523"/>
                    <a:pt x="816746" y="164972"/>
                  </a:cubicBezTo>
                  <a:cubicBezTo>
                    <a:pt x="796387" y="166823"/>
                    <a:pt x="774226" y="177120"/>
                    <a:pt x="754602" y="182727"/>
                  </a:cubicBezTo>
                  <a:cubicBezTo>
                    <a:pt x="742870" y="186079"/>
                    <a:pt x="730929" y="188646"/>
                    <a:pt x="719092" y="191605"/>
                  </a:cubicBezTo>
                  <a:cubicBezTo>
                    <a:pt x="668785" y="188646"/>
                    <a:pt x="618315" y="187742"/>
                    <a:pt x="568171" y="182727"/>
                  </a:cubicBezTo>
                  <a:cubicBezTo>
                    <a:pt x="558860" y="181796"/>
                    <a:pt x="550832" y="174942"/>
                    <a:pt x="541538" y="173849"/>
                  </a:cubicBezTo>
                  <a:cubicBezTo>
                    <a:pt x="500288" y="168996"/>
                    <a:pt x="458615" y="168732"/>
                    <a:pt x="417251" y="164972"/>
                  </a:cubicBezTo>
                  <a:cubicBezTo>
                    <a:pt x="393491" y="162812"/>
                    <a:pt x="369941" y="158729"/>
                    <a:pt x="346229" y="156094"/>
                  </a:cubicBezTo>
                  <a:cubicBezTo>
                    <a:pt x="316671" y="152810"/>
                    <a:pt x="287045" y="150175"/>
                    <a:pt x="257453" y="147216"/>
                  </a:cubicBezTo>
                  <a:cubicBezTo>
                    <a:pt x="196182" y="131900"/>
                    <a:pt x="155330" y="117882"/>
                    <a:pt x="79899" y="147216"/>
                  </a:cubicBezTo>
                  <a:cubicBezTo>
                    <a:pt x="62456" y="153999"/>
                    <a:pt x="77716" y="190100"/>
                    <a:pt x="62144" y="200482"/>
                  </a:cubicBezTo>
                  <a:lnTo>
                    <a:pt x="35511" y="218238"/>
                  </a:lnTo>
                  <a:cubicBezTo>
                    <a:pt x="29593" y="227116"/>
                    <a:pt x="18722" y="234245"/>
                    <a:pt x="17756" y="244871"/>
                  </a:cubicBezTo>
                  <a:cubicBezTo>
                    <a:pt x="14171" y="284310"/>
                    <a:pt x="24432" y="309288"/>
                    <a:pt x="35511" y="342525"/>
                  </a:cubicBezTo>
                  <a:cubicBezTo>
                    <a:pt x="34578" y="347189"/>
                    <a:pt x="21933" y="414071"/>
                    <a:pt x="17756" y="422424"/>
                  </a:cubicBezTo>
                  <a:cubicBezTo>
                    <a:pt x="14013" y="429910"/>
                    <a:pt x="5919" y="434261"/>
                    <a:pt x="0" y="440179"/>
                  </a:cubicBezTo>
                  <a:cubicBezTo>
                    <a:pt x="2959" y="475690"/>
                    <a:pt x="4458" y="511353"/>
                    <a:pt x="8878" y="546712"/>
                  </a:cubicBezTo>
                  <a:cubicBezTo>
                    <a:pt x="10391" y="558819"/>
                    <a:pt x="12300" y="571309"/>
                    <a:pt x="17756" y="582222"/>
                  </a:cubicBezTo>
                  <a:cubicBezTo>
                    <a:pt x="21499" y="589708"/>
                    <a:pt x="29593" y="594059"/>
                    <a:pt x="35511" y="599978"/>
                  </a:cubicBezTo>
                  <a:cubicBezTo>
                    <a:pt x="20378" y="660508"/>
                    <a:pt x="17756" y="662572"/>
                    <a:pt x="17756" y="750898"/>
                  </a:cubicBezTo>
                  <a:cubicBezTo>
                    <a:pt x="17756" y="760256"/>
                    <a:pt x="23674" y="768653"/>
                    <a:pt x="26633" y="777531"/>
                  </a:cubicBezTo>
                  <a:cubicBezTo>
                    <a:pt x="29592" y="821919"/>
                    <a:pt x="37627" y="866259"/>
                    <a:pt x="35511" y="910696"/>
                  </a:cubicBezTo>
                  <a:cubicBezTo>
                    <a:pt x="33886" y="944830"/>
                    <a:pt x="17019" y="965068"/>
                    <a:pt x="0" y="990595"/>
                  </a:cubicBezTo>
                  <a:cubicBezTo>
                    <a:pt x="2959" y="1008350"/>
                    <a:pt x="2193" y="1027148"/>
                    <a:pt x="8878" y="1043861"/>
                  </a:cubicBezTo>
                  <a:cubicBezTo>
                    <a:pt x="14373" y="1057599"/>
                    <a:pt x="28170" y="1066525"/>
                    <a:pt x="35511" y="1079372"/>
                  </a:cubicBezTo>
                  <a:cubicBezTo>
                    <a:pt x="40154" y="1087497"/>
                    <a:pt x="41430" y="1097127"/>
                    <a:pt x="44389" y="1106005"/>
                  </a:cubicBezTo>
                  <a:cubicBezTo>
                    <a:pt x="41430" y="1153352"/>
                    <a:pt x="43310" y="1201253"/>
                    <a:pt x="35511" y="1248047"/>
                  </a:cubicBezTo>
                  <a:cubicBezTo>
                    <a:pt x="34135" y="1256303"/>
                    <a:pt x="17756" y="1257433"/>
                    <a:pt x="17756" y="1265803"/>
                  </a:cubicBezTo>
                  <a:cubicBezTo>
                    <a:pt x="17756" y="1276473"/>
                    <a:pt x="30739" y="1282893"/>
                    <a:pt x="35511" y="1292436"/>
                  </a:cubicBezTo>
                  <a:cubicBezTo>
                    <a:pt x="39696" y="1300806"/>
                    <a:pt x="38543" y="1311762"/>
                    <a:pt x="44389" y="1319069"/>
                  </a:cubicBezTo>
                  <a:cubicBezTo>
                    <a:pt x="56905" y="1334713"/>
                    <a:pt x="80111" y="1339854"/>
                    <a:pt x="97655" y="1345702"/>
                  </a:cubicBezTo>
                  <a:cubicBezTo>
                    <a:pt x="100614" y="1354580"/>
                    <a:pt x="101717" y="1364311"/>
                    <a:pt x="106532" y="1372335"/>
                  </a:cubicBezTo>
                  <a:cubicBezTo>
                    <a:pt x="143090" y="1433265"/>
                    <a:pt x="108018" y="1341277"/>
                    <a:pt x="133165" y="1416723"/>
                  </a:cubicBezTo>
                  <a:lnTo>
                    <a:pt x="133165" y="1416723"/>
                  </a:lnTo>
                  <a:close/>
                </a:path>
              </a:pathLst>
            </a:custGeom>
            <a:solidFill>
              <a:srgbClr val="66FF33">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Arc 139"/>
            <p:cNvSpPr/>
            <p:nvPr/>
          </p:nvSpPr>
          <p:spPr>
            <a:xfrm rot="17501228" flipH="1">
              <a:off x="7352912" y="7586622"/>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Arc 140"/>
            <p:cNvSpPr/>
            <p:nvPr/>
          </p:nvSpPr>
          <p:spPr>
            <a:xfrm rot="10800000" flipH="1">
              <a:off x="5516443" y="7527436"/>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2" name="Arc 141"/>
            <p:cNvSpPr/>
            <p:nvPr/>
          </p:nvSpPr>
          <p:spPr>
            <a:xfrm rot="17501228" flipH="1">
              <a:off x="6711663" y="7586625"/>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Arc 142"/>
            <p:cNvSpPr/>
            <p:nvPr/>
          </p:nvSpPr>
          <p:spPr>
            <a:xfrm rot="14854291" flipH="1">
              <a:off x="8140324" y="7306785"/>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Arc 143"/>
            <p:cNvSpPr/>
            <p:nvPr/>
          </p:nvSpPr>
          <p:spPr>
            <a:xfrm rot="3648622" flipH="1">
              <a:off x="7978735" y="7244077"/>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Arc 144"/>
            <p:cNvSpPr/>
            <p:nvPr/>
          </p:nvSpPr>
          <p:spPr>
            <a:xfrm rot="14305427" flipH="1">
              <a:off x="8024550" y="6221061"/>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6" name="Arc 145"/>
            <p:cNvSpPr/>
            <p:nvPr/>
          </p:nvSpPr>
          <p:spPr>
            <a:xfrm rot="2105524" flipH="1">
              <a:off x="7960599" y="5950246"/>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47" name="Freeform 146"/>
          <p:cNvSpPr/>
          <p:nvPr/>
        </p:nvSpPr>
        <p:spPr>
          <a:xfrm>
            <a:off x="13070677" y="3474811"/>
            <a:ext cx="993169" cy="388827"/>
          </a:xfrm>
          <a:custGeom>
            <a:avLst/>
            <a:gdLst>
              <a:gd name="connsiteX0" fmla="*/ 35511 w 703171"/>
              <a:gd name="connsiteY0" fmla="*/ 532660 h 557849"/>
              <a:gd name="connsiteX1" fmla="*/ 88777 w 703171"/>
              <a:gd name="connsiteY1" fmla="*/ 523782 h 557849"/>
              <a:gd name="connsiteX2" fmla="*/ 115410 w 703171"/>
              <a:gd name="connsiteY2" fmla="*/ 506027 h 557849"/>
              <a:gd name="connsiteX3" fmla="*/ 142043 w 703171"/>
              <a:gd name="connsiteY3" fmla="*/ 514905 h 557849"/>
              <a:gd name="connsiteX4" fmla="*/ 204187 w 703171"/>
              <a:gd name="connsiteY4" fmla="*/ 523782 h 557849"/>
              <a:gd name="connsiteX5" fmla="*/ 239697 w 703171"/>
              <a:gd name="connsiteY5" fmla="*/ 506027 h 557849"/>
              <a:gd name="connsiteX6" fmla="*/ 266330 w 703171"/>
              <a:gd name="connsiteY6" fmla="*/ 514905 h 557849"/>
              <a:gd name="connsiteX7" fmla="*/ 319597 w 703171"/>
              <a:gd name="connsiteY7" fmla="*/ 523782 h 557849"/>
              <a:gd name="connsiteX8" fmla="*/ 390618 w 703171"/>
              <a:gd name="connsiteY8" fmla="*/ 532660 h 557849"/>
              <a:gd name="connsiteX9" fmla="*/ 497150 w 703171"/>
              <a:gd name="connsiteY9" fmla="*/ 550415 h 557849"/>
              <a:gd name="connsiteX10" fmla="*/ 506028 w 703171"/>
              <a:gd name="connsiteY10" fmla="*/ 523782 h 557849"/>
              <a:gd name="connsiteX11" fmla="*/ 532661 w 703171"/>
              <a:gd name="connsiteY11" fmla="*/ 514905 h 557849"/>
              <a:gd name="connsiteX12" fmla="*/ 568171 w 703171"/>
              <a:gd name="connsiteY12" fmla="*/ 523782 h 557849"/>
              <a:gd name="connsiteX13" fmla="*/ 585927 w 703171"/>
              <a:gd name="connsiteY13" fmla="*/ 541538 h 557849"/>
              <a:gd name="connsiteX14" fmla="*/ 630315 w 703171"/>
              <a:gd name="connsiteY14" fmla="*/ 532660 h 557849"/>
              <a:gd name="connsiteX15" fmla="*/ 603682 w 703171"/>
              <a:gd name="connsiteY15" fmla="*/ 479394 h 557849"/>
              <a:gd name="connsiteX16" fmla="*/ 621437 w 703171"/>
              <a:gd name="connsiteY16" fmla="*/ 452761 h 557849"/>
              <a:gd name="connsiteX17" fmla="*/ 603682 w 703171"/>
              <a:gd name="connsiteY17" fmla="*/ 363984 h 557849"/>
              <a:gd name="connsiteX18" fmla="*/ 577049 w 703171"/>
              <a:gd name="connsiteY18" fmla="*/ 346229 h 557849"/>
              <a:gd name="connsiteX19" fmla="*/ 603682 w 703171"/>
              <a:gd name="connsiteY19" fmla="*/ 328474 h 557849"/>
              <a:gd name="connsiteX20" fmla="*/ 585927 w 703171"/>
              <a:gd name="connsiteY20" fmla="*/ 266330 h 557849"/>
              <a:gd name="connsiteX21" fmla="*/ 612560 w 703171"/>
              <a:gd name="connsiteY21" fmla="*/ 186431 h 557849"/>
              <a:gd name="connsiteX22" fmla="*/ 621437 w 703171"/>
              <a:gd name="connsiteY22" fmla="*/ 159798 h 557849"/>
              <a:gd name="connsiteX23" fmla="*/ 692459 w 703171"/>
              <a:gd name="connsiteY23" fmla="*/ 133165 h 557849"/>
              <a:gd name="connsiteX24" fmla="*/ 701336 w 703171"/>
              <a:gd name="connsiteY24" fmla="*/ 106532 h 557849"/>
              <a:gd name="connsiteX25" fmla="*/ 630315 w 703171"/>
              <a:gd name="connsiteY25" fmla="*/ 71021 h 557849"/>
              <a:gd name="connsiteX26" fmla="*/ 452762 w 703171"/>
              <a:gd name="connsiteY26" fmla="*/ 44388 h 557849"/>
              <a:gd name="connsiteX27" fmla="*/ 390618 w 703171"/>
              <a:gd name="connsiteY27" fmla="*/ 0 h 557849"/>
              <a:gd name="connsiteX28" fmla="*/ 319597 w 703171"/>
              <a:gd name="connsiteY28" fmla="*/ 26633 h 557849"/>
              <a:gd name="connsiteX29" fmla="*/ 310719 w 703171"/>
              <a:gd name="connsiteY29" fmla="*/ 53266 h 557849"/>
              <a:gd name="connsiteX30" fmla="*/ 266330 w 703171"/>
              <a:gd name="connsiteY30" fmla="*/ 79899 h 557849"/>
              <a:gd name="connsiteX31" fmla="*/ 177554 w 703171"/>
              <a:gd name="connsiteY31" fmla="*/ 62143 h 557849"/>
              <a:gd name="connsiteX32" fmla="*/ 124288 w 703171"/>
              <a:gd name="connsiteY32" fmla="*/ 44388 h 557849"/>
              <a:gd name="connsiteX33" fmla="*/ 88777 w 703171"/>
              <a:gd name="connsiteY33" fmla="*/ 124287 h 557849"/>
              <a:gd name="connsiteX34" fmla="*/ 97655 w 703171"/>
              <a:gd name="connsiteY34" fmla="*/ 150920 h 557849"/>
              <a:gd name="connsiteX35" fmla="*/ 17756 w 703171"/>
              <a:gd name="connsiteY35" fmla="*/ 142042 h 557849"/>
              <a:gd name="connsiteX36" fmla="*/ 35511 w 703171"/>
              <a:gd name="connsiteY36" fmla="*/ 159798 h 557849"/>
              <a:gd name="connsiteX37" fmla="*/ 26633 w 703171"/>
              <a:gd name="connsiteY37" fmla="*/ 248574 h 557849"/>
              <a:gd name="connsiteX38" fmla="*/ 0 w 703171"/>
              <a:gd name="connsiteY38" fmla="*/ 292963 h 557849"/>
              <a:gd name="connsiteX39" fmla="*/ 35511 w 703171"/>
              <a:gd name="connsiteY39" fmla="*/ 301841 h 557849"/>
              <a:gd name="connsiteX40" fmla="*/ 62144 w 703171"/>
              <a:gd name="connsiteY40" fmla="*/ 355107 h 557849"/>
              <a:gd name="connsiteX41" fmla="*/ 53266 w 703171"/>
              <a:gd name="connsiteY41" fmla="*/ 381740 h 557849"/>
              <a:gd name="connsiteX42" fmla="*/ 35511 w 703171"/>
              <a:gd name="connsiteY42" fmla="*/ 408373 h 557849"/>
              <a:gd name="connsiteX43" fmla="*/ 44389 w 703171"/>
              <a:gd name="connsiteY43" fmla="*/ 497149 h 557849"/>
              <a:gd name="connsiteX44" fmla="*/ 26633 w 703171"/>
              <a:gd name="connsiteY44" fmla="*/ 514905 h 557849"/>
              <a:gd name="connsiteX45" fmla="*/ 35511 w 703171"/>
              <a:gd name="connsiteY45" fmla="*/ 532660 h 557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703171" h="557849">
                <a:moveTo>
                  <a:pt x="35511" y="532660"/>
                </a:moveTo>
                <a:cubicBezTo>
                  <a:pt x="45868" y="534139"/>
                  <a:pt x="71700" y="529474"/>
                  <a:pt x="88777" y="523782"/>
                </a:cubicBezTo>
                <a:cubicBezTo>
                  <a:pt x="98899" y="520408"/>
                  <a:pt x="104886" y="507781"/>
                  <a:pt x="115410" y="506027"/>
                </a:cubicBezTo>
                <a:cubicBezTo>
                  <a:pt x="124641" y="504489"/>
                  <a:pt x="132867" y="513070"/>
                  <a:pt x="142043" y="514905"/>
                </a:cubicBezTo>
                <a:cubicBezTo>
                  <a:pt x="162562" y="519009"/>
                  <a:pt x="183472" y="520823"/>
                  <a:pt x="204187" y="523782"/>
                </a:cubicBezTo>
                <a:cubicBezTo>
                  <a:pt x="275209" y="547457"/>
                  <a:pt x="192350" y="529700"/>
                  <a:pt x="239697" y="506027"/>
                </a:cubicBezTo>
                <a:cubicBezTo>
                  <a:pt x="248067" y="501842"/>
                  <a:pt x="257452" y="511946"/>
                  <a:pt x="266330" y="514905"/>
                </a:cubicBezTo>
                <a:cubicBezTo>
                  <a:pt x="300197" y="548770"/>
                  <a:pt x="265057" y="523782"/>
                  <a:pt x="319597" y="523782"/>
                </a:cubicBezTo>
                <a:cubicBezTo>
                  <a:pt x="343455" y="523782"/>
                  <a:pt x="366944" y="529701"/>
                  <a:pt x="390618" y="532660"/>
                </a:cubicBezTo>
                <a:cubicBezTo>
                  <a:pt x="424503" y="543955"/>
                  <a:pt x="459981" y="557849"/>
                  <a:pt x="497150" y="550415"/>
                </a:cubicBezTo>
                <a:cubicBezTo>
                  <a:pt x="506326" y="548580"/>
                  <a:pt x="499411" y="530399"/>
                  <a:pt x="506028" y="523782"/>
                </a:cubicBezTo>
                <a:cubicBezTo>
                  <a:pt x="512645" y="517165"/>
                  <a:pt x="523783" y="517864"/>
                  <a:pt x="532661" y="514905"/>
                </a:cubicBezTo>
                <a:cubicBezTo>
                  <a:pt x="544498" y="517864"/>
                  <a:pt x="557258" y="518326"/>
                  <a:pt x="568171" y="523782"/>
                </a:cubicBezTo>
                <a:cubicBezTo>
                  <a:pt x="575658" y="527525"/>
                  <a:pt x="577641" y="540354"/>
                  <a:pt x="585927" y="541538"/>
                </a:cubicBezTo>
                <a:cubicBezTo>
                  <a:pt x="600864" y="543672"/>
                  <a:pt x="615519" y="535619"/>
                  <a:pt x="630315" y="532660"/>
                </a:cubicBezTo>
                <a:cubicBezTo>
                  <a:pt x="624132" y="523386"/>
                  <a:pt x="601232" y="494095"/>
                  <a:pt x="603682" y="479394"/>
                </a:cubicBezTo>
                <a:cubicBezTo>
                  <a:pt x="605436" y="468870"/>
                  <a:pt x="615519" y="461639"/>
                  <a:pt x="621437" y="452761"/>
                </a:cubicBezTo>
                <a:cubicBezTo>
                  <a:pt x="621407" y="452582"/>
                  <a:pt x="609569" y="372815"/>
                  <a:pt x="603682" y="363984"/>
                </a:cubicBezTo>
                <a:cubicBezTo>
                  <a:pt x="597764" y="355106"/>
                  <a:pt x="585927" y="352147"/>
                  <a:pt x="577049" y="346229"/>
                </a:cubicBezTo>
                <a:cubicBezTo>
                  <a:pt x="585927" y="340311"/>
                  <a:pt x="600308" y="338596"/>
                  <a:pt x="603682" y="328474"/>
                </a:cubicBezTo>
                <a:cubicBezTo>
                  <a:pt x="605539" y="322902"/>
                  <a:pt x="588688" y="274614"/>
                  <a:pt x="585927" y="266330"/>
                </a:cubicBezTo>
                <a:lnTo>
                  <a:pt x="612560" y="186431"/>
                </a:lnTo>
                <a:cubicBezTo>
                  <a:pt x="615519" y="177553"/>
                  <a:pt x="613067" y="163983"/>
                  <a:pt x="621437" y="159798"/>
                </a:cubicBezTo>
                <a:cubicBezTo>
                  <a:pt x="667861" y="136585"/>
                  <a:pt x="644109" y="145252"/>
                  <a:pt x="692459" y="133165"/>
                </a:cubicBezTo>
                <a:cubicBezTo>
                  <a:pt x="695418" y="124287"/>
                  <a:pt x="703171" y="115708"/>
                  <a:pt x="701336" y="106532"/>
                </a:cubicBezTo>
                <a:cubicBezTo>
                  <a:pt x="696909" y="84395"/>
                  <a:pt x="632130" y="71626"/>
                  <a:pt x="630315" y="71021"/>
                </a:cubicBezTo>
                <a:cubicBezTo>
                  <a:pt x="555624" y="46124"/>
                  <a:pt x="612999" y="63239"/>
                  <a:pt x="452762" y="44388"/>
                </a:cubicBezTo>
                <a:cubicBezTo>
                  <a:pt x="410634" y="2260"/>
                  <a:pt x="433132" y="14170"/>
                  <a:pt x="390618" y="0"/>
                </a:cubicBezTo>
                <a:cubicBezTo>
                  <a:pt x="375876" y="4914"/>
                  <a:pt x="326678" y="20732"/>
                  <a:pt x="319597" y="26633"/>
                </a:cubicBezTo>
                <a:cubicBezTo>
                  <a:pt x="312408" y="32624"/>
                  <a:pt x="315534" y="45242"/>
                  <a:pt x="310719" y="53266"/>
                </a:cubicBezTo>
                <a:cubicBezTo>
                  <a:pt x="298533" y="73575"/>
                  <a:pt x="287278" y="72916"/>
                  <a:pt x="266330" y="79899"/>
                </a:cubicBezTo>
                <a:cubicBezTo>
                  <a:pt x="230330" y="73899"/>
                  <a:pt x="210666" y="72077"/>
                  <a:pt x="177554" y="62143"/>
                </a:cubicBezTo>
                <a:cubicBezTo>
                  <a:pt x="159628" y="56765"/>
                  <a:pt x="124288" y="44388"/>
                  <a:pt x="124288" y="44388"/>
                </a:cubicBezTo>
                <a:cubicBezTo>
                  <a:pt x="105787" y="72139"/>
                  <a:pt x="93003" y="86253"/>
                  <a:pt x="88777" y="124287"/>
                </a:cubicBezTo>
                <a:cubicBezTo>
                  <a:pt x="87744" y="133588"/>
                  <a:pt x="106734" y="148650"/>
                  <a:pt x="97655" y="150920"/>
                </a:cubicBezTo>
                <a:cubicBezTo>
                  <a:pt x="71658" y="157419"/>
                  <a:pt x="44389" y="145001"/>
                  <a:pt x="17756" y="142042"/>
                </a:cubicBezTo>
                <a:cubicBezTo>
                  <a:pt x="23674" y="147961"/>
                  <a:pt x="31768" y="152312"/>
                  <a:pt x="35511" y="159798"/>
                </a:cubicBezTo>
                <a:cubicBezTo>
                  <a:pt x="54295" y="197366"/>
                  <a:pt x="40015" y="208428"/>
                  <a:pt x="26633" y="248574"/>
                </a:cubicBezTo>
                <a:cubicBezTo>
                  <a:pt x="15108" y="283149"/>
                  <a:pt x="24374" y="268589"/>
                  <a:pt x="0" y="292963"/>
                </a:cubicBezTo>
                <a:cubicBezTo>
                  <a:pt x="11837" y="295922"/>
                  <a:pt x="25359" y="295073"/>
                  <a:pt x="35511" y="301841"/>
                </a:cubicBezTo>
                <a:cubicBezTo>
                  <a:pt x="50261" y="311675"/>
                  <a:pt x="57080" y="339915"/>
                  <a:pt x="62144" y="355107"/>
                </a:cubicBezTo>
                <a:cubicBezTo>
                  <a:pt x="59185" y="363985"/>
                  <a:pt x="57451" y="373370"/>
                  <a:pt x="53266" y="381740"/>
                </a:cubicBezTo>
                <a:cubicBezTo>
                  <a:pt x="48494" y="391283"/>
                  <a:pt x="36329" y="397735"/>
                  <a:pt x="35511" y="408373"/>
                </a:cubicBezTo>
                <a:cubicBezTo>
                  <a:pt x="33230" y="438025"/>
                  <a:pt x="41430" y="467557"/>
                  <a:pt x="44389" y="497149"/>
                </a:cubicBezTo>
                <a:cubicBezTo>
                  <a:pt x="38470" y="503068"/>
                  <a:pt x="23986" y="506964"/>
                  <a:pt x="26633" y="514905"/>
                </a:cubicBezTo>
                <a:cubicBezTo>
                  <a:pt x="30216" y="525654"/>
                  <a:pt x="25154" y="531181"/>
                  <a:pt x="35511" y="532660"/>
                </a:cubicBezTo>
                <a:close/>
              </a:path>
            </a:pathLst>
          </a:custGeom>
          <a:solidFill>
            <a:schemeClr val="bg1">
              <a:lumMod val="20000"/>
              <a:lumOff val="80000"/>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nvGrpSpPr>
          <p:cNvPr id="15" name="Group 148"/>
          <p:cNvGrpSpPr/>
          <p:nvPr/>
        </p:nvGrpSpPr>
        <p:grpSpPr>
          <a:xfrm flipH="1">
            <a:off x="11160708" y="3512708"/>
            <a:ext cx="3096695" cy="2323428"/>
            <a:chOff x="5319136" y="5583218"/>
            <a:chExt cx="3371748" cy="2553967"/>
          </a:xfrm>
        </p:grpSpPr>
        <p:sp>
          <p:nvSpPr>
            <p:cNvPr id="150" name="Freeform 149"/>
            <p:cNvSpPr/>
            <p:nvPr/>
          </p:nvSpPr>
          <p:spPr>
            <a:xfrm flipH="1" flipV="1">
              <a:off x="5319136" y="5583218"/>
              <a:ext cx="2860949" cy="2499709"/>
            </a:xfrm>
            <a:custGeom>
              <a:avLst/>
              <a:gdLst>
                <a:gd name="connsiteX0" fmla="*/ 133165 w 1811045"/>
                <a:gd name="connsiteY0" fmla="*/ 1416723 h 1701289"/>
                <a:gd name="connsiteX1" fmla="*/ 142043 w 1811045"/>
                <a:gd name="connsiteY1" fmla="*/ 1461112 h 1701289"/>
                <a:gd name="connsiteX2" fmla="*/ 159798 w 1811045"/>
                <a:gd name="connsiteY2" fmla="*/ 1487745 h 1701289"/>
                <a:gd name="connsiteX3" fmla="*/ 168676 w 1811045"/>
                <a:gd name="connsiteY3" fmla="*/ 1523255 h 1701289"/>
                <a:gd name="connsiteX4" fmla="*/ 142043 w 1811045"/>
                <a:gd name="connsiteY4" fmla="*/ 1629787 h 1701289"/>
                <a:gd name="connsiteX5" fmla="*/ 150921 w 1811045"/>
                <a:gd name="connsiteY5" fmla="*/ 1674176 h 1701289"/>
                <a:gd name="connsiteX6" fmla="*/ 328474 w 1811045"/>
                <a:gd name="connsiteY6" fmla="*/ 1683053 h 1701289"/>
                <a:gd name="connsiteX7" fmla="*/ 417251 w 1811045"/>
                <a:gd name="connsiteY7" fmla="*/ 1691931 h 1701289"/>
                <a:gd name="connsiteX8" fmla="*/ 443884 w 1811045"/>
                <a:gd name="connsiteY8" fmla="*/ 1683053 h 1701289"/>
                <a:gd name="connsiteX9" fmla="*/ 497150 w 1811045"/>
                <a:gd name="connsiteY9" fmla="*/ 1700809 h 1701289"/>
                <a:gd name="connsiteX10" fmla="*/ 559294 w 1811045"/>
                <a:gd name="connsiteY10" fmla="*/ 1691931 h 1701289"/>
                <a:gd name="connsiteX11" fmla="*/ 568171 w 1811045"/>
                <a:gd name="connsiteY11" fmla="*/ 1665298 h 1701289"/>
                <a:gd name="connsiteX12" fmla="*/ 594804 w 1811045"/>
                <a:gd name="connsiteY12" fmla="*/ 1656420 h 1701289"/>
                <a:gd name="connsiteX13" fmla="*/ 719092 w 1811045"/>
                <a:gd name="connsiteY13" fmla="*/ 1656420 h 1701289"/>
                <a:gd name="connsiteX14" fmla="*/ 736847 w 1811045"/>
                <a:gd name="connsiteY14" fmla="*/ 1603154 h 1701289"/>
                <a:gd name="connsiteX15" fmla="*/ 754602 w 1811045"/>
                <a:gd name="connsiteY15" fmla="*/ 1576521 h 1701289"/>
                <a:gd name="connsiteX16" fmla="*/ 745725 w 1811045"/>
                <a:gd name="connsiteY16" fmla="*/ 1541011 h 1701289"/>
                <a:gd name="connsiteX17" fmla="*/ 719092 w 1811045"/>
                <a:gd name="connsiteY17" fmla="*/ 1523255 h 1701289"/>
                <a:gd name="connsiteX18" fmla="*/ 727969 w 1811045"/>
                <a:gd name="connsiteY18" fmla="*/ 1390090 h 1701289"/>
                <a:gd name="connsiteX19" fmla="*/ 816746 w 1811045"/>
                <a:gd name="connsiteY19" fmla="*/ 1319069 h 1701289"/>
                <a:gd name="connsiteX20" fmla="*/ 1038688 w 1811045"/>
                <a:gd name="connsiteY20" fmla="*/ 1301313 h 1701289"/>
                <a:gd name="connsiteX21" fmla="*/ 1100831 w 1811045"/>
                <a:gd name="connsiteY21" fmla="*/ 1292436 h 1701289"/>
                <a:gd name="connsiteX22" fmla="*/ 1242874 w 1811045"/>
                <a:gd name="connsiteY22" fmla="*/ 1301313 h 1701289"/>
                <a:gd name="connsiteX23" fmla="*/ 1269507 w 1811045"/>
                <a:gd name="connsiteY23" fmla="*/ 1310191 h 1701289"/>
                <a:gd name="connsiteX24" fmla="*/ 1429305 w 1811045"/>
                <a:gd name="connsiteY24" fmla="*/ 1301313 h 1701289"/>
                <a:gd name="connsiteX25" fmla="*/ 1651247 w 1811045"/>
                <a:gd name="connsiteY25" fmla="*/ 1292436 h 1701289"/>
                <a:gd name="connsiteX26" fmla="*/ 1722268 w 1811045"/>
                <a:gd name="connsiteY26" fmla="*/ 1283558 h 1701289"/>
                <a:gd name="connsiteX27" fmla="*/ 1731146 w 1811045"/>
                <a:gd name="connsiteY27" fmla="*/ 1248047 h 1701289"/>
                <a:gd name="connsiteX28" fmla="*/ 1757779 w 1811045"/>
                <a:gd name="connsiteY28" fmla="*/ 1230292 h 1701289"/>
                <a:gd name="connsiteX29" fmla="*/ 1722268 w 1811045"/>
                <a:gd name="connsiteY29" fmla="*/ 1159271 h 1701289"/>
                <a:gd name="connsiteX30" fmla="*/ 1731146 w 1811045"/>
                <a:gd name="connsiteY30" fmla="*/ 1097127 h 1701289"/>
                <a:gd name="connsiteX31" fmla="*/ 1757779 w 1811045"/>
                <a:gd name="connsiteY31" fmla="*/ 1070494 h 1701289"/>
                <a:gd name="connsiteX32" fmla="*/ 1775534 w 1811045"/>
                <a:gd name="connsiteY32" fmla="*/ 1043861 h 1701289"/>
                <a:gd name="connsiteX33" fmla="*/ 1811045 w 1811045"/>
                <a:gd name="connsiteY33" fmla="*/ 1008350 h 1701289"/>
                <a:gd name="connsiteX34" fmla="*/ 1802167 w 1811045"/>
                <a:gd name="connsiteY34" fmla="*/ 937329 h 1701289"/>
                <a:gd name="connsiteX35" fmla="*/ 1775534 w 1811045"/>
                <a:gd name="connsiteY35" fmla="*/ 919574 h 1701289"/>
                <a:gd name="connsiteX36" fmla="*/ 1757779 w 1811045"/>
                <a:gd name="connsiteY36" fmla="*/ 857430 h 1701289"/>
                <a:gd name="connsiteX37" fmla="*/ 1766657 w 1811045"/>
                <a:gd name="connsiteY37" fmla="*/ 742020 h 1701289"/>
                <a:gd name="connsiteX38" fmla="*/ 1775534 w 1811045"/>
                <a:gd name="connsiteY38" fmla="*/ 715387 h 1701289"/>
                <a:gd name="connsiteX39" fmla="*/ 1802167 w 1811045"/>
                <a:gd name="connsiteY39" fmla="*/ 608855 h 1701289"/>
                <a:gd name="connsiteX40" fmla="*/ 1784412 w 1811045"/>
                <a:gd name="connsiteY40" fmla="*/ 449057 h 1701289"/>
                <a:gd name="connsiteX41" fmla="*/ 1766657 w 1811045"/>
                <a:gd name="connsiteY41" fmla="*/ 395791 h 1701289"/>
                <a:gd name="connsiteX42" fmla="*/ 1766657 w 1811045"/>
                <a:gd name="connsiteY42" fmla="*/ 307014 h 1701289"/>
                <a:gd name="connsiteX43" fmla="*/ 1784412 w 1811045"/>
                <a:gd name="connsiteY43" fmla="*/ 253748 h 1701289"/>
                <a:gd name="connsiteX44" fmla="*/ 1775534 w 1811045"/>
                <a:gd name="connsiteY44" fmla="*/ 218238 h 1701289"/>
                <a:gd name="connsiteX45" fmla="*/ 1722268 w 1811045"/>
                <a:gd name="connsiteY45" fmla="*/ 200482 h 1701289"/>
                <a:gd name="connsiteX46" fmla="*/ 1695635 w 1811045"/>
                <a:gd name="connsiteY46" fmla="*/ 182727 h 1701289"/>
                <a:gd name="connsiteX47" fmla="*/ 1260629 w 1811045"/>
                <a:gd name="connsiteY47" fmla="*/ 129461 h 1701289"/>
                <a:gd name="connsiteX48" fmla="*/ 1100831 w 1811045"/>
                <a:gd name="connsiteY48" fmla="*/ 138339 h 1701289"/>
                <a:gd name="connsiteX49" fmla="*/ 816746 w 1811045"/>
                <a:gd name="connsiteY49" fmla="*/ 164972 h 1701289"/>
                <a:gd name="connsiteX50" fmla="*/ 754602 w 1811045"/>
                <a:gd name="connsiteY50" fmla="*/ 182727 h 1701289"/>
                <a:gd name="connsiteX51" fmla="*/ 719092 w 1811045"/>
                <a:gd name="connsiteY51" fmla="*/ 191605 h 1701289"/>
                <a:gd name="connsiteX52" fmla="*/ 568171 w 1811045"/>
                <a:gd name="connsiteY52" fmla="*/ 182727 h 1701289"/>
                <a:gd name="connsiteX53" fmla="*/ 541538 w 1811045"/>
                <a:gd name="connsiteY53" fmla="*/ 173849 h 1701289"/>
                <a:gd name="connsiteX54" fmla="*/ 417251 w 1811045"/>
                <a:gd name="connsiteY54" fmla="*/ 164972 h 1701289"/>
                <a:gd name="connsiteX55" fmla="*/ 346229 w 1811045"/>
                <a:gd name="connsiteY55" fmla="*/ 156094 h 1701289"/>
                <a:gd name="connsiteX56" fmla="*/ 257453 w 1811045"/>
                <a:gd name="connsiteY56" fmla="*/ 147216 h 1701289"/>
                <a:gd name="connsiteX57" fmla="*/ 79899 w 1811045"/>
                <a:gd name="connsiteY57" fmla="*/ 147216 h 1701289"/>
                <a:gd name="connsiteX58" fmla="*/ 62144 w 1811045"/>
                <a:gd name="connsiteY58" fmla="*/ 200482 h 1701289"/>
                <a:gd name="connsiteX59" fmla="*/ 35511 w 1811045"/>
                <a:gd name="connsiteY59" fmla="*/ 218238 h 1701289"/>
                <a:gd name="connsiteX60" fmla="*/ 17756 w 1811045"/>
                <a:gd name="connsiteY60" fmla="*/ 244871 h 1701289"/>
                <a:gd name="connsiteX61" fmla="*/ 35511 w 1811045"/>
                <a:gd name="connsiteY61" fmla="*/ 342525 h 1701289"/>
                <a:gd name="connsiteX62" fmla="*/ 17756 w 1811045"/>
                <a:gd name="connsiteY62" fmla="*/ 422424 h 1701289"/>
                <a:gd name="connsiteX63" fmla="*/ 0 w 1811045"/>
                <a:gd name="connsiteY63" fmla="*/ 440179 h 1701289"/>
                <a:gd name="connsiteX64" fmla="*/ 8878 w 1811045"/>
                <a:gd name="connsiteY64" fmla="*/ 546712 h 1701289"/>
                <a:gd name="connsiteX65" fmla="*/ 17756 w 1811045"/>
                <a:gd name="connsiteY65" fmla="*/ 582222 h 1701289"/>
                <a:gd name="connsiteX66" fmla="*/ 35511 w 1811045"/>
                <a:gd name="connsiteY66" fmla="*/ 599978 h 1701289"/>
                <a:gd name="connsiteX67" fmla="*/ 17756 w 1811045"/>
                <a:gd name="connsiteY67" fmla="*/ 750898 h 1701289"/>
                <a:gd name="connsiteX68" fmla="*/ 26633 w 1811045"/>
                <a:gd name="connsiteY68" fmla="*/ 777531 h 1701289"/>
                <a:gd name="connsiteX69" fmla="*/ 35511 w 1811045"/>
                <a:gd name="connsiteY69" fmla="*/ 910696 h 1701289"/>
                <a:gd name="connsiteX70" fmla="*/ 0 w 1811045"/>
                <a:gd name="connsiteY70" fmla="*/ 990595 h 1701289"/>
                <a:gd name="connsiteX71" fmla="*/ 8878 w 1811045"/>
                <a:gd name="connsiteY71" fmla="*/ 1043861 h 1701289"/>
                <a:gd name="connsiteX72" fmla="*/ 35511 w 1811045"/>
                <a:gd name="connsiteY72" fmla="*/ 1079372 h 1701289"/>
                <a:gd name="connsiteX73" fmla="*/ 44389 w 1811045"/>
                <a:gd name="connsiteY73" fmla="*/ 1106005 h 1701289"/>
                <a:gd name="connsiteX74" fmla="*/ 35511 w 1811045"/>
                <a:gd name="connsiteY74" fmla="*/ 1248047 h 1701289"/>
                <a:gd name="connsiteX75" fmla="*/ 17756 w 1811045"/>
                <a:gd name="connsiteY75" fmla="*/ 1265803 h 1701289"/>
                <a:gd name="connsiteX76" fmla="*/ 35511 w 1811045"/>
                <a:gd name="connsiteY76" fmla="*/ 1292436 h 1701289"/>
                <a:gd name="connsiteX77" fmla="*/ 44389 w 1811045"/>
                <a:gd name="connsiteY77" fmla="*/ 1319069 h 1701289"/>
                <a:gd name="connsiteX78" fmla="*/ 97655 w 1811045"/>
                <a:gd name="connsiteY78" fmla="*/ 1345702 h 1701289"/>
                <a:gd name="connsiteX79" fmla="*/ 106532 w 1811045"/>
                <a:gd name="connsiteY79" fmla="*/ 1372335 h 1701289"/>
                <a:gd name="connsiteX80" fmla="*/ 133165 w 1811045"/>
                <a:gd name="connsiteY80" fmla="*/ 1416723 h 1701289"/>
                <a:gd name="connsiteX81" fmla="*/ 133165 w 1811045"/>
                <a:gd name="connsiteY81" fmla="*/ 1416723 h 170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811045" h="1701289">
                  <a:moveTo>
                    <a:pt x="133165" y="1416723"/>
                  </a:moveTo>
                  <a:cubicBezTo>
                    <a:pt x="136124" y="1431519"/>
                    <a:pt x="136745" y="1446983"/>
                    <a:pt x="142043" y="1461112"/>
                  </a:cubicBezTo>
                  <a:cubicBezTo>
                    <a:pt x="145789" y="1471102"/>
                    <a:pt x="155595" y="1477938"/>
                    <a:pt x="159798" y="1487745"/>
                  </a:cubicBezTo>
                  <a:cubicBezTo>
                    <a:pt x="164604" y="1498959"/>
                    <a:pt x="165717" y="1511418"/>
                    <a:pt x="168676" y="1523255"/>
                  </a:cubicBezTo>
                  <a:cubicBezTo>
                    <a:pt x="140061" y="1566178"/>
                    <a:pt x="142043" y="1554368"/>
                    <a:pt x="142043" y="1629787"/>
                  </a:cubicBezTo>
                  <a:cubicBezTo>
                    <a:pt x="142043" y="1644876"/>
                    <a:pt x="136412" y="1670031"/>
                    <a:pt x="150921" y="1674176"/>
                  </a:cubicBezTo>
                  <a:cubicBezTo>
                    <a:pt x="207899" y="1690455"/>
                    <a:pt x="269290" y="1680094"/>
                    <a:pt x="328474" y="1683053"/>
                  </a:cubicBezTo>
                  <a:cubicBezTo>
                    <a:pt x="358066" y="1686012"/>
                    <a:pt x="387511" y="1691931"/>
                    <a:pt x="417251" y="1691931"/>
                  </a:cubicBezTo>
                  <a:cubicBezTo>
                    <a:pt x="426609" y="1691931"/>
                    <a:pt x="434583" y="1682020"/>
                    <a:pt x="443884" y="1683053"/>
                  </a:cubicBezTo>
                  <a:cubicBezTo>
                    <a:pt x="462485" y="1685120"/>
                    <a:pt x="497150" y="1700809"/>
                    <a:pt x="497150" y="1700809"/>
                  </a:cubicBezTo>
                  <a:cubicBezTo>
                    <a:pt x="517865" y="1697850"/>
                    <a:pt x="540578" y="1701289"/>
                    <a:pt x="559294" y="1691931"/>
                  </a:cubicBezTo>
                  <a:cubicBezTo>
                    <a:pt x="567664" y="1687746"/>
                    <a:pt x="561554" y="1671915"/>
                    <a:pt x="568171" y="1665298"/>
                  </a:cubicBezTo>
                  <a:cubicBezTo>
                    <a:pt x="574788" y="1658681"/>
                    <a:pt x="585926" y="1659379"/>
                    <a:pt x="594804" y="1656420"/>
                  </a:cubicBezTo>
                  <a:cubicBezTo>
                    <a:pt x="635153" y="1666508"/>
                    <a:pt x="676706" y="1681145"/>
                    <a:pt x="719092" y="1656420"/>
                  </a:cubicBezTo>
                  <a:cubicBezTo>
                    <a:pt x="735258" y="1646990"/>
                    <a:pt x="726466" y="1618727"/>
                    <a:pt x="736847" y="1603154"/>
                  </a:cubicBezTo>
                  <a:lnTo>
                    <a:pt x="754602" y="1576521"/>
                  </a:lnTo>
                  <a:cubicBezTo>
                    <a:pt x="751643" y="1564684"/>
                    <a:pt x="752493" y="1551163"/>
                    <a:pt x="745725" y="1541011"/>
                  </a:cubicBezTo>
                  <a:cubicBezTo>
                    <a:pt x="739807" y="1532133"/>
                    <a:pt x="720339" y="1533852"/>
                    <a:pt x="719092" y="1523255"/>
                  </a:cubicBezTo>
                  <a:cubicBezTo>
                    <a:pt x="713894" y="1479073"/>
                    <a:pt x="716647" y="1433112"/>
                    <a:pt x="727969" y="1390090"/>
                  </a:cubicBezTo>
                  <a:cubicBezTo>
                    <a:pt x="732156" y="1374181"/>
                    <a:pt x="808716" y="1319643"/>
                    <a:pt x="816746" y="1319069"/>
                  </a:cubicBezTo>
                  <a:cubicBezTo>
                    <a:pt x="883713" y="1314285"/>
                    <a:pt x="970434" y="1308897"/>
                    <a:pt x="1038688" y="1301313"/>
                  </a:cubicBezTo>
                  <a:cubicBezTo>
                    <a:pt x="1059485" y="1299002"/>
                    <a:pt x="1080117" y="1295395"/>
                    <a:pt x="1100831" y="1292436"/>
                  </a:cubicBezTo>
                  <a:cubicBezTo>
                    <a:pt x="1148179" y="1295395"/>
                    <a:pt x="1195695" y="1296347"/>
                    <a:pt x="1242874" y="1301313"/>
                  </a:cubicBezTo>
                  <a:cubicBezTo>
                    <a:pt x="1252181" y="1302293"/>
                    <a:pt x="1260149" y="1310191"/>
                    <a:pt x="1269507" y="1310191"/>
                  </a:cubicBezTo>
                  <a:cubicBezTo>
                    <a:pt x="1322855" y="1310191"/>
                    <a:pt x="1376014" y="1303792"/>
                    <a:pt x="1429305" y="1301313"/>
                  </a:cubicBezTo>
                  <a:lnTo>
                    <a:pt x="1651247" y="1292436"/>
                  </a:lnTo>
                  <a:cubicBezTo>
                    <a:pt x="1674921" y="1289477"/>
                    <a:pt x="1701413" y="1295145"/>
                    <a:pt x="1722268" y="1283558"/>
                  </a:cubicBezTo>
                  <a:cubicBezTo>
                    <a:pt x="1732934" y="1277632"/>
                    <a:pt x="1724378" y="1258199"/>
                    <a:pt x="1731146" y="1248047"/>
                  </a:cubicBezTo>
                  <a:cubicBezTo>
                    <a:pt x="1737064" y="1239169"/>
                    <a:pt x="1748901" y="1236210"/>
                    <a:pt x="1757779" y="1230292"/>
                  </a:cubicBezTo>
                  <a:cubicBezTo>
                    <a:pt x="1737377" y="1169085"/>
                    <a:pt x="1753258" y="1190260"/>
                    <a:pt x="1722268" y="1159271"/>
                  </a:cubicBezTo>
                  <a:cubicBezTo>
                    <a:pt x="1725227" y="1138556"/>
                    <a:pt x="1723375" y="1116555"/>
                    <a:pt x="1731146" y="1097127"/>
                  </a:cubicBezTo>
                  <a:cubicBezTo>
                    <a:pt x="1735809" y="1085470"/>
                    <a:pt x="1749742" y="1080139"/>
                    <a:pt x="1757779" y="1070494"/>
                  </a:cubicBezTo>
                  <a:cubicBezTo>
                    <a:pt x="1764609" y="1062297"/>
                    <a:pt x="1768590" y="1051962"/>
                    <a:pt x="1775534" y="1043861"/>
                  </a:cubicBezTo>
                  <a:cubicBezTo>
                    <a:pt x="1786428" y="1031151"/>
                    <a:pt x="1811045" y="1008350"/>
                    <a:pt x="1811045" y="1008350"/>
                  </a:cubicBezTo>
                  <a:cubicBezTo>
                    <a:pt x="1808086" y="984676"/>
                    <a:pt x="1811028" y="959480"/>
                    <a:pt x="1802167" y="937329"/>
                  </a:cubicBezTo>
                  <a:cubicBezTo>
                    <a:pt x="1798204" y="927423"/>
                    <a:pt x="1782199" y="927906"/>
                    <a:pt x="1775534" y="919574"/>
                  </a:cubicBezTo>
                  <a:cubicBezTo>
                    <a:pt x="1770904" y="913787"/>
                    <a:pt x="1758358" y="859747"/>
                    <a:pt x="1757779" y="857430"/>
                  </a:cubicBezTo>
                  <a:cubicBezTo>
                    <a:pt x="1760738" y="818960"/>
                    <a:pt x="1761871" y="780306"/>
                    <a:pt x="1766657" y="742020"/>
                  </a:cubicBezTo>
                  <a:cubicBezTo>
                    <a:pt x="1767818" y="732734"/>
                    <a:pt x="1773996" y="724617"/>
                    <a:pt x="1775534" y="715387"/>
                  </a:cubicBezTo>
                  <a:cubicBezTo>
                    <a:pt x="1792293" y="614829"/>
                    <a:pt x="1766879" y="661788"/>
                    <a:pt x="1802167" y="608855"/>
                  </a:cubicBezTo>
                  <a:cubicBezTo>
                    <a:pt x="1796249" y="555589"/>
                    <a:pt x="1801360" y="499901"/>
                    <a:pt x="1784412" y="449057"/>
                  </a:cubicBezTo>
                  <a:lnTo>
                    <a:pt x="1766657" y="395791"/>
                  </a:lnTo>
                  <a:cubicBezTo>
                    <a:pt x="1791275" y="321933"/>
                    <a:pt x="1756455" y="439633"/>
                    <a:pt x="1766657" y="307014"/>
                  </a:cubicBezTo>
                  <a:cubicBezTo>
                    <a:pt x="1768092" y="288353"/>
                    <a:pt x="1784412" y="253748"/>
                    <a:pt x="1784412" y="253748"/>
                  </a:cubicBezTo>
                  <a:cubicBezTo>
                    <a:pt x="1781453" y="241911"/>
                    <a:pt x="1784798" y="226178"/>
                    <a:pt x="1775534" y="218238"/>
                  </a:cubicBezTo>
                  <a:cubicBezTo>
                    <a:pt x="1761324" y="206058"/>
                    <a:pt x="1737841" y="210864"/>
                    <a:pt x="1722268" y="200482"/>
                  </a:cubicBezTo>
                  <a:lnTo>
                    <a:pt x="1695635" y="182727"/>
                  </a:lnTo>
                  <a:cubicBezTo>
                    <a:pt x="1659092" y="0"/>
                    <a:pt x="1700005" y="129461"/>
                    <a:pt x="1260629" y="129461"/>
                  </a:cubicBezTo>
                  <a:cubicBezTo>
                    <a:pt x="1207281" y="129461"/>
                    <a:pt x="1154097" y="135380"/>
                    <a:pt x="1100831" y="138339"/>
                  </a:cubicBezTo>
                  <a:cubicBezTo>
                    <a:pt x="989964" y="175292"/>
                    <a:pt x="1107682" y="138523"/>
                    <a:pt x="816746" y="164972"/>
                  </a:cubicBezTo>
                  <a:cubicBezTo>
                    <a:pt x="796387" y="166823"/>
                    <a:pt x="774226" y="177120"/>
                    <a:pt x="754602" y="182727"/>
                  </a:cubicBezTo>
                  <a:cubicBezTo>
                    <a:pt x="742870" y="186079"/>
                    <a:pt x="730929" y="188646"/>
                    <a:pt x="719092" y="191605"/>
                  </a:cubicBezTo>
                  <a:cubicBezTo>
                    <a:pt x="668785" y="188646"/>
                    <a:pt x="618315" y="187742"/>
                    <a:pt x="568171" y="182727"/>
                  </a:cubicBezTo>
                  <a:cubicBezTo>
                    <a:pt x="558860" y="181796"/>
                    <a:pt x="550832" y="174942"/>
                    <a:pt x="541538" y="173849"/>
                  </a:cubicBezTo>
                  <a:cubicBezTo>
                    <a:pt x="500288" y="168996"/>
                    <a:pt x="458615" y="168732"/>
                    <a:pt x="417251" y="164972"/>
                  </a:cubicBezTo>
                  <a:cubicBezTo>
                    <a:pt x="393491" y="162812"/>
                    <a:pt x="369941" y="158729"/>
                    <a:pt x="346229" y="156094"/>
                  </a:cubicBezTo>
                  <a:cubicBezTo>
                    <a:pt x="316671" y="152810"/>
                    <a:pt x="287045" y="150175"/>
                    <a:pt x="257453" y="147216"/>
                  </a:cubicBezTo>
                  <a:cubicBezTo>
                    <a:pt x="196182" y="131900"/>
                    <a:pt x="155330" y="117882"/>
                    <a:pt x="79899" y="147216"/>
                  </a:cubicBezTo>
                  <a:cubicBezTo>
                    <a:pt x="62456" y="153999"/>
                    <a:pt x="77716" y="190100"/>
                    <a:pt x="62144" y="200482"/>
                  </a:cubicBezTo>
                  <a:lnTo>
                    <a:pt x="35511" y="218238"/>
                  </a:lnTo>
                  <a:cubicBezTo>
                    <a:pt x="29593" y="227116"/>
                    <a:pt x="18722" y="234245"/>
                    <a:pt x="17756" y="244871"/>
                  </a:cubicBezTo>
                  <a:cubicBezTo>
                    <a:pt x="14171" y="284310"/>
                    <a:pt x="24432" y="309288"/>
                    <a:pt x="35511" y="342525"/>
                  </a:cubicBezTo>
                  <a:cubicBezTo>
                    <a:pt x="34578" y="347189"/>
                    <a:pt x="21933" y="414071"/>
                    <a:pt x="17756" y="422424"/>
                  </a:cubicBezTo>
                  <a:cubicBezTo>
                    <a:pt x="14013" y="429910"/>
                    <a:pt x="5919" y="434261"/>
                    <a:pt x="0" y="440179"/>
                  </a:cubicBezTo>
                  <a:cubicBezTo>
                    <a:pt x="2959" y="475690"/>
                    <a:pt x="4458" y="511353"/>
                    <a:pt x="8878" y="546712"/>
                  </a:cubicBezTo>
                  <a:cubicBezTo>
                    <a:pt x="10391" y="558819"/>
                    <a:pt x="12300" y="571309"/>
                    <a:pt x="17756" y="582222"/>
                  </a:cubicBezTo>
                  <a:cubicBezTo>
                    <a:pt x="21499" y="589708"/>
                    <a:pt x="29593" y="594059"/>
                    <a:pt x="35511" y="599978"/>
                  </a:cubicBezTo>
                  <a:cubicBezTo>
                    <a:pt x="20378" y="660508"/>
                    <a:pt x="17756" y="662572"/>
                    <a:pt x="17756" y="750898"/>
                  </a:cubicBezTo>
                  <a:cubicBezTo>
                    <a:pt x="17756" y="760256"/>
                    <a:pt x="23674" y="768653"/>
                    <a:pt x="26633" y="777531"/>
                  </a:cubicBezTo>
                  <a:cubicBezTo>
                    <a:pt x="29592" y="821919"/>
                    <a:pt x="37627" y="866259"/>
                    <a:pt x="35511" y="910696"/>
                  </a:cubicBezTo>
                  <a:cubicBezTo>
                    <a:pt x="33886" y="944830"/>
                    <a:pt x="17019" y="965068"/>
                    <a:pt x="0" y="990595"/>
                  </a:cubicBezTo>
                  <a:cubicBezTo>
                    <a:pt x="2959" y="1008350"/>
                    <a:pt x="2193" y="1027148"/>
                    <a:pt x="8878" y="1043861"/>
                  </a:cubicBezTo>
                  <a:cubicBezTo>
                    <a:pt x="14373" y="1057599"/>
                    <a:pt x="28170" y="1066525"/>
                    <a:pt x="35511" y="1079372"/>
                  </a:cubicBezTo>
                  <a:cubicBezTo>
                    <a:pt x="40154" y="1087497"/>
                    <a:pt x="41430" y="1097127"/>
                    <a:pt x="44389" y="1106005"/>
                  </a:cubicBezTo>
                  <a:cubicBezTo>
                    <a:pt x="41430" y="1153352"/>
                    <a:pt x="43310" y="1201253"/>
                    <a:pt x="35511" y="1248047"/>
                  </a:cubicBezTo>
                  <a:cubicBezTo>
                    <a:pt x="34135" y="1256303"/>
                    <a:pt x="17756" y="1257433"/>
                    <a:pt x="17756" y="1265803"/>
                  </a:cubicBezTo>
                  <a:cubicBezTo>
                    <a:pt x="17756" y="1276473"/>
                    <a:pt x="30739" y="1282893"/>
                    <a:pt x="35511" y="1292436"/>
                  </a:cubicBezTo>
                  <a:cubicBezTo>
                    <a:pt x="39696" y="1300806"/>
                    <a:pt x="38543" y="1311762"/>
                    <a:pt x="44389" y="1319069"/>
                  </a:cubicBezTo>
                  <a:cubicBezTo>
                    <a:pt x="56905" y="1334713"/>
                    <a:pt x="80111" y="1339854"/>
                    <a:pt x="97655" y="1345702"/>
                  </a:cubicBezTo>
                  <a:cubicBezTo>
                    <a:pt x="100614" y="1354580"/>
                    <a:pt x="101717" y="1364311"/>
                    <a:pt x="106532" y="1372335"/>
                  </a:cubicBezTo>
                  <a:cubicBezTo>
                    <a:pt x="143090" y="1433265"/>
                    <a:pt x="108018" y="1341277"/>
                    <a:pt x="133165" y="1416723"/>
                  </a:cubicBezTo>
                  <a:lnTo>
                    <a:pt x="133165" y="1416723"/>
                  </a:lnTo>
                  <a:close/>
                </a:path>
              </a:pathLst>
            </a:custGeom>
            <a:solidFill>
              <a:srgbClr val="FFC000">
                <a:alpha val="4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Arc 150"/>
            <p:cNvSpPr/>
            <p:nvPr/>
          </p:nvSpPr>
          <p:spPr>
            <a:xfrm rot="17501228" flipH="1">
              <a:off x="7352912" y="7586622"/>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2" name="Arc 151"/>
            <p:cNvSpPr/>
            <p:nvPr/>
          </p:nvSpPr>
          <p:spPr>
            <a:xfrm rot="10800000" flipH="1">
              <a:off x="5516443" y="7527436"/>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3" name="Arc 152"/>
            <p:cNvSpPr/>
            <p:nvPr/>
          </p:nvSpPr>
          <p:spPr>
            <a:xfrm rot="17501228" flipH="1">
              <a:off x="6711663" y="7586625"/>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4" name="Arc 153"/>
            <p:cNvSpPr/>
            <p:nvPr/>
          </p:nvSpPr>
          <p:spPr>
            <a:xfrm rot="14854291" flipH="1">
              <a:off x="8140324" y="7306785"/>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5" name="Arc 154"/>
            <p:cNvSpPr/>
            <p:nvPr/>
          </p:nvSpPr>
          <p:spPr>
            <a:xfrm rot="3648622" flipH="1">
              <a:off x="7978735" y="7244077"/>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6" name="Arc 155"/>
            <p:cNvSpPr/>
            <p:nvPr/>
          </p:nvSpPr>
          <p:spPr>
            <a:xfrm rot="14305427" flipH="1">
              <a:off x="8024550" y="6221061"/>
              <a:ext cx="509200" cy="591920"/>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7" name="Arc 156"/>
            <p:cNvSpPr/>
            <p:nvPr/>
          </p:nvSpPr>
          <p:spPr>
            <a:xfrm rot="2105524" flipH="1">
              <a:off x="7960599" y="5950246"/>
              <a:ext cx="542594" cy="555491"/>
            </a:xfrm>
            <a:prstGeom prst="arc">
              <a:avLst/>
            </a:prstGeom>
            <a:ln w="79375">
              <a:solidFill>
                <a:srgbClr val="FFFF00">
                  <a:alpha val="5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58" name="TextBox 157"/>
          <p:cNvSpPr txBox="1"/>
          <p:nvPr/>
        </p:nvSpPr>
        <p:spPr>
          <a:xfrm>
            <a:off x="5257800" y="1560251"/>
            <a:ext cx="696471" cy="350341"/>
          </a:xfrm>
          <a:prstGeom prst="rect">
            <a:avLst/>
          </a:prstGeom>
          <a:solidFill>
            <a:srgbClr val="FFC000"/>
          </a:solidFill>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sp>
        <p:nvSpPr>
          <p:cNvPr id="159" name="TextBox 158"/>
          <p:cNvSpPr txBox="1"/>
          <p:nvPr/>
        </p:nvSpPr>
        <p:spPr>
          <a:xfrm>
            <a:off x="6019800" y="1560251"/>
            <a:ext cx="696471" cy="350341"/>
          </a:xfrm>
          <a:prstGeom prst="rect">
            <a:avLst/>
          </a:prstGeom>
          <a:solidFill>
            <a:srgbClr val="66FF33"/>
          </a:solidFill>
          <a:ln>
            <a:solidFill>
              <a:srgbClr val="66FF33"/>
            </a:solidFill>
          </a:ln>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sp>
        <p:nvSpPr>
          <p:cNvPr id="160" name="TextBox 159"/>
          <p:cNvSpPr txBox="1"/>
          <p:nvPr/>
        </p:nvSpPr>
        <p:spPr>
          <a:xfrm>
            <a:off x="6834323" y="1560251"/>
            <a:ext cx="938077" cy="400110"/>
          </a:xfrm>
          <a:prstGeom prst="rect">
            <a:avLst/>
          </a:prstGeom>
          <a:solidFill>
            <a:srgbClr val="FFFF00"/>
          </a:solidFill>
          <a:ln>
            <a:solidFill>
              <a:srgbClr val="FFFF00"/>
            </a:solidFill>
          </a:ln>
        </p:spPr>
        <p:txBody>
          <a:bodyPr wrap="none" rtlCol="0">
            <a:spAutoFit/>
          </a:bodyPr>
          <a:lstStyle/>
          <a:p>
            <a:r>
              <a:rPr lang="en-US" sz="2000" dirty="0" smtClean="0">
                <a:solidFill>
                  <a:schemeClr val="bg1"/>
                </a:solidFill>
                <a:latin typeface="+mj-lt"/>
              </a:rPr>
              <a:t>LLCFR</a:t>
            </a:r>
            <a:endParaRPr lang="en-US" sz="2000" dirty="0">
              <a:solidFill>
                <a:schemeClr val="bg1"/>
              </a:solidFill>
              <a:latin typeface="+mj-lt"/>
            </a:endParaRPr>
          </a:p>
        </p:txBody>
      </p:sp>
      <p:sp>
        <p:nvSpPr>
          <p:cNvPr id="161" name="TextBox 160"/>
          <p:cNvSpPr txBox="1"/>
          <p:nvPr/>
        </p:nvSpPr>
        <p:spPr>
          <a:xfrm>
            <a:off x="7886466" y="1560251"/>
            <a:ext cx="647934" cy="400110"/>
          </a:xfrm>
          <a:prstGeom prst="rect">
            <a:avLst/>
          </a:prstGeom>
          <a:solidFill>
            <a:schemeClr val="bg1">
              <a:lumMod val="20000"/>
              <a:lumOff val="80000"/>
            </a:schemeClr>
          </a:solidFill>
          <a:ln>
            <a:solidFill>
              <a:schemeClr val="bg1">
                <a:lumMod val="20000"/>
                <a:lumOff val="80000"/>
              </a:schemeClr>
            </a:solidFill>
          </a:ln>
        </p:spPr>
        <p:txBody>
          <a:bodyPr wrap="none" rtlCol="0">
            <a:spAutoFit/>
          </a:bodyPr>
          <a:lstStyle/>
          <a:p>
            <a:r>
              <a:rPr lang="en-US" sz="2000" dirty="0" smtClean="0">
                <a:solidFill>
                  <a:schemeClr val="bg1"/>
                </a:solidFill>
                <a:latin typeface="+mj-lt"/>
              </a:rPr>
              <a:t>CCF</a:t>
            </a:r>
            <a:endParaRPr lang="en-US" sz="2000" dirty="0">
              <a:solidFill>
                <a:schemeClr val="bg1"/>
              </a:solidFill>
              <a:latin typeface="+mj-lt"/>
            </a:endParaRPr>
          </a:p>
        </p:txBody>
      </p:sp>
      <p:grpSp>
        <p:nvGrpSpPr>
          <p:cNvPr id="16" name="Group 88"/>
          <p:cNvGrpSpPr/>
          <p:nvPr/>
        </p:nvGrpSpPr>
        <p:grpSpPr>
          <a:xfrm>
            <a:off x="12344400" y="1969391"/>
            <a:ext cx="728678" cy="773809"/>
            <a:chOff x="8854425" y="1969165"/>
            <a:chExt cx="832193" cy="883735"/>
          </a:xfrm>
        </p:grpSpPr>
        <p:cxnSp>
          <p:nvCxnSpPr>
            <p:cNvPr id="164" name="Straight Arrow Connector 163"/>
            <p:cNvCxnSpPr/>
            <p:nvPr/>
          </p:nvCxnSpPr>
          <p:spPr bwMode="auto">
            <a:xfrm flipH="1">
              <a:off x="8878102" y="1969165"/>
              <a:ext cx="808516" cy="883735"/>
            </a:xfrm>
            <a:prstGeom prst="straightConnector1">
              <a:avLst/>
            </a:prstGeom>
            <a:solidFill>
              <a:srgbClr val="AA014C"/>
            </a:solidFill>
            <a:ln w="50800" cap="flat" cmpd="sng" algn="ctr">
              <a:solidFill>
                <a:srgbClr val="FFC000"/>
              </a:solidFill>
              <a:prstDash val="solid"/>
              <a:round/>
              <a:headEnd type="none" w="med" len="med"/>
              <a:tailEnd type="triangle" w="med" len="med"/>
            </a:ln>
            <a:effectLst/>
          </p:spPr>
        </p:cxnSp>
        <p:sp>
          <p:nvSpPr>
            <p:cNvPr id="165" name="TextBox 164"/>
            <p:cNvSpPr txBox="1"/>
            <p:nvPr/>
          </p:nvSpPr>
          <p:spPr>
            <a:xfrm>
              <a:off x="8854425" y="2190690"/>
              <a:ext cx="795411" cy="400110"/>
            </a:xfrm>
            <a:prstGeom prst="rect">
              <a:avLst/>
            </a:prstGeom>
            <a:solidFill>
              <a:srgbClr val="FFC000"/>
            </a:solidFill>
          </p:spPr>
          <p:txBody>
            <a:bodyPr wrap="none" rtlCol="0">
              <a:spAutoFit/>
            </a:bodyPr>
            <a:lstStyle/>
            <a:p>
              <a:r>
                <a:rPr lang="en-US" sz="2000" dirty="0" smtClean="0">
                  <a:solidFill>
                    <a:schemeClr val="bg1"/>
                  </a:solidFill>
                  <a:latin typeface="+mj-lt"/>
                </a:rPr>
                <a:t>LLCT</a:t>
              </a:r>
              <a:endParaRPr lang="en-US" sz="2000" dirty="0">
                <a:solidFill>
                  <a:schemeClr val="bg1"/>
                </a:solidFill>
                <a:latin typeface="+mj-lt"/>
              </a:endParaRPr>
            </a:p>
          </p:txBody>
        </p:sp>
      </p:grpSp>
      <p:sp>
        <p:nvSpPr>
          <p:cNvPr id="169" name="Freeform 168"/>
          <p:cNvSpPr/>
          <p:nvPr/>
        </p:nvSpPr>
        <p:spPr>
          <a:xfrm flipH="1" flipV="1">
            <a:off x="8844449" y="3505200"/>
            <a:ext cx="1631404" cy="2070715"/>
          </a:xfrm>
          <a:custGeom>
            <a:avLst/>
            <a:gdLst>
              <a:gd name="connsiteX0" fmla="*/ 399495 w 1074198"/>
              <a:gd name="connsiteY0" fmla="*/ 1529539 h 1558654"/>
              <a:gd name="connsiteX1" fmla="*/ 452761 w 1074198"/>
              <a:gd name="connsiteY1" fmla="*/ 1502906 h 1558654"/>
              <a:gd name="connsiteX2" fmla="*/ 523783 w 1074198"/>
              <a:gd name="connsiteY2" fmla="*/ 1520661 h 1558654"/>
              <a:gd name="connsiteX3" fmla="*/ 541538 w 1074198"/>
              <a:gd name="connsiteY3" fmla="*/ 1538417 h 1558654"/>
              <a:gd name="connsiteX4" fmla="*/ 630315 w 1074198"/>
              <a:gd name="connsiteY4" fmla="*/ 1529539 h 1558654"/>
              <a:gd name="connsiteX5" fmla="*/ 665826 w 1074198"/>
              <a:gd name="connsiteY5" fmla="*/ 1520661 h 1558654"/>
              <a:gd name="connsiteX6" fmla="*/ 683581 w 1074198"/>
              <a:gd name="connsiteY6" fmla="*/ 1538417 h 1558654"/>
              <a:gd name="connsiteX7" fmla="*/ 772358 w 1074198"/>
              <a:gd name="connsiteY7" fmla="*/ 1538417 h 1558654"/>
              <a:gd name="connsiteX8" fmla="*/ 834501 w 1074198"/>
              <a:gd name="connsiteY8" fmla="*/ 1520661 h 1558654"/>
              <a:gd name="connsiteX9" fmla="*/ 852257 w 1074198"/>
              <a:gd name="connsiteY9" fmla="*/ 1538417 h 1558654"/>
              <a:gd name="connsiteX10" fmla="*/ 941033 w 1074198"/>
              <a:gd name="connsiteY10" fmla="*/ 1520661 h 1558654"/>
              <a:gd name="connsiteX11" fmla="*/ 967666 w 1074198"/>
              <a:gd name="connsiteY11" fmla="*/ 1289842 h 1558654"/>
              <a:gd name="connsiteX12" fmla="*/ 976544 w 1074198"/>
              <a:gd name="connsiteY12" fmla="*/ 1138921 h 1558654"/>
              <a:gd name="connsiteX13" fmla="*/ 994299 w 1074198"/>
              <a:gd name="connsiteY13" fmla="*/ 1103411 h 1558654"/>
              <a:gd name="connsiteX14" fmla="*/ 1003177 w 1074198"/>
              <a:gd name="connsiteY14" fmla="*/ 1067900 h 1558654"/>
              <a:gd name="connsiteX15" fmla="*/ 967666 w 1074198"/>
              <a:gd name="connsiteY15" fmla="*/ 952490 h 1558654"/>
              <a:gd name="connsiteX16" fmla="*/ 914400 w 1074198"/>
              <a:gd name="connsiteY16" fmla="*/ 943613 h 1558654"/>
              <a:gd name="connsiteX17" fmla="*/ 878890 w 1074198"/>
              <a:gd name="connsiteY17" fmla="*/ 899224 h 1558654"/>
              <a:gd name="connsiteX18" fmla="*/ 932156 w 1074198"/>
              <a:gd name="connsiteY18" fmla="*/ 863714 h 1558654"/>
              <a:gd name="connsiteX19" fmla="*/ 949911 w 1074198"/>
              <a:gd name="connsiteY19" fmla="*/ 845958 h 1558654"/>
              <a:gd name="connsiteX20" fmla="*/ 958789 w 1074198"/>
              <a:gd name="connsiteY20" fmla="*/ 819325 h 1558654"/>
              <a:gd name="connsiteX21" fmla="*/ 967666 w 1074198"/>
              <a:gd name="connsiteY21" fmla="*/ 783815 h 1558654"/>
              <a:gd name="connsiteX22" fmla="*/ 985422 w 1074198"/>
              <a:gd name="connsiteY22" fmla="*/ 766059 h 1558654"/>
              <a:gd name="connsiteX23" fmla="*/ 1012055 w 1074198"/>
              <a:gd name="connsiteY23" fmla="*/ 712793 h 1558654"/>
              <a:gd name="connsiteX24" fmla="*/ 1029810 w 1074198"/>
              <a:gd name="connsiteY24" fmla="*/ 677283 h 1558654"/>
              <a:gd name="connsiteX25" fmla="*/ 1056443 w 1074198"/>
              <a:gd name="connsiteY25" fmla="*/ 641772 h 1558654"/>
              <a:gd name="connsiteX26" fmla="*/ 1074198 w 1074198"/>
              <a:gd name="connsiteY26" fmla="*/ 526362 h 1558654"/>
              <a:gd name="connsiteX27" fmla="*/ 1065321 w 1074198"/>
              <a:gd name="connsiteY27" fmla="*/ 499729 h 1558654"/>
              <a:gd name="connsiteX28" fmla="*/ 1038688 w 1074198"/>
              <a:gd name="connsiteY28" fmla="*/ 481974 h 1558654"/>
              <a:gd name="connsiteX29" fmla="*/ 985422 w 1074198"/>
              <a:gd name="connsiteY29" fmla="*/ 464219 h 1558654"/>
              <a:gd name="connsiteX30" fmla="*/ 967666 w 1074198"/>
              <a:gd name="connsiteY30" fmla="*/ 393197 h 1558654"/>
              <a:gd name="connsiteX31" fmla="*/ 976544 w 1074198"/>
              <a:gd name="connsiteY31" fmla="*/ 366564 h 1558654"/>
              <a:gd name="connsiteX32" fmla="*/ 1003177 w 1074198"/>
              <a:gd name="connsiteY32" fmla="*/ 357686 h 1558654"/>
              <a:gd name="connsiteX33" fmla="*/ 1012055 w 1074198"/>
              <a:gd name="connsiteY33" fmla="*/ 331053 h 1558654"/>
              <a:gd name="connsiteX34" fmla="*/ 967666 w 1074198"/>
              <a:gd name="connsiteY34" fmla="*/ 260032 h 1558654"/>
              <a:gd name="connsiteX35" fmla="*/ 941033 w 1074198"/>
              <a:gd name="connsiteY35" fmla="*/ 233399 h 1558654"/>
              <a:gd name="connsiteX36" fmla="*/ 896645 w 1074198"/>
              <a:gd name="connsiteY36" fmla="*/ 197888 h 1558654"/>
              <a:gd name="connsiteX37" fmla="*/ 914400 w 1074198"/>
              <a:gd name="connsiteY37" fmla="*/ 171255 h 1558654"/>
              <a:gd name="connsiteX38" fmla="*/ 932156 w 1074198"/>
              <a:gd name="connsiteY38" fmla="*/ 117989 h 1558654"/>
              <a:gd name="connsiteX39" fmla="*/ 985422 w 1074198"/>
              <a:gd name="connsiteY39" fmla="*/ 100234 h 1558654"/>
              <a:gd name="connsiteX40" fmla="*/ 976544 w 1074198"/>
              <a:gd name="connsiteY40" fmla="*/ 73601 h 1558654"/>
              <a:gd name="connsiteX41" fmla="*/ 949911 w 1074198"/>
              <a:gd name="connsiteY41" fmla="*/ 55846 h 1558654"/>
              <a:gd name="connsiteX42" fmla="*/ 736847 w 1074198"/>
              <a:gd name="connsiteY42" fmla="*/ 46968 h 1558654"/>
              <a:gd name="connsiteX43" fmla="*/ 692459 w 1074198"/>
              <a:gd name="connsiteY43" fmla="*/ 38090 h 1558654"/>
              <a:gd name="connsiteX44" fmla="*/ 630315 w 1074198"/>
              <a:gd name="connsiteY44" fmla="*/ 29213 h 1558654"/>
              <a:gd name="connsiteX45" fmla="*/ 577049 w 1074198"/>
              <a:gd name="connsiteY45" fmla="*/ 11457 h 1558654"/>
              <a:gd name="connsiteX46" fmla="*/ 550416 w 1074198"/>
              <a:gd name="connsiteY46" fmla="*/ 2580 h 1558654"/>
              <a:gd name="connsiteX47" fmla="*/ 506027 w 1074198"/>
              <a:gd name="connsiteY47" fmla="*/ 11457 h 1558654"/>
              <a:gd name="connsiteX48" fmla="*/ 470517 w 1074198"/>
              <a:gd name="connsiteY48" fmla="*/ 73601 h 1558654"/>
              <a:gd name="connsiteX49" fmla="*/ 372862 w 1074198"/>
              <a:gd name="connsiteY49" fmla="*/ 64723 h 1558654"/>
              <a:gd name="connsiteX50" fmla="*/ 346229 w 1074198"/>
              <a:gd name="connsiteY50" fmla="*/ 55846 h 1558654"/>
              <a:gd name="connsiteX51" fmla="*/ 248575 w 1074198"/>
              <a:gd name="connsiteY51" fmla="*/ 29213 h 1558654"/>
              <a:gd name="connsiteX52" fmla="*/ 221942 w 1074198"/>
              <a:gd name="connsiteY52" fmla="*/ 38090 h 1558654"/>
              <a:gd name="connsiteX53" fmla="*/ 213064 w 1074198"/>
              <a:gd name="connsiteY53" fmla="*/ 64723 h 1558654"/>
              <a:gd name="connsiteX54" fmla="*/ 204187 w 1074198"/>
              <a:gd name="connsiteY54" fmla="*/ 189011 h 1558654"/>
              <a:gd name="connsiteX55" fmla="*/ 195309 w 1074198"/>
              <a:gd name="connsiteY55" fmla="*/ 215644 h 1558654"/>
              <a:gd name="connsiteX56" fmla="*/ 53266 w 1074198"/>
              <a:gd name="connsiteY56" fmla="*/ 233399 h 1558654"/>
              <a:gd name="connsiteX57" fmla="*/ 26633 w 1074198"/>
              <a:gd name="connsiteY57" fmla="*/ 251154 h 1558654"/>
              <a:gd name="connsiteX58" fmla="*/ 62144 w 1074198"/>
              <a:gd name="connsiteY58" fmla="*/ 339931 h 1558654"/>
              <a:gd name="connsiteX59" fmla="*/ 79899 w 1074198"/>
              <a:gd name="connsiteY59" fmla="*/ 313298 h 1558654"/>
              <a:gd name="connsiteX60" fmla="*/ 115410 w 1074198"/>
              <a:gd name="connsiteY60" fmla="*/ 357686 h 1558654"/>
              <a:gd name="connsiteX61" fmla="*/ 97655 w 1074198"/>
              <a:gd name="connsiteY61" fmla="*/ 455341 h 1558654"/>
              <a:gd name="connsiteX62" fmla="*/ 79899 w 1074198"/>
              <a:gd name="connsiteY62" fmla="*/ 473096 h 1558654"/>
              <a:gd name="connsiteX63" fmla="*/ 53266 w 1074198"/>
              <a:gd name="connsiteY63" fmla="*/ 588506 h 1558654"/>
              <a:gd name="connsiteX64" fmla="*/ 44389 w 1074198"/>
              <a:gd name="connsiteY64" fmla="*/ 615139 h 1558654"/>
              <a:gd name="connsiteX65" fmla="*/ 17756 w 1074198"/>
              <a:gd name="connsiteY65" fmla="*/ 624017 h 1558654"/>
              <a:gd name="connsiteX66" fmla="*/ 17756 w 1074198"/>
              <a:gd name="connsiteY66" fmla="*/ 712793 h 1558654"/>
              <a:gd name="connsiteX67" fmla="*/ 0 w 1074198"/>
              <a:gd name="connsiteY67" fmla="*/ 739426 h 1558654"/>
              <a:gd name="connsiteX68" fmla="*/ 8878 w 1074198"/>
              <a:gd name="connsiteY68" fmla="*/ 766059 h 1558654"/>
              <a:gd name="connsiteX69" fmla="*/ 53266 w 1074198"/>
              <a:gd name="connsiteY69" fmla="*/ 792692 h 1558654"/>
              <a:gd name="connsiteX70" fmla="*/ 115410 w 1074198"/>
              <a:gd name="connsiteY70" fmla="*/ 801570 h 1558654"/>
              <a:gd name="connsiteX71" fmla="*/ 177554 w 1074198"/>
              <a:gd name="connsiteY71" fmla="*/ 872591 h 1558654"/>
              <a:gd name="connsiteX72" fmla="*/ 159798 w 1074198"/>
              <a:gd name="connsiteY72" fmla="*/ 890347 h 1558654"/>
              <a:gd name="connsiteX73" fmla="*/ 106532 w 1074198"/>
              <a:gd name="connsiteY73" fmla="*/ 908102 h 1558654"/>
              <a:gd name="connsiteX74" fmla="*/ 97655 w 1074198"/>
              <a:gd name="connsiteY74" fmla="*/ 934735 h 1558654"/>
              <a:gd name="connsiteX75" fmla="*/ 88777 w 1074198"/>
              <a:gd name="connsiteY75" fmla="*/ 979123 h 1558654"/>
              <a:gd name="connsiteX76" fmla="*/ 115410 w 1074198"/>
              <a:gd name="connsiteY76" fmla="*/ 988001 h 1558654"/>
              <a:gd name="connsiteX77" fmla="*/ 44389 w 1074198"/>
              <a:gd name="connsiteY77" fmla="*/ 1014634 h 1558654"/>
              <a:gd name="connsiteX78" fmla="*/ 53266 w 1074198"/>
              <a:gd name="connsiteY78" fmla="*/ 1041267 h 1558654"/>
              <a:gd name="connsiteX79" fmla="*/ 97655 w 1074198"/>
              <a:gd name="connsiteY79" fmla="*/ 1067900 h 1558654"/>
              <a:gd name="connsiteX80" fmla="*/ 124288 w 1074198"/>
              <a:gd name="connsiteY80" fmla="*/ 1094533 h 1558654"/>
              <a:gd name="connsiteX81" fmla="*/ 195309 w 1074198"/>
              <a:gd name="connsiteY81" fmla="*/ 1103411 h 1558654"/>
              <a:gd name="connsiteX82" fmla="*/ 230820 w 1074198"/>
              <a:gd name="connsiteY82" fmla="*/ 1112288 h 1558654"/>
              <a:gd name="connsiteX83" fmla="*/ 239697 w 1074198"/>
              <a:gd name="connsiteY83" fmla="*/ 1138921 h 1558654"/>
              <a:gd name="connsiteX84" fmla="*/ 301841 w 1074198"/>
              <a:gd name="connsiteY84" fmla="*/ 1165554 h 1558654"/>
              <a:gd name="connsiteX85" fmla="*/ 372862 w 1074198"/>
              <a:gd name="connsiteY85" fmla="*/ 1183310 h 1558654"/>
              <a:gd name="connsiteX86" fmla="*/ 381740 w 1074198"/>
              <a:gd name="connsiteY86" fmla="*/ 1227698 h 1558654"/>
              <a:gd name="connsiteX87" fmla="*/ 390618 w 1074198"/>
              <a:gd name="connsiteY87" fmla="*/ 1254331 h 1558654"/>
              <a:gd name="connsiteX88" fmla="*/ 381740 w 1074198"/>
              <a:gd name="connsiteY88" fmla="*/ 1334230 h 1558654"/>
              <a:gd name="connsiteX89" fmla="*/ 399495 w 1074198"/>
              <a:gd name="connsiteY89" fmla="*/ 1360863 h 1558654"/>
              <a:gd name="connsiteX90" fmla="*/ 408373 w 1074198"/>
              <a:gd name="connsiteY90" fmla="*/ 1387496 h 1558654"/>
              <a:gd name="connsiteX91" fmla="*/ 426128 w 1074198"/>
              <a:gd name="connsiteY91" fmla="*/ 1405252 h 1558654"/>
              <a:gd name="connsiteX92" fmla="*/ 435006 w 1074198"/>
              <a:gd name="connsiteY92" fmla="*/ 1431885 h 1558654"/>
              <a:gd name="connsiteX93" fmla="*/ 408373 w 1074198"/>
              <a:gd name="connsiteY93" fmla="*/ 1449640 h 1558654"/>
              <a:gd name="connsiteX94" fmla="*/ 390618 w 1074198"/>
              <a:gd name="connsiteY94" fmla="*/ 1476273 h 1558654"/>
              <a:gd name="connsiteX95" fmla="*/ 399495 w 1074198"/>
              <a:gd name="connsiteY95" fmla="*/ 1529539 h 1558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1074198" h="1558654">
                <a:moveTo>
                  <a:pt x="399495" y="1529539"/>
                </a:moveTo>
                <a:cubicBezTo>
                  <a:pt x="409852" y="1533978"/>
                  <a:pt x="434385" y="1502906"/>
                  <a:pt x="452761" y="1502906"/>
                </a:cubicBezTo>
                <a:cubicBezTo>
                  <a:pt x="474184" y="1502906"/>
                  <a:pt x="502768" y="1513657"/>
                  <a:pt x="523783" y="1520661"/>
                </a:cubicBezTo>
                <a:cubicBezTo>
                  <a:pt x="529701" y="1526580"/>
                  <a:pt x="534052" y="1534674"/>
                  <a:pt x="541538" y="1538417"/>
                </a:cubicBezTo>
                <a:cubicBezTo>
                  <a:pt x="582011" y="1558654"/>
                  <a:pt x="585713" y="1540690"/>
                  <a:pt x="630315" y="1529539"/>
                </a:cubicBezTo>
                <a:lnTo>
                  <a:pt x="665826" y="1520661"/>
                </a:lnTo>
                <a:cubicBezTo>
                  <a:pt x="671744" y="1526580"/>
                  <a:pt x="676404" y="1534111"/>
                  <a:pt x="683581" y="1538417"/>
                </a:cubicBezTo>
                <a:cubicBezTo>
                  <a:pt x="712617" y="1555839"/>
                  <a:pt x="739967" y="1544306"/>
                  <a:pt x="772358" y="1538417"/>
                </a:cubicBezTo>
                <a:cubicBezTo>
                  <a:pt x="796879" y="1533959"/>
                  <a:pt x="811685" y="1528267"/>
                  <a:pt x="834501" y="1520661"/>
                </a:cubicBezTo>
                <a:cubicBezTo>
                  <a:pt x="840420" y="1526580"/>
                  <a:pt x="843938" y="1537493"/>
                  <a:pt x="852257" y="1538417"/>
                </a:cubicBezTo>
                <a:cubicBezTo>
                  <a:pt x="882860" y="1541817"/>
                  <a:pt x="912798" y="1530073"/>
                  <a:pt x="941033" y="1520661"/>
                </a:cubicBezTo>
                <a:cubicBezTo>
                  <a:pt x="1009249" y="1452449"/>
                  <a:pt x="956784" y="1512925"/>
                  <a:pt x="967666" y="1289842"/>
                </a:cubicBezTo>
                <a:cubicBezTo>
                  <a:pt x="970121" y="1239508"/>
                  <a:pt x="969417" y="1188808"/>
                  <a:pt x="976544" y="1138921"/>
                </a:cubicBezTo>
                <a:cubicBezTo>
                  <a:pt x="978416" y="1125820"/>
                  <a:pt x="989652" y="1115802"/>
                  <a:pt x="994299" y="1103411"/>
                </a:cubicBezTo>
                <a:cubicBezTo>
                  <a:pt x="998583" y="1091987"/>
                  <a:pt x="1000218" y="1079737"/>
                  <a:pt x="1003177" y="1067900"/>
                </a:cubicBezTo>
                <a:cubicBezTo>
                  <a:pt x="998487" y="1016308"/>
                  <a:pt x="1019812" y="969872"/>
                  <a:pt x="967666" y="952490"/>
                </a:cubicBezTo>
                <a:cubicBezTo>
                  <a:pt x="950590" y="946798"/>
                  <a:pt x="932155" y="946572"/>
                  <a:pt x="914400" y="943613"/>
                </a:cubicBezTo>
                <a:cubicBezTo>
                  <a:pt x="909866" y="939078"/>
                  <a:pt x="874818" y="906350"/>
                  <a:pt x="878890" y="899224"/>
                </a:cubicBezTo>
                <a:cubicBezTo>
                  <a:pt x="889477" y="880697"/>
                  <a:pt x="917067" y="878803"/>
                  <a:pt x="932156" y="863714"/>
                </a:cubicBezTo>
                <a:lnTo>
                  <a:pt x="949911" y="845958"/>
                </a:lnTo>
                <a:cubicBezTo>
                  <a:pt x="952870" y="837080"/>
                  <a:pt x="956218" y="828323"/>
                  <a:pt x="958789" y="819325"/>
                </a:cubicBezTo>
                <a:cubicBezTo>
                  <a:pt x="962141" y="807594"/>
                  <a:pt x="962210" y="794728"/>
                  <a:pt x="967666" y="783815"/>
                </a:cubicBezTo>
                <a:cubicBezTo>
                  <a:pt x="971409" y="776328"/>
                  <a:pt x="979503" y="771978"/>
                  <a:pt x="985422" y="766059"/>
                </a:cubicBezTo>
                <a:cubicBezTo>
                  <a:pt x="1004020" y="691665"/>
                  <a:pt x="980396" y="760282"/>
                  <a:pt x="1012055" y="712793"/>
                </a:cubicBezTo>
                <a:cubicBezTo>
                  <a:pt x="1019396" y="701782"/>
                  <a:pt x="1022796" y="688505"/>
                  <a:pt x="1029810" y="677283"/>
                </a:cubicBezTo>
                <a:cubicBezTo>
                  <a:pt x="1037652" y="664736"/>
                  <a:pt x="1047565" y="653609"/>
                  <a:pt x="1056443" y="641772"/>
                </a:cubicBezTo>
                <a:cubicBezTo>
                  <a:pt x="1067165" y="598885"/>
                  <a:pt x="1074198" y="577492"/>
                  <a:pt x="1074198" y="526362"/>
                </a:cubicBezTo>
                <a:cubicBezTo>
                  <a:pt x="1074198" y="517004"/>
                  <a:pt x="1071167" y="507036"/>
                  <a:pt x="1065321" y="499729"/>
                </a:cubicBezTo>
                <a:cubicBezTo>
                  <a:pt x="1058656" y="491397"/>
                  <a:pt x="1048438" y="486307"/>
                  <a:pt x="1038688" y="481974"/>
                </a:cubicBezTo>
                <a:cubicBezTo>
                  <a:pt x="1021585" y="474373"/>
                  <a:pt x="985422" y="464219"/>
                  <a:pt x="985422" y="464219"/>
                </a:cubicBezTo>
                <a:cubicBezTo>
                  <a:pt x="978416" y="443202"/>
                  <a:pt x="967666" y="414624"/>
                  <a:pt x="967666" y="393197"/>
                </a:cubicBezTo>
                <a:cubicBezTo>
                  <a:pt x="967666" y="383839"/>
                  <a:pt x="969927" y="373181"/>
                  <a:pt x="976544" y="366564"/>
                </a:cubicBezTo>
                <a:cubicBezTo>
                  <a:pt x="983161" y="359947"/>
                  <a:pt x="994299" y="360645"/>
                  <a:pt x="1003177" y="357686"/>
                </a:cubicBezTo>
                <a:cubicBezTo>
                  <a:pt x="1006136" y="348808"/>
                  <a:pt x="1013088" y="340354"/>
                  <a:pt x="1012055" y="331053"/>
                </a:cubicBezTo>
                <a:cubicBezTo>
                  <a:pt x="1004938" y="267003"/>
                  <a:pt x="1001883" y="288546"/>
                  <a:pt x="967666" y="260032"/>
                </a:cubicBezTo>
                <a:cubicBezTo>
                  <a:pt x="958021" y="251995"/>
                  <a:pt x="949070" y="243044"/>
                  <a:pt x="941033" y="233399"/>
                </a:cubicBezTo>
                <a:cubicBezTo>
                  <a:pt x="910144" y="196332"/>
                  <a:pt x="940367" y="212462"/>
                  <a:pt x="896645" y="197888"/>
                </a:cubicBezTo>
                <a:cubicBezTo>
                  <a:pt x="902563" y="189010"/>
                  <a:pt x="910067" y="181005"/>
                  <a:pt x="914400" y="171255"/>
                </a:cubicBezTo>
                <a:cubicBezTo>
                  <a:pt x="922001" y="154152"/>
                  <a:pt x="914401" y="123907"/>
                  <a:pt x="932156" y="117989"/>
                </a:cubicBezTo>
                <a:lnTo>
                  <a:pt x="985422" y="100234"/>
                </a:lnTo>
                <a:cubicBezTo>
                  <a:pt x="982463" y="91356"/>
                  <a:pt x="982390" y="80908"/>
                  <a:pt x="976544" y="73601"/>
                </a:cubicBezTo>
                <a:cubicBezTo>
                  <a:pt x="969879" y="65270"/>
                  <a:pt x="960515" y="57024"/>
                  <a:pt x="949911" y="55846"/>
                </a:cubicBezTo>
                <a:cubicBezTo>
                  <a:pt x="879263" y="47996"/>
                  <a:pt x="807868" y="49927"/>
                  <a:pt x="736847" y="46968"/>
                </a:cubicBezTo>
                <a:cubicBezTo>
                  <a:pt x="722051" y="44009"/>
                  <a:pt x="707343" y="40571"/>
                  <a:pt x="692459" y="38090"/>
                </a:cubicBezTo>
                <a:cubicBezTo>
                  <a:pt x="671819" y="34650"/>
                  <a:pt x="650704" y="33918"/>
                  <a:pt x="630315" y="29213"/>
                </a:cubicBezTo>
                <a:cubicBezTo>
                  <a:pt x="612078" y="25005"/>
                  <a:pt x="594804" y="17375"/>
                  <a:pt x="577049" y="11457"/>
                </a:cubicBezTo>
                <a:lnTo>
                  <a:pt x="550416" y="2580"/>
                </a:lnTo>
                <a:cubicBezTo>
                  <a:pt x="535620" y="5539"/>
                  <a:pt x="515847" y="0"/>
                  <a:pt x="506027" y="11457"/>
                </a:cubicBezTo>
                <a:cubicBezTo>
                  <a:pt x="435195" y="94093"/>
                  <a:pt x="545636" y="48561"/>
                  <a:pt x="470517" y="73601"/>
                </a:cubicBezTo>
                <a:cubicBezTo>
                  <a:pt x="437965" y="70642"/>
                  <a:pt x="405219" y="69345"/>
                  <a:pt x="372862" y="64723"/>
                </a:cubicBezTo>
                <a:cubicBezTo>
                  <a:pt x="363598" y="63400"/>
                  <a:pt x="355257" y="58308"/>
                  <a:pt x="346229" y="55846"/>
                </a:cubicBezTo>
                <a:cubicBezTo>
                  <a:pt x="236092" y="25809"/>
                  <a:pt x="309877" y="49645"/>
                  <a:pt x="248575" y="29213"/>
                </a:cubicBezTo>
                <a:cubicBezTo>
                  <a:pt x="239697" y="32172"/>
                  <a:pt x="228559" y="31473"/>
                  <a:pt x="221942" y="38090"/>
                </a:cubicBezTo>
                <a:cubicBezTo>
                  <a:pt x="215325" y="44707"/>
                  <a:pt x="214157" y="55429"/>
                  <a:pt x="213064" y="64723"/>
                </a:cubicBezTo>
                <a:cubicBezTo>
                  <a:pt x="208211" y="105973"/>
                  <a:pt x="209040" y="147761"/>
                  <a:pt x="204187" y="189011"/>
                </a:cubicBezTo>
                <a:cubicBezTo>
                  <a:pt x="203094" y="198305"/>
                  <a:pt x="204287" y="213004"/>
                  <a:pt x="195309" y="215644"/>
                </a:cubicBezTo>
                <a:cubicBezTo>
                  <a:pt x="149532" y="229108"/>
                  <a:pt x="53266" y="233399"/>
                  <a:pt x="53266" y="233399"/>
                </a:cubicBezTo>
                <a:cubicBezTo>
                  <a:pt x="44388" y="239317"/>
                  <a:pt x="28948" y="240738"/>
                  <a:pt x="26633" y="251154"/>
                </a:cubicBezTo>
                <a:cubicBezTo>
                  <a:pt x="15012" y="303452"/>
                  <a:pt x="34080" y="311867"/>
                  <a:pt x="62144" y="339931"/>
                </a:cubicBezTo>
                <a:cubicBezTo>
                  <a:pt x="68062" y="331053"/>
                  <a:pt x="69437" y="315391"/>
                  <a:pt x="79899" y="313298"/>
                </a:cubicBezTo>
                <a:cubicBezTo>
                  <a:pt x="104996" y="308278"/>
                  <a:pt x="111334" y="345459"/>
                  <a:pt x="115410" y="357686"/>
                </a:cubicBezTo>
                <a:cubicBezTo>
                  <a:pt x="114187" y="367468"/>
                  <a:pt x="110618" y="433736"/>
                  <a:pt x="97655" y="455341"/>
                </a:cubicBezTo>
                <a:cubicBezTo>
                  <a:pt x="93349" y="462518"/>
                  <a:pt x="85818" y="467178"/>
                  <a:pt x="79899" y="473096"/>
                </a:cubicBezTo>
                <a:cubicBezTo>
                  <a:pt x="45221" y="577132"/>
                  <a:pt x="76314" y="473266"/>
                  <a:pt x="53266" y="588506"/>
                </a:cubicBezTo>
                <a:cubicBezTo>
                  <a:pt x="51431" y="597682"/>
                  <a:pt x="51006" y="608522"/>
                  <a:pt x="44389" y="615139"/>
                </a:cubicBezTo>
                <a:cubicBezTo>
                  <a:pt x="37772" y="621756"/>
                  <a:pt x="26634" y="621058"/>
                  <a:pt x="17756" y="624017"/>
                </a:cubicBezTo>
                <a:cubicBezTo>
                  <a:pt x="25989" y="665187"/>
                  <a:pt x="33195" y="671623"/>
                  <a:pt x="17756" y="712793"/>
                </a:cubicBezTo>
                <a:cubicBezTo>
                  <a:pt x="14010" y="722783"/>
                  <a:pt x="5919" y="730548"/>
                  <a:pt x="0" y="739426"/>
                </a:cubicBezTo>
                <a:cubicBezTo>
                  <a:pt x="2959" y="748304"/>
                  <a:pt x="4063" y="758035"/>
                  <a:pt x="8878" y="766059"/>
                </a:cubicBezTo>
                <a:cubicBezTo>
                  <a:pt x="19362" y="783532"/>
                  <a:pt x="34220" y="788883"/>
                  <a:pt x="53266" y="792692"/>
                </a:cubicBezTo>
                <a:cubicBezTo>
                  <a:pt x="73785" y="796796"/>
                  <a:pt x="94695" y="798611"/>
                  <a:pt x="115410" y="801570"/>
                </a:cubicBezTo>
                <a:cubicBezTo>
                  <a:pt x="157766" y="818512"/>
                  <a:pt x="177554" y="813325"/>
                  <a:pt x="177554" y="872591"/>
                </a:cubicBezTo>
                <a:cubicBezTo>
                  <a:pt x="177554" y="880961"/>
                  <a:pt x="167285" y="886604"/>
                  <a:pt x="159798" y="890347"/>
                </a:cubicBezTo>
                <a:cubicBezTo>
                  <a:pt x="143058" y="898717"/>
                  <a:pt x="106532" y="908102"/>
                  <a:pt x="106532" y="908102"/>
                </a:cubicBezTo>
                <a:cubicBezTo>
                  <a:pt x="103573" y="916980"/>
                  <a:pt x="102470" y="926711"/>
                  <a:pt x="97655" y="934735"/>
                </a:cubicBezTo>
                <a:cubicBezTo>
                  <a:pt x="87106" y="952316"/>
                  <a:pt x="61796" y="952142"/>
                  <a:pt x="88777" y="979123"/>
                </a:cubicBezTo>
                <a:cubicBezTo>
                  <a:pt x="95394" y="985740"/>
                  <a:pt x="106532" y="985042"/>
                  <a:pt x="115410" y="988001"/>
                </a:cubicBezTo>
                <a:cubicBezTo>
                  <a:pt x="102561" y="992284"/>
                  <a:pt x="48248" y="1009810"/>
                  <a:pt x="44389" y="1014634"/>
                </a:cubicBezTo>
                <a:cubicBezTo>
                  <a:pt x="38543" y="1021941"/>
                  <a:pt x="48451" y="1033243"/>
                  <a:pt x="53266" y="1041267"/>
                </a:cubicBezTo>
                <a:cubicBezTo>
                  <a:pt x="65452" y="1061576"/>
                  <a:pt x="76708" y="1060917"/>
                  <a:pt x="97655" y="1067900"/>
                </a:cubicBezTo>
                <a:cubicBezTo>
                  <a:pt x="106533" y="1076778"/>
                  <a:pt x="112489" y="1090242"/>
                  <a:pt x="124288" y="1094533"/>
                </a:cubicBezTo>
                <a:cubicBezTo>
                  <a:pt x="146709" y="1102686"/>
                  <a:pt x="171776" y="1099489"/>
                  <a:pt x="195309" y="1103411"/>
                </a:cubicBezTo>
                <a:cubicBezTo>
                  <a:pt x="207344" y="1105417"/>
                  <a:pt x="218983" y="1109329"/>
                  <a:pt x="230820" y="1112288"/>
                </a:cubicBezTo>
                <a:cubicBezTo>
                  <a:pt x="233779" y="1121166"/>
                  <a:pt x="234882" y="1130897"/>
                  <a:pt x="239697" y="1138921"/>
                </a:cubicBezTo>
                <a:cubicBezTo>
                  <a:pt x="255550" y="1165343"/>
                  <a:pt x="271909" y="1158647"/>
                  <a:pt x="301841" y="1165554"/>
                </a:cubicBezTo>
                <a:cubicBezTo>
                  <a:pt x="325618" y="1171041"/>
                  <a:pt x="372862" y="1183310"/>
                  <a:pt x="372862" y="1183310"/>
                </a:cubicBezTo>
                <a:cubicBezTo>
                  <a:pt x="375821" y="1198106"/>
                  <a:pt x="378080" y="1213060"/>
                  <a:pt x="381740" y="1227698"/>
                </a:cubicBezTo>
                <a:cubicBezTo>
                  <a:pt x="384010" y="1236776"/>
                  <a:pt x="390618" y="1244973"/>
                  <a:pt x="390618" y="1254331"/>
                </a:cubicBezTo>
                <a:cubicBezTo>
                  <a:pt x="390618" y="1281128"/>
                  <a:pt x="384699" y="1307597"/>
                  <a:pt x="381740" y="1334230"/>
                </a:cubicBezTo>
                <a:cubicBezTo>
                  <a:pt x="387658" y="1343108"/>
                  <a:pt x="394723" y="1351320"/>
                  <a:pt x="399495" y="1360863"/>
                </a:cubicBezTo>
                <a:cubicBezTo>
                  <a:pt x="403680" y="1369233"/>
                  <a:pt x="403558" y="1379472"/>
                  <a:pt x="408373" y="1387496"/>
                </a:cubicBezTo>
                <a:cubicBezTo>
                  <a:pt x="412679" y="1394673"/>
                  <a:pt x="420210" y="1399333"/>
                  <a:pt x="426128" y="1405252"/>
                </a:cubicBezTo>
                <a:cubicBezTo>
                  <a:pt x="429087" y="1414130"/>
                  <a:pt x="438481" y="1423196"/>
                  <a:pt x="435006" y="1431885"/>
                </a:cubicBezTo>
                <a:cubicBezTo>
                  <a:pt x="431043" y="1441791"/>
                  <a:pt x="415918" y="1442095"/>
                  <a:pt x="408373" y="1449640"/>
                </a:cubicBezTo>
                <a:cubicBezTo>
                  <a:pt x="400828" y="1457185"/>
                  <a:pt x="396536" y="1467395"/>
                  <a:pt x="390618" y="1476273"/>
                </a:cubicBezTo>
                <a:cubicBezTo>
                  <a:pt x="400793" y="1527150"/>
                  <a:pt x="389138" y="1525100"/>
                  <a:pt x="399495" y="1529539"/>
                </a:cubicBezTo>
                <a:close/>
              </a:path>
            </a:pathLst>
          </a:cu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 grpId="0" animBg="1"/>
      <p:bldP spid="16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Methodology</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sz="3200" dirty="0" smtClean="0"/>
              <a:t>System Model:</a:t>
            </a:r>
          </a:p>
          <a:p>
            <a:pPr lvl="2">
              <a:buFont typeface="Arial" pitchFamily="34" charset="0"/>
              <a:buChar char="•"/>
            </a:pPr>
            <a:r>
              <a:rPr lang="en-US" sz="2800" dirty="0" smtClean="0"/>
              <a:t>4-wide </a:t>
            </a:r>
            <a:r>
              <a:rPr lang="en-US" sz="2800" dirty="0" err="1" smtClean="0"/>
              <a:t>OoO</a:t>
            </a:r>
            <a:r>
              <a:rPr lang="en-US" sz="2800" dirty="0" smtClean="0"/>
              <a:t> processor (Core i7 type)</a:t>
            </a:r>
          </a:p>
          <a:p>
            <a:pPr lvl="2">
              <a:buFont typeface="Arial" pitchFamily="34" charset="0"/>
              <a:buChar char="•"/>
            </a:pPr>
            <a:r>
              <a:rPr lang="en-US" sz="2800" dirty="0" smtClean="0"/>
              <a:t>3-level memory hierarchy (Core i7 type)</a:t>
            </a:r>
          </a:p>
          <a:p>
            <a:pPr lvl="2">
              <a:buFont typeface="Arial" pitchFamily="34" charset="0"/>
              <a:buChar char="•"/>
            </a:pPr>
            <a:r>
              <a:rPr lang="en-US" sz="2800" dirty="0" smtClean="0"/>
              <a:t>Application Scheduler</a:t>
            </a:r>
          </a:p>
          <a:p>
            <a:pPr lvl="2">
              <a:buFont typeface="Arial" pitchFamily="34" charset="0"/>
              <a:buChar char="•"/>
            </a:pPr>
            <a:endParaRPr lang="en-US" sz="2800" dirty="0" smtClean="0"/>
          </a:p>
          <a:p>
            <a:pPr lvl="1">
              <a:buFont typeface="Arial" pitchFamily="34" charset="0"/>
              <a:buChar char="•"/>
            </a:pPr>
            <a:r>
              <a:rPr lang="en-US" sz="3200" dirty="0" smtClean="0"/>
              <a:t>Workloads</a:t>
            </a:r>
          </a:p>
          <a:p>
            <a:pPr lvl="2">
              <a:buFont typeface="Arial" pitchFamily="34" charset="0"/>
              <a:buChar char="•"/>
            </a:pPr>
            <a:r>
              <a:rPr lang="en-US" sz="2800" dirty="0" smtClean="0"/>
              <a:t>Multi-programmed combinations of SPEC CPU2006 applications</a:t>
            </a:r>
          </a:p>
          <a:p>
            <a:pPr lvl="2">
              <a:buFont typeface="Arial" pitchFamily="34" charset="0"/>
              <a:buChar char="•"/>
            </a:pPr>
            <a:r>
              <a:rPr lang="en-US" sz="2800" dirty="0" smtClean="0"/>
              <a:t>~1400 4-core multi-programmed workloads (2 cores/LLC)</a:t>
            </a:r>
          </a:p>
          <a:p>
            <a:pPr lvl="2">
              <a:buFont typeface="Arial" pitchFamily="34" charset="0"/>
              <a:buChar char="•"/>
            </a:pPr>
            <a:r>
              <a:rPr lang="en-US" sz="2800" dirty="0" smtClean="0"/>
              <a:t>~6400 8-core multi-programmed workloads (2 cores/LLC, 4 cores/LLC)</a:t>
            </a:r>
          </a:p>
          <a:p>
            <a:pPr lvl="2">
              <a:buFont typeface="Arial" pitchFamily="34" charset="0"/>
              <a:buChar char="•"/>
            </a:pPr>
            <a:endParaRPr lang="en-US" sz="2800" dirty="0" smtClean="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Methodology</a:t>
            </a:r>
            <a:endParaRPr lang="en-US" dirty="0"/>
          </a:p>
        </p:txBody>
      </p:sp>
      <p:sp>
        <p:nvSpPr>
          <p:cNvPr id="3" name="Content Placeholder 2"/>
          <p:cNvSpPr>
            <a:spLocks noGrp="1"/>
          </p:cNvSpPr>
          <p:nvPr>
            <p:ph idx="1"/>
          </p:nvPr>
        </p:nvSpPr>
        <p:spPr/>
        <p:txBody>
          <a:bodyPr/>
          <a:lstStyle/>
          <a:p>
            <a:pPr lvl="1">
              <a:buFont typeface="Arial" pitchFamily="34" charset="0"/>
              <a:buChar char="•"/>
            </a:pPr>
            <a:r>
              <a:rPr lang="en-US" sz="3200" dirty="0" smtClean="0"/>
              <a:t>System Model:</a:t>
            </a:r>
          </a:p>
          <a:p>
            <a:pPr lvl="2">
              <a:buFont typeface="Arial" pitchFamily="34" charset="0"/>
              <a:buChar char="•"/>
            </a:pPr>
            <a:r>
              <a:rPr lang="en-US" sz="2800" dirty="0" smtClean="0"/>
              <a:t>4-wide </a:t>
            </a:r>
            <a:r>
              <a:rPr lang="en-US" sz="2800" dirty="0" err="1" smtClean="0"/>
              <a:t>OoO</a:t>
            </a:r>
            <a:r>
              <a:rPr lang="en-US" sz="2800" dirty="0" smtClean="0"/>
              <a:t> processor (Core i7 type)</a:t>
            </a:r>
          </a:p>
          <a:p>
            <a:pPr lvl="2">
              <a:buFont typeface="Arial" pitchFamily="34" charset="0"/>
              <a:buChar char="•"/>
            </a:pPr>
            <a:r>
              <a:rPr lang="en-US" sz="2800" dirty="0" smtClean="0"/>
              <a:t>3-level memory hierarchy (Core i7 type)</a:t>
            </a:r>
          </a:p>
          <a:p>
            <a:pPr lvl="2">
              <a:buFont typeface="Arial" pitchFamily="34" charset="0"/>
              <a:buChar char="•"/>
            </a:pPr>
            <a:r>
              <a:rPr lang="en-US" sz="2800" dirty="0" smtClean="0"/>
              <a:t>Application Scheduler</a:t>
            </a:r>
          </a:p>
          <a:p>
            <a:pPr lvl="2">
              <a:buFont typeface="Arial" pitchFamily="34" charset="0"/>
              <a:buChar char="•"/>
            </a:pPr>
            <a:endParaRPr lang="en-US" sz="2800" dirty="0" smtClean="0"/>
          </a:p>
          <a:p>
            <a:pPr lvl="1">
              <a:buFont typeface="Arial" pitchFamily="34" charset="0"/>
              <a:buChar char="•"/>
            </a:pPr>
            <a:r>
              <a:rPr lang="en-US" sz="3200" dirty="0" smtClean="0"/>
              <a:t>Workloads</a:t>
            </a:r>
          </a:p>
          <a:p>
            <a:pPr lvl="2">
              <a:buFont typeface="Arial" pitchFamily="34" charset="0"/>
              <a:buChar char="•"/>
            </a:pPr>
            <a:r>
              <a:rPr lang="en-US" sz="2800" dirty="0" smtClean="0"/>
              <a:t>Multi-programmed combinations of SPEC CPU2006 applications</a:t>
            </a:r>
          </a:p>
          <a:p>
            <a:pPr lvl="2">
              <a:buFont typeface="Arial" pitchFamily="34" charset="0"/>
              <a:buChar char="•"/>
            </a:pPr>
            <a:r>
              <a:rPr lang="en-US" sz="2800" b="1" dirty="0" smtClean="0">
                <a:solidFill>
                  <a:srgbClr val="FFFF00"/>
                </a:solidFill>
              </a:rPr>
              <a:t>~1400 4-core multi-programmed workloads (2 cores/LLC)</a:t>
            </a:r>
          </a:p>
          <a:p>
            <a:pPr lvl="2">
              <a:buFont typeface="Arial" pitchFamily="34" charset="0"/>
              <a:buChar char="•"/>
            </a:pPr>
            <a:r>
              <a:rPr lang="en-US" sz="2800" dirty="0" smtClean="0"/>
              <a:t>~6400 8-core multi-programmed workloads (2 cores/LLC, 4 cores/LLC)</a:t>
            </a:r>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25</a:t>
            </a:fld>
            <a:endParaRPr lang="en-US"/>
          </a:p>
        </p:txBody>
      </p:sp>
      <p:grpSp>
        <p:nvGrpSpPr>
          <p:cNvPr id="5" name="Group 62"/>
          <p:cNvGrpSpPr/>
          <p:nvPr/>
        </p:nvGrpSpPr>
        <p:grpSpPr>
          <a:xfrm>
            <a:off x="8877300" y="2315552"/>
            <a:ext cx="1828800" cy="1693496"/>
            <a:chOff x="381000" y="1981200"/>
            <a:chExt cx="1828800" cy="1693496"/>
          </a:xfrm>
        </p:grpSpPr>
        <p:sp>
          <p:nvSpPr>
            <p:cNvPr id="6" name="Rectangle 5"/>
            <p:cNvSpPr/>
            <p:nvPr/>
          </p:nvSpPr>
          <p:spPr bwMode="auto">
            <a:xfrm>
              <a:off x="381000" y="2982487"/>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LLC0</a:t>
              </a:r>
            </a:p>
          </p:txBody>
        </p:sp>
        <p:sp>
          <p:nvSpPr>
            <p:cNvPr id="7" name="Oval 6"/>
            <p:cNvSpPr/>
            <p:nvPr/>
          </p:nvSpPr>
          <p:spPr bwMode="auto">
            <a:xfrm>
              <a:off x="381000"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C0</a:t>
              </a:r>
            </a:p>
          </p:txBody>
        </p:sp>
        <p:sp>
          <p:nvSpPr>
            <p:cNvPr id="8" name="Oval 7"/>
            <p:cNvSpPr/>
            <p:nvPr/>
          </p:nvSpPr>
          <p:spPr bwMode="auto">
            <a:xfrm>
              <a:off x="1346674"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C1</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grpSp>
        <p:nvGrpSpPr>
          <p:cNvPr id="9" name="Group 66"/>
          <p:cNvGrpSpPr/>
          <p:nvPr/>
        </p:nvGrpSpPr>
        <p:grpSpPr>
          <a:xfrm>
            <a:off x="11152977" y="2324810"/>
            <a:ext cx="1849447" cy="1674980"/>
            <a:chOff x="2493953" y="1981200"/>
            <a:chExt cx="1849447" cy="1674980"/>
          </a:xfrm>
        </p:grpSpPr>
        <p:sp>
          <p:nvSpPr>
            <p:cNvPr id="10" name="Rectangle 9"/>
            <p:cNvSpPr/>
            <p:nvPr/>
          </p:nvSpPr>
          <p:spPr bwMode="auto">
            <a:xfrm>
              <a:off x="2514600" y="2963971"/>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LLC1</a:t>
              </a:r>
            </a:p>
          </p:txBody>
        </p:sp>
        <p:sp>
          <p:nvSpPr>
            <p:cNvPr id="11" name="Oval 10"/>
            <p:cNvSpPr/>
            <p:nvPr/>
          </p:nvSpPr>
          <p:spPr bwMode="auto">
            <a:xfrm>
              <a:off x="2493953"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C2</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12" name="Oval 11"/>
            <p:cNvSpPr/>
            <p:nvPr/>
          </p:nvSpPr>
          <p:spPr bwMode="auto">
            <a:xfrm>
              <a:off x="3459627"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C3</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sp>
        <p:nvSpPr>
          <p:cNvPr id="13" name="Rounded Rectangle 12"/>
          <p:cNvSpPr/>
          <p:nvPr/>
        </p:nvSpPr>
        <p:spPr bwMode="auto">
          <a:xfrm>
            <a:off x="8686800" y="2133600"/>
            <a:ext cx="4495800" cy="2057400"/>
          </a:xfrm>
          <a:prstGeom prst="roundRect">
            <a:avLst/>
          </a:prstGeom>
          <a:noFill/>
          <a:ln w="57150" cap="flat" cmpd="sng" algn="ctr">
            <a:solidFill>
              <a:srgbClr val="FF0000"/>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grpSp>
        <p:nvGrpSpPr>
          <p:cNvPr id="14" name="Group 20"/>
          <p:cNvGrpSpPr/>
          <p:nvPr/>
        </p:nvGrpSpPr>
        <p:grpSpPr>
          <a:xfrm>
            <a:off x="9157531" y="1839852"/>
            <a:ext cx="3415469" cy="407538"/>
            <a:chOff x="546931" y="1213503"/>
            <a:chExt cx="3415469" cy="641835"/>
          </a:xfrm>
        </p:grpSpPr>
        <p:sp>
          <p:nvSpPr>
            <p:cNvPr id="15" name="Freeform 14"/>
            <p:cNvSpPr/>
            <p:nvPr/>
          </p:nvSpPr>
          <p:spPr bwMode="auto">
            <a:xfrm>
              <a:off x="546931" y="1213503"/>
              <a:ext cx="196553" cy="624744"/>
            </a:xfrm>
            <a:custGeom>
              <a:avLst/>
              <a:gdLst>
                <a:gd name="connsiteX0" fmla="*/ 0 w 196553"/>
                <a:gd name="connsiteY0" fmla="*/ 0 h 624744"/>
                <a:gd name="connsiteX1" fmla="*/ 76912 w 196553"/>
                <a:gd name="connsiteY1" fmla="*/ 34183 h 624744"/>
                <a:gd name="connsiteX2" fmla="*/ 128187 w 196553"/>
                <a:gd name="connsiteY2" fmla="*/ 85458 h 624744"/>
                <a:gd name="connsiteX3" fmla="*/ 145278 w 196553"/>
                <a:gd name="connsiteY3" fmla="*/ 111095 h 624744"/>
                <a:gd name="connsiteX4" fmla="*/ 170916 w 196553"/>
                <a:gd name="connsiteY4" fmla="*/ 119641 h 624744"/>
                <a:gd name="connsiteX5" fmla="*/ 188007 w 196553"/>
                <a:gd name="connsiteY5" fmla="*/ 170916 h 624744"/>
                <a:gd name="connsiteX6" fmla="*/ 196553 w 196553"/>
                <a:gd name="connsiteY6" fmla="*/ 196553 h 624744"/>
                <a:gd name="connsiteX7" fmla="*/ 170916 w 196553"/>
                <a:gd name="connsiteY7" fmla="*/ 256374 h 624744"/>
                <a:gd name="connsiteX8" fmla="*/ 136733 w 196553"/>
                <a:gd name="connsiteY8" fmla="*/ 307648 h 624744"/>
                <a:gd name="connsiteX9" fmla="*/ 102549 w 196553"/>
                <a:gd name="connsiteY9" fmla="*/ 358923 h 624744"/>
                <a:gd name="connsiteX10" fmla="*/ 102549 w 196553"/>
                <a:gd name="connsiteY10" fmla="*/ 546931 h 624744"/>
                <a:gd name="connsiteX11" fmla="*/ 128187 w 196553"/>
                <a:gd name="connsiteY11" fmla="*/ 606751 h 624744"/>
                <a:gd name="connsiteX12" fmla="*/ 188007 w 196553"/>
                <a:gd name="connsiteY12" fmla="*/ 623843 h 62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553" h="624744">
                  <a:moveTo>
                    <a:pt x="0" y="0"/>
                  </a:moveTo>
                  <a:cubicBezTo>
                    <a:pt x="32516" y="10838"/>
                    <a:pt x="52534" y="12513"/>
                    <a:pt x="76912" y="34183"/>
                  </a:cubicBezTo>
                  <a:cubicBezTo>
                    <a:pt x="94978" y="50242"/>
                    <a:pt x="114779" y="65346"/>
                    <a:pt x="128187" y="85458"/>
                  </a:cubicBezTo>
                  <a:cubicBezTo>
                    <a:pt x="133884" y="94004"/>
                    <a:pt x="137258" y="104679"/>
                    <a:pt x="145278" y="111095"/>
                  </a:cubicBezTo>
                  <a:cubicBezTo>
                    <a:pt x="152312" y="116722"/>
                    <a:pt x="162370" y="116792"/>
                    <a:pt x="170916" y="119641"/>
                  </a:cubicBezTo>
                  <a:lnTo>
                    <a:pt x="188007" y="170916"/>
                  </a:lnTo>
                  <a:lnTo>
                    <a:pt x="196553" y="196553"/>
                  </a:lnTo>
                  <a:cubicBezTo>
                    <a:pt x="187713" y="223072"/>
                    <a:pt x="186753" y="229978"/>
                    <a:pt x="170916" y="256374"/>
                  </a:cubicBezTo>
                  <a:cubicBezTo>
                    <a:pt x="160348" y="273988"/>
                    <a:pt x="143229" y="288161"/>
                    <a:pt x="136733" y="307648"/>
                  </a:cubicBezTo>
                  <a:cubicBezTo>
                    <a:pt x="124365" y="344751"/>
                    <a:pt x="134557" y="326916"/>
                    <a:pt x="102549" y="358923"/>
                  </a:cubicBezTo>
                  <a:cubicBezTo>
                    <a:pt x="85671" y="443319"/>
                    <a:pt x="89210" y="406862"/>
                    <a:pt x="102549" y="546931"/>
                  </a:cubicBezTo>
                  <a:cubicBezTo>
                    <a:pt x="103929" y="561423"/>
                    <a:pt x="113025" y="597275"/>
                    <a:pt x="128187" y="606751"/>
                  </a:cubicBezTo>
                  <a:cubicBezTo>
                    <a:pt x="156976" y="624744"/>
                    <a:pt x="165428" y="623843"/>
                    <a:pt x="188007" y="623843"/>
                  </a:cubicBezTo>
                </a:path>
              </a:pathLst>
            </a:custGeom>
            <a:noFill/>
            <a:ln w="57150" cap="flat" cmpd="sng" algn="ctr">
              <a:solidFill>
                <a:schemeClr val="bg1">
                  <a:lumMod val="60000"/>
                  <a:lumOff val="40000"/>
                </a:schemeClr>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sp>
          <p:nvSpPr>
            <p:cNvPr id="16" name="Freeform 15"/>
            <p:cNvSpPr/>
            <p:nvPr/>
          </p:nvSpPr>
          <p:spPr bwMode="auto">
            <a:xfrm>
              <a:off x="1524000" y="1219200"/>
              <a:ext cx="196553" cy="624744"/>
            </a:xfrm>
            <a:custGeom>
              <a:avLst/>
              <a:gdLst>
                <a:gd name="connsiteX0" fmla="*/ 0 w 196553"/>
                <a:gd name="connsiteY0" fmla="*/ 0 h 624744"/>
                <a:gd name="connsiteX1" fmla="*/ 76912 w 196553"/>
                <a:gd name="connsiteY1" fmla="*/ 34183 h 624744"/>
                <a:gd name="connsiteX2" fmla="*/ 128187 w 196553"/>
                <a:gd name="connsiteY2" fmla="*/ 85458 h 624744"/>
                <a:gd name="connsiteX3" fmla="*/ 145278 w 196553"/>
                <a:gd name="connsiteY3" fmla="*/ 111095 h 624744"/>
                <a:gd name="connsiteX4" fmla="*/ 170916 w 196553"/>
                <a:gd name="connsiteY4" fmla="*/ 119641 h 624744"/>
                <a:gd name="connsiteX5" fmla="*/ 188007 w 196553"/>
                <a:gd name="connsiteY5" fmla="*/ 170916 h 624744"/>
                <a:gd name="connsiteX6" fmla="*/ 196553 w 196553"/>
                <a:gd name="connsiteY6" fmla="*/ 196553 h 624744"/>
                <a:gd name="connsiteX7" fmla="*/ 170916 w 196553"/>
                <a:gd name="connsiteY7" fmla="*/ 256374 h 624744"/>
                <a:gd name="connsiteX8" fmla="*/ 136733 w 196553"/>
                <a:gd name="connsiteY8" fmla="*/ 307648 h 624744"/>
                <a:gd name="connsiteX9" fmla="*/ 102549 w 196553"/>
                <a:gd name="connsiteY9" fmla="*/ 358923 h 624744"/>
                <a:gd name="connsiteX10" fmla="*/ 102549 w 196553"/>
                <a:gd name="connsiteY10" fmla="*/ 546931 h 624744"/>
                <a:gd name="connsiteX11" fmla="*/ 128187 w 196553"/>
                <a:gd name="connsiteY11" fmla="*/ 606751 h 624744"/>
                <a:gd name="connsiteX12" fmla="*/ 188007 w 196553"/>
                <a:gd name="connsiteY12" fmla="*/ 623843 h 62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553" h="624744">
                  <a:moveTo>
                    <a:pt x="0" y="0"/>
                  </a:moveTo>
                  <a:cubicBezTo>
                    <a:pt x="32516" y="10838"/>
                    <a:pt x="52534" y="12513"/>
                    <a:pt x="76912" y="34183"/>
                  </a:cubicBezTo>
                  <a:cubicBezTo>
                    <a:pt x="94978" y="50242"/>
                    <a:pt x="114779" y="65346"/>
                    <a:pt x="128187" y="85458"/>
                  </a:cubicBezTo>
                  <a:cubicBezTo>
                    <a:pt x="133884" y="94004"/>
                    <a:pt x="137258" y="104679"/>
                    <a:pt x="145278" y="111095"/>
                  </a:cubicBezTo>
                  <a:cubicBezTo>
                    <a:pt x="152312" y="116722"/>
                    <a:pt x="162370" y="116792"/>
                    <a:pt x="170916" y="119641"/>
                  </a:cubicBezTo>
                  <a:lnTo>
                    <a:pt x="188007" y="170916"/>
                  </a:lnTo>
                  <a:lnTo>
                    <a:pt x="196553" y="196553"/>
                  </a:lnTo>
                  <a:cubicBezTo>
                    <a:pt x="187713" y="223072"/>
                    <a:pt x="186753" y="229978"/>
                    <a:pt x="170916" y="256374"/>
                  </a:cubicBezTo>
                  <a:cubicBezTo>
                    <a:pt x="160348" y="273988"/>
                    <a:pt x="143229" y="288161"/>
                    <a:pt x="136733" y="307648"/>
                  </a:cubicBezTo>
                  <a:cubicBezTo>
                    <a:pt x="124365" y="344751"/>
                    <a:pt x="134557" y="326916"/>
                    <a:pt x="102549" y="358923"/>
                  </a:cubicBezTo>
                  <a:cubicBezTo>
                    <a:pt x="85671" y="443319"/>
                    <a:pt x="89210" y="406862"/>
                    <a:pt x="102549" y="546931"/>
                  </a:cubicBezTo>
                  <a:cubicBezTo>
                    <a:pt x="103929" y="561423"/>
                    <a:pt x="113025" y="597275"/>
                    <a:pt x="128187" y="606751"/>
                  </a:cubicBezTo>
                  <a:cubicBezTo>
                    <a:pt x="156976" y="624744"/>
                    <a:pt x="165428" y="623843"/>
                    <a:pt x="188007" y="623843"/>
                  </a:cubicBezTo>
                </a:path>
              </a:pathLst>
            </a:custGeom>
            <a:noFill/>
            <a:ln w="57150" cap="flat" cmpd="sng" algn="ctr">
              <a:solidFill>
                <a:srgbClr val="FFFF00"/>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sp>
          <p:nvSpPr>
            <p:cNvPr id="17" name="Freeform 16"/>
            <p:cNvSpPr/>
            <p:nvPr/>
          </p:nvSpPr>
          <p:spPr bwMode="auto">
            <a:xfrm>
              <a:off x="2851447" y="1224897"/>
              <a:ext cx="196553" cy="624744"/>
            </a:xfrm>
            <a:custGeom>
              <a:avLst/>
              <a:gdLst>
                <a:gd name="connsiteX0" fmla="*/ 0 w 196553"/>
                <a:gd name="connsiteY0" fmla="*/ 0 h 624744"/>
                <a:gd name="connsiteX1" fmla="*/ 76912 w 196553"/>
                <a:gd name="connsiteY1" fmla="*/ 34183 h 624744"/>
                <a:gd name="connsiteX2" fmla="*/ 128187 w 196553"/>
                <a:gd name="connsiteY2" fmla="*/ 85458 h 624744"/>
                <a:gd name="connsiteX3" fmla="*/ 145278 w 196553"/>
                <a:gd name="connsiteY3" fmla="*/ 111095 h 624744"/>
                <a:gd name="connsiteX4" fmla="*/ 170916 w 196553"/>
                <a:gd name="connsiteY4" fmla="*/ 119641 h 624744"/>
                <a:gd name="connsiteX5" fmla="*/ 188007 w 196553"/>
                <a:gd name="connsiteY5" fmla="*/ 170916 h 624744"/>
                <a:gd name="connsiteX6" fmla="*/ 196553 w 196553"/>
                <a:gd name="connsiteY6" fmla="*/ 196553 h 624744"/>
                <a:gd name="connsiteX7" fmla="*/ 170916 w 196553"/>
                <a:gd name="connsiteY7" fmla="*/ 256374 h 624744"/>
                <a:gd name="connsiteX8" fmla="*/ 136733 w 196553"/>
                <a:gd name="connsiteY8" fmla="*/ 307648 h 624744"/>
                <a:gd name="connsiteX9" fmla="*/ 102549 w 196553"/>
                <a:gd name="connsiteY9" fmla="*/ 358923 h 624744"/>
                <a:gd name="connsiteX10" fmla="*/ 102549 w 196553"/>
                <a:gd name="connsiteY10" fmla="*/ 546931 h 624744"/>
                <a:gd name="connsiteX11" fmla="*/ 128187 w 196553"/>
                <a:gd name="connsiteY11" fmla="*/ 606751 h 624744"/>
                <a:gd name="connsiteX12" fmla="*/ 188007 w 196553"/>
                <a:gd name="connsiteY12" fmla="*/ 623843 h 62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553" h="624744">
                  <a:moveTo>
                    <a:pt x="0" y="0"/>
                  </a:moveTo>
                  <a:cubicBezTo>
                    <a:pt x="32516" y="10838"/>
                    <a:pt x="52534" y="12513"/>
                    <a:pt x="76912" y="34183"/>
                  </a:cubicBezTo>
                  <a:cubicBezTo>
                    <a:pt x="94978" y="50242"/>
                    <a:pt x="114779" y="65346"/>
                    <a:pt x="128187" y="85458"/>
                  </a:cubicBezTo>
                  <a:cubicBezTo>
                    <a:pt x="133884" y="94004"/>
                    <a:pt x="137258" y="104679"/>
                    <a:pt x="145278" y="111095"/>
                  </a:cubicBezTo>
                  <a:cubicBezTo>
                    <a:pt x="152312" y="116722"/>
                    <a:pt x="162370" y="116792"/>
                    <a:pt x="170916" y="119641"/>
                  </a:cubicBezTo>
                  <a:lnTo>
                    <a:pt x="188007" y="170916"/>
                  </a:lnTo>
                  <a:lnTo>
                    <a:pt x="196553" y="196553"/>
                  </a:lnTo>
                  <a:cubicBezTo>
                    <a:pt x="187713" y="223072"/>
                    <a:pt x="186753" y="229978"/>
                    <a:pt x="170916" y="256374"/>
                  </a:cubicBezTo>
                  <a:cubicBezTo>
                    <a:pt x="160348" y="273988"/>
                    <a:pt x="143229" y="288161"/>
                    <a:pt x="136733" y="307648"/>
                  </a:cubicBezTo>
                  <a:cubicBezTo>
                    <a:pt x="124365" y="344751"/>
                    <a:pt x="134557" y="326916"/>
                    <a:pt x="102549" y="358923"/>
                  </a:cubicBezTo>
                  <a:cubicBezTo>
                    <a:pt x="85671" y="443319"/>
                    <a:pt x="89210" y="406862"/>
                    <a:pt x="102549" y="546931"/>
                  </a:cubicBezTo>
                  <a:cubicBezTo>
                    <a:pt x="103929" y="561423"/>
                    <a:pt x="113025" y="597275"/>
                    <a:pt x="128187" y="606751"/>
                  </a:cubicBezTo>
                  <a:cubicBezTo>
                    <a:pt x="156976" y="624744"/>
                    <a:pt x="165428" y="623843"/>
                    <a:pt x="188007" y="623843"/>
                  </a:cubicBezTo>
                </a:path>
              </a:pathLst>
            </a:custGeom>
            <a:noFill/>
            <a:ln w="57150" cap="flat" cmpd="sng" algn="ctr">
              <a:solidFill>
                <a:srgbClr val="FF0000"/>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sp>
          <p:nvSpPr>
            <p:cNvPr id="18" name="Freeform 17"/>
            <p:cNvSpPr/>
            <p:nvPr/>
          </p:nvSpPr>
          <p:spPr bwMode="auto">
            <a:xfrm>
              <a:off x="3765847" y="1230594"/>
              <a:ext cx="196553" cy="624744"/>
            </a:xfrm>
            <a:custGeom>
              <a:avLst/>
              <a:gdLst>
                <a:gd name="connsiteX0" fmla="*/ 0 w 196553"/>
                <a:gd name="connsiteY0" fmla="*/ 0 h 624744"/>
                <a:gd name="connsiteX1" fmla="*/ 76912 w 196553"/>
                <a:gd name="connsiteY1" fmla="*/ 34183 h 624744"/>
                <a:gd name="connsiteX2" fmla="*/ 128187 w 196553"/>
                <a:gd name="connsiteY2" fmla="*/ 85458 h 624744"/>
                <a:gd name="connsiteX3" fmla="*/ 145278 w 196553"/>
                <a:gd name="connsiteY3" fmla="*/ 111095 h 624744"/>
                <a:gd name="connsiteX4" fmla="*/ 170916 w 196553"/>
                <a:gd name="connsiteY4" fmla="*/ 119641 h 624744"/>
                <a:gd name="connsiteX5" fmla="*/ 188007 w 196553"/>
                <a:gd name="connsiteY5" fmla="*/ 170916 h 624744"/>
                <a:gd name="connsiteX6" fmla="*/ 196553 w 196553"/>
                <a:gd name="connsiteY6" fmla="*/ 196553 h 624744"/>
                <a:gd name="connsiteX7" fmla="*/ 170916 w 196553"/>
                <a:gd name="connsiteY7" fmla="*/ 256374 h 624744"/>
                <a:gd name="connsiteX8" fmla="*/ 136733 w 196553"/>
                <a:gd name="connsiteY8" fmla="*/ 307648 h 624744"/>
                <a:gd name="connsiteX9" fmla="*/ 102549 w 196553"/>
                <a:gd name="connsiteY9" fmla="*/ 358923 h 624744"/>
                <a:gd name="connsiteX10" fmla="*/ 102549 w 196553"/>
                <a:gd name="connsiteY10" fmla="*/ 546931 h 624744"/>
                <a:gd name="connsiteX11" fmla="*/ 128187 w 196553"/>
                <a:gd name="connsiteY11" fmla="*/ 606751 h 624744"/>
                <a:gd name="connsiteX12" fmla="*/ 188007 w 196553"/>
                <a:gd name="connsiteY12" fmla="*/ 623843 h 62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553" h="624744">
                  <a:moveTo>
                    <a:pt x="0" y="0"/>
                  </a:moveTo>
                  <a:cubicBezTo>
                    <a:pt x="32516" y="10838"/>
                    <a:pt x="52534" y="12513"/>
                    <a:pt x="76912" y="34183"/>
                  </a:cubicBezTo>
                  <a:cubicBezTo>
                    <a:pt x="94978" y="50242"/>
                    <a:pt x="114779" y="65346"/>
                    <a:pt x="128187" y="85458"/>
                  </a:cubicBezTo>
                  <a:cubicBezTo>
                    <a:pt x="133884" y="94004"/>
                    <a:pt x="137258" y="104679"/>
                    <a:pt x="145278" y="111095"/>
                  </a:cubicBezTo>
                  <a:cubicBezTo>
                    <a:pt x="152312" y="116722"/>
                    <a:pt x="162370" y="116792"/>
                    <a:pt x="170916" y="119641"/>
                  </a:cubicBezTo>
                  <a:lnTo>
                    <a:pt x="188007" y="170916"/>
                  </a:lnTo>
                  <a:lnTo>
                    <a:pt x="196553" y="196553"/>
                  </a:lnTo>
                  <a:cubicBezTo>
                    <a:pt x="187713" y="223072"/>
                    <a:pt x="186753" y="229978"/>
                    <a:pt x="170916" y="256374"/>
                  </a:cubicBezTo>
                  <a:cubicBezTo>
                    <a:pt x="160348" y="273988"/>
                    <a:pt x="143229" y="288161"/>
                    <a:pt x="136733" y="307648"/>
                  </a:cubicBezTo>
                  <a:cubicBezTo>
                    <a:pt x="124365" y="344751"/>
                    <a:pt x="134557" y="326916"/>
                    <a:pt x="102549" y="358923"/>
                  </a:cubicBezTo>
                  <a:cubicBezTo>
                    <a:pt x="85671" y="443319"/>
                    <a:pt x="89210" y="406862"/>
                    <a:pt x="102549" y="546931"/>
                  </a:cubicBezTo>
                  <a:cubicBezTo>
                    <a:pt x="103929" y="561423"/>
                    <a:pt x="113025" y="597275"/>
                    <a:pt x="128187" y="606751"/>
                  </a:cubicBezTo>
                  <a:cubicBezTo>
                    <a:pt x="156976" y="624744"/>
                    <a:pt x="165428" y="623843"/>
                    <a:pt x="188007" y="623843"/>
                  </a:cubicBezTo>
                </a:path>
              </a:pathLst>
            </a:custGeom>
            <a:noFill/>
            <a:ln w="57150" cap="flat" cmpd="sng" algn="ctr">
              <a:solidFill>
                <a:srgbClr val="DDDDDD"/>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grpSp>
      <p:grpSp>
        <p:nvGrpSpPr>
          <p:cNvPr id="19" name="Group 18"/>
          <p:cNvGrpSpPr/>
          <p:nvPr/>
        </p:nvGrpSpPr>
        <p:grpSpPr>
          <a:xfrm>
            <a:off x="9021511" y="1066800"/>
            <a:ext cx="3718491" cy="646331"/>
            <a:chOff x="1204598" y="4049652"/>
            <a:chExt cx="3718491" cy="646331"/>
          </a:xfrm>
        </p:grpSpPr>
        <p:sp>
          <p:nvSpPr>
            <p:cNvPr id="20" name="Rectangle 19"/>
            <p:cNvSpPr/>
            <p:nvPr/>
          </p:nvSpPr>
          <p:spPr>
            <a:xfrm>
              <a:off x="1204598" y="4049652"/>
              <a:ext cx="522900" cy="646331"/>
            </a:xfrm>
            <a:prstGeom prst="rect">
              <a:avLst/>
            </a:prstGeom>
          </p:spPr>
          <p:txBody>
            <a:bodyPr wrap="none">
              <a:spAutoFit/>
            </a:bodyPr>
            <a:lstStyle/>
            <a:p>
              <a:r>
                <a:rPr lang="en-US" sz="3600" b="1" dirty="0" smtClean="0">
                  <a:solidFill>
                    <a:schemeClr val="bg1">
                      <a:lumMod val="40000"/>
                      <a:lumOff val="60000"/>
                    </a:schemeClr>
                  </a:solidFill>
                  <a:latin typeface="+mj-lt"/>
                </a:rPr>
                <a:t>A</a:t>
              </a:r>
              <a:endParaRPr lang="en-US" sz="3600" b="1" dirty="0">
                <a:latin typeface="+mj-lt"/>
              </a:endParaRPr>
            </a:p>
          </p:txBody>
        </p:sp>
        <p:sp>
          <p:nvSpPr>
            <p:cNvPr id="21" name="Rectangle 20"/>
            <p:cNvSpPr/>
            <p:nvPr/>
          </p:nvSpPr>
          <p:spPr>
            <a:xfrm>
              <a:off x="2195966" y="4049652"/>
              <a:ext cx="476412" cy="646331"/>
            </a:xfrm>
            <a:prstGeom prst="rect">
              <a:avLst/>
            </a:prstGeom>
          </p:spPr>
          <p:txBody>
            <a:bodyPr wrap="none">
              <a:spAutoFit/>
            </a:bodyPr>
            <a:lstStyle/>
            <a:p>
              <a:r>
                <a:rPr lang="en-US" sz="3600" b="1" dirty="0" smtClean="0">
                  <a:solidFill>
                    <a:srgbClr val="FFFF00"/>
                  </a:solidFill>
                  <a:latin typeface="+mj-lt"/>
                </a:rPr>
                <a:t>B</a:t>
              </a:r>
              <a:endParaRPr lang="en-US" sz="3600" b="1" dirty="0">
                <a:latin typeface="+mj-lt"/>
              </a:endParaRPr>
            </a:p>
          </p:txBody>
        </p:sp>
        <p:sp>
          <p:nvSpPr>
            <p:cNvPr id="22" name="Rectangle 21"/>
            <p:cNvSpPr/>
            <p:nvPr/>
          </p:nvSpPr>
          <p:spPr>
            <a:xfrm>
              <a:off x="3490598" y="4049652"/>
              <a:ext cx="470000" cy="646331"/>
            </a:xfrm>
            <a:prstGeom prst="rect">
              <a:avLst/>
            </a:prstGeom>
          </p:spPr>
          <p:txBody>
            <a:bodyPr wrap="none">
              <a:spAutoFit/>
            </a:bodyPr>
            <a:lstStyle/>
            <a:p>
              <a:r>
                <a:rPr lang="en-US" sz="3600" b="1" dirty="0" smtClean="0">
                  <a:solidFill>
                    <a:srgbClr val="FF0000"/>
                  </a:solidFill>
                  <a:latin typeface="+mj-lt"/>
                </a:rPr>
                <a:t>C</a:t>
              </a:r>
              <a:endParaRPr lang="en-US" sz="3600" b="1" dirty="0">
                <a:latin typeface="+mj-lt"/>
              </a:endParaRPr>
            </a:p>
          </p:txBody>
        </p:sp>
        <p:sp>
          <p:nvSpPr>
            <p:cNvPr id="23" name="Rectangle 22"/>
            <p:cNvSpPr/>
            <p:nvPr/>
          </p:nvSpPr>
          <p:spPr>
            <a:xfrm>
              <a:off x="4404998" y="4049652"/>
              <a:ext cx="518091" cy="646331"/>
            </a:xfrm>
            <a:prstGeom prst="rect">
              <a:avLst/>
            </a:prstGeom>
          </p:spPr>
          <p:txBody>
            <a:bodyPr wrap="none">
              <a:spAutoFit/>
            </a:bodyPr>
            <a:lstStyle/>
            <a:p>
              <a:r>
                <a:rPr lang="en-US" sz="3600" b="1" dirty="0" smtClean="0">
                  <a:solidFill>
                    <a:srgbClr val="EAEAEA"/>
                  </a:solidFill>
                  <a:latin typeface="+mj-lt"/>
                </a:rPr>
                <a:t>D</a:t>
              </a:r>
              <a:endParaRPr lang="en-US" sz="3600" b="1" dirty="0">
                <a:latin typeface="+mj-lt"/>
              </a:endParaRPr>
            </a:p>
          </p:txBody>
        </p:sp>
      </p:grpSp>
      <p:sp>
        <p:nvSpPr>
          <p:cNvPr id="24" name="TextBox 23"/>
          <p:cNvSpPr txBox="1"/>
          <p:nvPr/>
        </p:nvSpPr>
        <p:spPr>
          <a:xfrm>
            <a:off x="9918681" y="4057590"/>
            <a:ext cx="2135521" cy="400110"/>
          </a:xfrm>
          <a:prstGeom prst="rect">
            <a:avLst/>
          </a:prstGeom>
          <a:solidFill>
            <a:schemeClr val="bg2"/>
          </a:solidFill>
        </p:spPr>
        <p:txBody>
          <a:bodyPr wrap="none" rtlCol="0">
            <a:spAutoFit/>
          </a:bodyPr>
          <a:lstStyle/>
          <a:p>
            <a:r>
              <a:rPr lang="en-US" sz="2000" dirty="0" smtClean="0">
                <a:latin typeface="+mj-lt"/>
              </a:rPr>
              <a:t>Baseline System</a:t>
            </a:r>
            <a:endParaRPr lang="en-US" sz="2000" dirty="0">
              <a:latin typeface="+mj-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CRUISE Performance on Shared Caches</a:t>
            </a:r>
            <a:endParaRPr lang="en-US"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26</a:t>
            </a:fld>
            <a:endParaRPr lang="en-US"/>
          </a:p>
        </p:txBody>
      </p:sp>
      <p:graphicFrame>
        <p:nvGraphicFramePr>
          <p:cNvPr id="8" name="Content Placeholder 7"/>
          <p:cNvGraphicFramePr>
            <a:graphicFrameLocks noGrp="1"/>
          </p:cNvGraphicFramePr>
          <p:nvPr>
            <p:ph idx="1"/>
          </p:nvPr>
        </p:nvGraphicFramePr>
        <p:xfrm>
          <a:off x="728663" y="1676400"/>
          <a:ext cx="13181012" cy="55626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1698919" y="1304835"/>
            <a:ext cx="11232562" cy="400110"/>
          </a:xfrm>
          <a:prstGeom prst="rect">
            <a:avLst/>
          </a:prstGeom>
          <a:noFill/>
        </p:spPr>
        <p:txBody>
          <a:bodyPr wrap="none" rtlCol="0">
            <a:spAutoFit/>
          </a:bodyPr>
          <a:lstStyle/>
          <a:p>
            <a:r>
              <a:rPr lang="en-US" sz="2000" dirty="0" smtClean="0">
                <a:latin typeface="+mj-lt"/>
              </a:rPr>
              <a:t>(4-core CMP, 3-level hierarchy, averaged across all 1365 multi-programmed workload mixes)</a:t>
            </a:r>
            <a:endParaRPr lang="en-US" sz="2000" dirty="0">
              <a:latin typeface="+mj-lt"/>
            </a:endParaRPr>
          </a:p>
        </p:txBody>
      </p:sp>
      <p:cxnSp>
        <p:nvCxnSpPr>
          <p:cNvPr id="15" name="Straight Connector 14"/>
          <p:cNvCxnSpPr/>
          <p:nvPr/>
        </p:nvCxnSpPr>
        <p:spPr bwMode="auto">
          <a:xfrm flipV="1">
            <a:off x="7899400" y="2286000"/>
            <a:ext cx="0" cy="4953000"/>
          </a:xfrm>
          <a:prstGeom prst="line">
            <a:avLst/>
          </a:prstGeom>
          <a:solidFill>
            <a:srgbClr val="AA014C"/>
          </a:solidFill>
          <a:ln w="50800" cap="flat" cmpd="sng" algn="ctr">
            <a:solidFill>
              <a:schemeClr val="tx1"/>
            </a:solidFill>
            <a:prstDash val="solid"/>
            <a:round/>
            <a:headEnd type="none" w="med" len="med"/>
            <a:tailEnd type="none" w="med" len="med"/>
          </a:ln>
          <a:effectLst/>
        </p:spPr>
      </p:cxnSp>
      <p:sp>
        <p:nvSpPr>
          <p:cNvPr id="17" name="TextBox 16"/>
          <p:cNvSpPr txBox="1"/>
          <p:nvPr/>
        </p:nvSpPr>
        <p:spPr>
          <a:xfrm rot="16200000">
            <a:off x="-954083" y="3929919"/>
            <a:ext cx="3653564" cy="830997"/>
          </a:xfrm>
          <a:prstGeom prst="rect">
            <a:avLst/>
          </a:prstGeom>
          <a:noFill/>
        </p:spPr>
        <p:txBody>
          <a:bodyPr wrap="none" rtlCol="0">
            <a:spAutoFit/>
          </a:bodyPr>
          <a:lstStyle/>
          <a:p>
            <a:pPr algn="ctr"/>
            <a:r>
              <a:rPr lang="en-US" dirty="0" smtClean="0">
                <a:latin typeface="+mj-lt"/>
              </a:rPr>
              <a:t>Performance Relative to</a:t>
            </a:r>
          </a:p>
          <a:p>
            <a:pPr algn="ctr"/>
            <a:r>
              <a:rPr lang="en-US" dirty="0" smtClean="0">
                <a:latin typeface="+mj-lt"/>
              </a:rPr>
              <a:t> Worst Schedule</a:t>
            </a:r>
            <a:endParaRPr lang="en-US" dirty="0">
              <a:latin typeface="+mj-lt"/>
            </a:endParaRPr>
          </a:p>
        </p:txBody>
      </p:sp>
      <p:sp>
        <p:nvSpPr>
          <p:cNvPr id="18" name="Rectangle 17"/>
          <p:cNvSpPr/>
          <p:nvPr/>
        </p:nvSpPr>
        <p:spPr>
          <a:xfrm>
            <a:off x="0" y="7239000"/>
            <a:ext cx="14630400" cy="978729"/>
          </a:xfrm>
          <a:prstGeom prst="rect">
            <a:avLst/>
          </a:prstGeom>
        </p:spPr>
        <p:txBody>
          <a:bodyPr>
            <a:spAutoFit/>
          </a:bodyPr>
          <a:lstStyle/>
          <a:p>
            <a:pPr marL="350838" lvl="1" indent="-349250" algn="ctr" defTabSz="1306513" eaLnBrk="0" hangingPunct="0">
              <a:spcBef>
                <a:spcPct val="40000"/>
              </a:spcBef>
              <a:buSzPct val="125000"/>
              <a:buFont typeface="Arial" pitchFamily="34" charset="0"/>
              <a:buChar char="•"/>
              <a:defRPr/>
            </a:pPr>
            <a:r>
              <a:rPr lang="en-US" b="1" kern="0" dirty="0" smtClean="0">
                <a:solidFill>
                  <a:srgbClr val="FFFF00"/>
                </a:solidFill>
                <a:latin typeface="+mn-lt"/>
                <a:sym typeface="Wingdings" pitchFamily="2" charset="2"/>
              </a:rPr>
              <a:t>CRUISE provides near-optimal performance</a:t>
            </a:r>
          </a:p>
          <a:p>
            <a:pPr marL="350838" lvl="1" indent="-349250" algn="ctr" defTabSz="1306513" eaLnBrk="0" hangingPunct="0">
              <a:spcBef>
                <a:spcPct val="40000"/>
              </a:spcBef>
              <a:buSzPct val="125000"/>
              <a:buFont typeface="Arial" pitchFamily="34" charset="0"/>
              <a:buChar char="•"/>
              <a:defRPr/>
            </a:pPr>
            <a:r>
              <a:rPr lang="en-US" b="1" kern="0" dirty="0" smtClean="0">
                <a:solidFill>
                  <a:srgbClr val="FFFF00"/>
                </a:solidFill>
                <a:latin typeface="+mn-lt"/>
                <a:sym typeface="Wingdings" pitchFamily="2" charset="2"/>
              </a:rPr>
              <a:t>Optimal co-scheduling decision is a function of LLC replacement policy</a:t>
            </a:r>
            <a:endParaRPr lang="en-US" b="1" kern="0" dirty="0">
              <a:solidFill>
                <a:srgbClr val="FFFF00"/>
              </a:solidFill>
              <a:latin typeface="+mn-lt"/>
              <a:sym typeface="Wingdings" pitchFamily="2" charset="2"/>
            </a:endParaRPr>
          </a:p>
        </p:txBody>
      </p:sp>
      <p:sp>
        <p:nvSpPr>
          <p:cNvPr id="16" name="Rounded Rectangle 15"/>
          <p:cNvSpPr/>
          <p:nvPr/>
        </p:nvSpPr>
        <p:spPr bwMode="auto">
          <a:xfrm rot="16200000">
            <a:off x="2362200" y="4343400"/>
            <a:ext cx="3352799" cy="914400"/>
          </a:xfrm>
          <a:prstGeom prst="roundRect">
            <a:avLst/>
          </a:prstGeom>
          <a:solidFill>
            <a:srgbClr val="66FF33"/>
          </a:solidFill>
          <a:ln w="508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j-lt"/>
              </a:rPr>
              <a:t>C R U I S E - L</a:t>
            </a:r>
          </a:p>
        </p:txBody>
      </p:sp>
      <p:sp>
        <p:nvSpPr>
          <p:cNvPr id="20" name="Rounded Rectangle 19"/>
          <p:cNvSpPr/>
          <p:nvPr/>
        </p:nvSpPr>
        <p:spPr bwMode="auto">
          <a:xfrm rot="16200000">
            <a:off x="9258301" y="4457700"/>
            <a:ext cx="3124199" cy="914400"/>
          </a:xfrm>
          <a:prstGeom prst="roundRect">
            <a:avLst/>
          </a:prstGeom>
          <a:solidFill>
            <a:schemeClr val="bg2"/>
          </a:solidFill>
          <a:ln w="508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j-lt"/>
              </a:rPr>
              <a:t>C R U I S E - D</a:t>
            </a:r>
          </a:p>
        </p:txBody>
      </p:sp>
      <p:sp>
        <p:nvSpPr>
          <p:cNvPr id="23" name="Rounded Rectangle 22"/>
          <p:cNvSpPr/>
          <p:nvPr/>
        </p:nvSpPr>
        <p:spPr bwMode="auto">
          <a:xfrm rot="16200000">
            <a:off x="10922000" y="4305300"/>
            <a:ext cx="3429000" cy="914400"/>
          </a:xfrm>
          <a:prstGeom prst="roundRect">
            <a:avLst/>
          </a:prstGeom>
          <a:solidFill>
            <a:srgbClr val="FFFF00"/>
          </a:solidFill>
          <a:ln w="508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j-lt"/>
              </a:rPr>
              <a:t>O P T I M A L</a:t>
            </a:r>
          </a:p>
        </p:txBody>
      </p:sp>
      <p:sp>
        <p:nvSpPr>
          <p:cNvPr id="24" name="Rounded Rectangle 23"/>
          <p:cNvSpPr/>
          <p:nvPr/>
        </p:nvSpPr>
        <p:spPr bwMode="auto">
          <a:xfrm rot="16200000">
            <a:off x="4826000" y="4076700"/>
            <a:ext cx="3886200" cy="914400"/>
          </a:xfrm>
          <a:prstGeom prst="roundRect">
            <a:avLst/>
          </a:prstGeom>
          <a:solidFill>
            <a:srgbClr val="FFFF00"/>
          </a:solidFill>
          <a:ln w="50800" cap="flat" cmpd="sng" algn="ctr">
            <a:solidFill>
              <a:schemeClr val="bg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1306513"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mj-lt"/>
              </a:rPr>
              <a:t>O P T I M A L</a:t>
            </a:r>
          </a:p>
        </p:txBody>
      </p:sp>
      <p:sp>
        <p:nvSpPr>
          <p:cNvPr id="13" name="TextBox 12"/>
          <p:cNvSpPr txBox="1"/>
          <p:nvPr/>
        </p:nvSpPr>
        <p:spPr>
          <a:xfrm>
            <a:off x="9067800" y="2057400"/>
            <a:ext cx="1410964" cy="338554"/>
          </a:xfrm>
          <a:prstGeom prst="rect">
            <a:avLst/>
          </a:prstGeom>
          <a:noFill/>
        </p:spPr>
        <p:txBody>
          <a:bodyPr wrap="none" rtlCol="0">
            <a:spAutoFit/>
          </a:bodyPr>
          <a:lstStyle/>
          <a:p>
            <a:r>
              <a:rPr lang="en-US" sz="1600" dirty="0" smtClean="0">
                <a:latin typeface="+mj-lt"/>
              </a:rPr>
              <a:t>(ASPLOS’10)</a:t>
            </a:r>
            <a:endParaRPr lang="en-US" sz="16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graphicEl>
                                              <a:chart seriesIdx="1" categoryIdx="-4" bldStep="series"/>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chart seriesIdx="2" categoryIdx="-4" bldStep="series"/>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graphicEl>
                                              <a:chart seriesIdx="3" categoryIdx="-4" bldStep="series"/>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graphicEl>
                                              <a:chart seriesIdx="4" categoryIdx="-4" bldStep="series"/>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Chart bld="series"/>
        </p:bldSub>
      </p:bldGraphic>
      <p:bldP spid="18" grpId="0"/>
      <p:bldP spid="16" grpId="0" animBg="1"/>
      <p:bldP spid="20" grpId="0" animBg="1"/>
      <p:bldP spid="23" grpId="0" animBg="1"/>
      <p:bldP spid="2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Classifying Application Cache Utility in Isolation</a:t>
            </a:r>
            <a:endParaRPr lang="en-US" sz="3600" dirty="0"/>
          </a:p>
        </p:txBody>
      </p:sp>
      <p:sp>
        <p:nvSpPr>
          <p:cNvPr id="3" name="Content Placeholder 2"/>
          <p:cNvSpPr>
            <a:spLocks noGrp="1"/>
          </p:cNvSpPr>
          <p:nvPr>
            <p:ph idx="1"/>
          </p:nvPr>
        </p:nvSpPr>
        <p:spPr>
          <a:xfrm>
            <a:off x="533400" y="1646238"/>
            <a:ext cx="13736637" cy="5211762"/>
          </a:xfrm>
        </p:spPr>
        <p:txBody>
          <a:bodyPr/>
          <a:lstStyle/>
          <a:p>
            <a:pPr lvl="1">
              <a:buFont typeface="Arial" pitchFamily="34" charset="0"/>
              <a:buChar char="•"/>
            </a:pPr>
            <a:endParaRPr lang="en-US" sz="1100" dirty="0" smtClean="0"/>
          </a:p>
          <a:p>
            <a:pPr lvl="1">
              <a:buFont typeface="Arial" pitchFamily="34" charset="0"/>
              <a:buChar char="•"/>
            </a:pPr>
            <a:r>
              <a:rPr lang="en-US" sz="3200" u="sng" dirty="0" smtClean="0"/>
              <a:t>Profiling:</a:t>
            </a:r>
            <a:r>
              <a:rPr lang="en-US" sz="3200" dirty="0" smtClean="0"/>
              <a:t>  </a:t>
            </a:r>
          </a:p>
          <a:p>
            <a:pPr lvl="2">
              <a:buFont typeface="Arial" pitchFamily="34" charset="0"/>
              <a:buChar char="•"/>
            </a:pPr>
            <a:r>
              <a:rPr lang="en-US" dirty="0" smtClean="0"/>
              <a:t>Application provides memory intensity at run time</a:t>
            </a:r>
          </a:p>
          <a:p>
            <a:pPr lvl="1">
              <a:buFont typeface="Arial" pitchFamily="34" charset="0"/>
              <a:buChar char="•"/>
            </a:pPr>
            <a:endParaRPr lang="en-US" sz="1600" dirty="0" smtClean="0"/>
          </a:p>
          <a:p>
            <a:pPr lvl="1">
              <a:buFont typeface="Arial" pitchFamily="34" charset="0"/>
              <a:buChar char="•"/>
            </a:pPr>
            <a:r>
              <a:rPr lang="en-US" sz="3200" u="sng" dirty="0" smtClean="0"/>
              <a:t>HW Performance Counters:</a:t>
            </a:r>
            <a:r>
              <a:rPr lang="en-US" sz="3200" dirty="0" smtClean="0"/>
              <a:t>  </a:t>
            </a:r>
          </a:p>
          <a:p>
            <a:pPr lvl="2">
              <a:buFont typeface="Arial" pitchFamily="34" charset="0"/>
              <a:buChar char="•"/>
            </a:pPr>
            <a:r>
              <a:rPr lang="en-US" dirty="0" smtClean="0"/>
              <a:t>Assume isolated cache behavior same as shared cache behavior</a:t>
            </a:r>
          </a:p>
          <a:p>
            <a:pPr lvl="2">
              <a:buFont typeface="Arial" pitchFamily="34" charset="0"/>
              <a:buChar char="•"/>
            </a:pPr>
            <a:r>
              <a:rPr lang="en-US" dirty="0" smtClean="0"/>
              <a:t>Periodically pause adjacent cores at runtime</a:t>
            </a:r>
          </a:p>
          <a:p>
            <a:pPr lvl="3">
              <a:buFont typeface="Arial" pitchFamily="34" charset="0"/>
              <a:buChar char="•"/>
            </a:pPr>
            <a:endParaRPr lang="en-US" sz="2400" dirty="0" smtClean="0"/>
          </a:p>
          <a:p>
            <a:pPr lvl="2">
              <a:buFont typeface="Arial" pitchFamily="34" charset="0"/>
              <a:buChar char="•"/>
            </a:pPr>
            <a:r>
              <a:rPr lang="en-US" sz="2800" b="1" u="sng" dirty="0" smtClean="0">
                <a:solidFill>
                  <a:srgbClr val="FFFF00"/>
                </a:solidFill>
              </a:rPr>
              <a:t>Proposal:</a:t>
            </a:r>
            <a:r>
              <a:rPr lang="en-US" sz="2800" dirty="0" smtClean="0"/>
              <a:t>  Runtime Isolated Cache Estimator (RICE)</a:t>
            </a:r>
          </a:p>
          <a:p>
            <a:pPr lvl="3">
              <a:buFont typeface="Arial" pitchFamily="34" charset="0"/>
              <a:buChar char="•"/>
            </a:pPr>
            <a:r>
              <a:rPr lang="en-US" sz="2400" dirty="0" smtClean="0"/>
              <a:t>Architecture support to estimate isolated cache behavior while still sharing the LLC</a:t>
            </a:r>
            <a:endParaRPr lang="en-US" sz="2000" dirty="0" smtClean="0"/>
          </a:p>
          <a:p>
            <a:pPr lvl="2">
              <a:buFont typeface="Arial" pitchFamily="34" charset="0"/>
              <a:buChar char="•"/>
            </a:pPr>
            <a:endParaRPr lang="en-US" sz="2400" dirty="0" smtClean="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27</a:t>
            </a:fld>
            <a:endParaRPr lang="en-US"/>
          </a:p>
        </p:txBody>
      </p:sp>
      <p:sp>
        <p:nvSpPr>
          <p:cNvPr id="5" name="Rectangle 4"/>
          <p:cNvSpPr/>
          <p:nvPr/>
        </p:nvSpPr>
        <p:spPr>
          <a:xfrm>
            <a:off x="702038" y="5555159"/>
            <a:ext cx="628698" cy="769441"/>
          </a:xfrm>
          <a:prstGeom prst="rect">
            <a:avLst/>
          </a:prstGeom>
        </p:spPr>
        <p:txBody>
          <a:bodyPr wrap="none">
            <a:spAutoFit/>
          </a:bodyPr>
          <a:lstStyle/>
          <a:p>
            <a:pPr>
              <a:spcBef>
                <a:spcPct val="50000"/>
              </a:spcBef>
            </a:pPr>
            <a:r>
              <a:rPr lang="en-US" sz="4400" b="1" dirty="0" smtClean="0">
                <a:solidFill>
                  <a:srgbClr val="66FF33"/>
                </a:solidFill>
                <a:sym typeface="Wingdings" pitchFamily="2" charset="2"/>
              </a:rPr>
              <a:t></a:t>
            </a:r>
            <a:endParaRPr lang="en-US" sz="4400" b="1" dirty="0">
              <a:solidFill>
                <a:srgbClr val="66FF33"/>
              </a:solidFill>
              <a:sym typeface="Wingdings" pitchFamily="2" charset="2"/>
            </a:endParaRPr>
          </a:p>
        </p:txBody>
      </p:sp>
      <p:sp>
        <p:nvSpPr>
          <p:cNvPr id="6" name="Rectangle 5"/>
          <p:cNvSpPr/>
          <p:nvPr/>
        </p:nvSpPr>
        <p:spPr>
          <a:xfrm>
            <a:off x="391633" y="1839433"/>
            <a:ext cx="494046" cy="646331"/>
          </a:xfrm>
          <a:prstGeom prst="rect">
            <a:avLst/>
          </a:prstGeom>
        </p:spPr>
        <p:txBody>
          <a:bodyPr wrap="none">
            <a:spAutoFit/>
          </a:bodyPr>
          <a:lstStyle/>
          <a:p>
            <a:r>
              <a:rPr lang="en-US" sz="3600" b="1" dirty="0" smtClean="0">
                <a:solidFill>
                  <a:srgbClr val="FF0000"/>
                </a:solidFill>
                <a:sym typeface="Wingdings" pitchFamily="2" charset="2"/>
              </a:rPr>
              <a:t>x</a:t>
            </a:r>
            <a:endParaRPr lang="en-US" sz="3600" b="1" dirty="0"/>
          </a:p>
        </p:txBody>
      </p:sp>
      <p:sp>
        <p:nvSpPr>
          <p:cNvPr id="7" name="Rectangle 6"/>
          <p:cNvSpPr/>
          <p:nvPr/>
        </p:nvSpPr>
        <p:spPr>
          <a:xfrm>
            <a:off x="717699" y="4056328"/>
            <a:ext cx="494046" cy="646331"/>
          </a:xfrm>
          <a:prstGeom prst="rect">
            <a:avLst/>
          </a:prstGeom>
        </p:spPr>
        <p:txBody>
          <a:bodyPr wrap="none">
            <a:spAutoFit/>
          </a:bodyPr>
          <a:lstStyle/>
          <a:p>
            <a:r>
              <a:rPr lang="en-US" sz="3600" b="1" dirty="0" smtClean="0">
                <a:solidFill>
                  <a:srgbClr val="FF0000"/>
                </a:solidFill>
                <a:sym typeface="Wingdings" pitchFamily="2" charset="2"/>
              </a:rPr>
              <a:t>x</a:t>
            </a:r>
            <a:endParaRPr lang="en-US" sz="3600" b="1" dirty="0"/>
          </a:p>
        </p:txBody>
      </p:sp>
      <p:sp>
        <p:nvSpPr>
          <p:cNvPr id="8" name="Rectangle 7"/>
          <p:cNvSpPr/>
          <p:nvPr/>
        </p:nvSpPr>
        <p:spPr>
          <a:xfrm>
            <a:off x="717699" y="4643368"/>
            <a:ext cx="494046" cy="646331"/>
          </a:xfrm>
          <a:prstGeom prst="rect">
            <a:avLst/>
          </a:prstGeom>
        </p:spPr>
        <p:txBody>
          <a:bodyPr wrap="none">
            <a:spAutoFit/>
          </a:bodyPr>
          <a:lstStyle/>
          <a:p>
            <a:r>
              <a:rPr lang="en-US" sz="3600" b="1" dirty="0" smtClean="0">
                <a:solidFill>
                  <a:srgbClr val="FF0000"/>
                </a:solidFill>
                <a:sym typeface="Wingdings" pitchFamily="2" charset="2"/>
              </a:rPr>
              <a:t>x</a:t>
            </a:r>
            <a:endParaRPr lang="en-US" sz="3600" b="1" dirty="0"/>
          </a:p>
        </p:txBody>
      </p:sp>
      <p:sp>
        <p:nvSpPr>
          <p:cNvPr id="9" name="Rectangle 8"/>
          <p:cNvSpPr/>
          <p:nvPr/>
        </p:nvSpPr>
        <p:spPr>
          <a:xfrm>
            <a:off x="0" y="1295400"/>
            <a:ext cx="14630400" cy="461665"/>
          </a:xfrm>
          <a:prstGeom prst="rect">
            <a:avLst/>
          </a:prstGeom>
        </p:spPr>
        <p:txBody>
          <a:bodyPr>
            <a:spAutoFit/>
          </a:bodyPr>
          <a:lstStyle/>
          <a:p>
            <a:pPr marL="350838" lvl="1" indent="-349250" algn="ctr" defTabSz="1306513" eaLnBrk="0" hangingPunct="0">
              <a:spcBef>
                <a:spcPct val="40000"/>
              </a:spcBef>
              <a:buSzPct val="125000"/>
              <a:defRPr/>
            </a:pPr>
            <a:r>
              <a:rPr lang="en-US" b="1" kern="0" dirty="0" smtClean="0">
                <a:solidFill>
                  <a:srgbClr val="FFFF00"/>
                </a:solidFill>
                <a:latin typeface="+mn-lt"/>
                <a:sym typeface="Wingdings" pitchFamily="2" charset="2"/>
              </a:rPr>
              <a:t>How Do You Know Application Classification at Run Time?</a:t>
            </a:r>
            <a:endParaRPr lang="en-US" b="1" kern="0" dirty="0">
              <a:solidFill>
                <a:srgbClr val="FFFF00"/>
              </a:solidFill>
              <a:latin typeface="+mn-lt"/>
              <a:sym typeface="Wingdings"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lide Number Placeholder 3"/>
          <p:cNvSpPr>
            <a:spLocks noGrp="1"/>
          </p:cNvSpPr>
          <p:nvPr>
            <p:ph type="sldNum" sz="quarter" idx="10"/>
          </p:nvPr>
        </p:nvSpPr>
        <p:spPr/>
        <p:txBody>
          <a:bodyPr/>
          <a:lstStyle/>
          <a:p>
            <a:fld id="{870E761F-7463-4D60-B3B9-9013BEC15334}" type="slidenum">
              <a:rPr lang="en-US"/>
              <a:pPr/>
              <a:t>28</a:t>
            </a:fld>
            <a:endParaRPr lang="en-US"/>
          </a:p>
        </p:txBody>
      </p:sp>
      <p:sp>
        <p:nvSpPr>
          <p:cNvPr id="537604" name="Rectangle 4"/>
          <p:cNvSpPr>
            <a:spLocks noChangeArrowheads="1"/>
          </p:cNvSpPr>
          <p:nvPr/>
        </p:nvSpPr>
        <p:spPr bwMode="auto">
          <a:xfrm>
            <a:off x="7651069" y="1905000"/>
            <a:ext cx="3376613" cy="567690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solidFill>
                <a:srgbClr val="003300"/>
              </a:solidFill>
              <a:latin typeface="Comic Sans MS" pitchFamily="66" charset="0"/>
            </a:endParaRPr>
          </a:p>
          <a:p>
            <a:pPr algn="ctr" defTabSz="1306513"/>
            <a:endParaRPr lang="en-US">
              <a:solidFill>
                <a:srgbClr val="003300"/>
              </a:solidFill>
              <a:latin typeface="Comic Sans MS" pitchFamily="66" charset="0"/>
            </a:endParaRPr>
          </a:p>
          <a:p>
            <a:pPr algn="ctr" defTabSz="1306513"/>
            <a:endParaRPr lang="en-US">
              <a:solidFill>
                <a:srgbClr val="003300"/>
              </a:solidFill>
              <a:latin typeface="Comic Sans MS" pitchFamily="66" charset="0"/>
            </a:endParaRPr>
          </a:p>
          <a:p>
            <a:pPr algn="ctr" defTabSz="1306513"/>
            <a:r>
              <a:rPr lang="en-US">
                <a:solidFill>
                  <a:srgbClr val="02203A"/>
                </a:solidFill>
                <a:latin typeface="Comic Sans MS" pitchFamily="66" charset="0"/>
              </a:rPr>
              <a:t>&lt; </a:t>
            </a:r>
            <a:r>
              <a:rPr lang="en-US">
                <a:solidFill>
                  <a:srgbClr val="02203A"/>
                </a:solidFill>
              </a:rPr>
              <a:t>P</a:t>
            </a:r>
            <a:r>
              <a:rPr lang="en-US" sz="1800">
                <a:solidFill>
                  <a:srgbClr val="02203A"/>
                </a:solidFill>
              </a:rPr>
              <a:t>0</a:t>
            </a:r>
            <a:r>
              <a:rPr lang="en-US">
                <a:solidFill>
                  <a:srgbClr val="02203A"/>
                </a:solidFill>
              </a:rPr>
              <a:t>, P</a:t>
            </a:r>
            <a:r>
              <a:rPr lang="en-US" sz="1800">
                <a:solidFill>
                  <a:srgbClr val="02203A"/>
                </a:solidFill>
              </a:rPr>
              <a:t>1</a:t>
            </a:r>
            <a:r>
              <a:rPr lang="en-US">
                <a:solidFill>
                  <a:srgbClr val="02203A"/>
                </a:solidFill>
              </a:rPr>
              <a:t>, P</a:t>
            </a:r>
            <a:r>
              <a:rPr lang="en-US" sz="1800">
                <a:solidFill>
                  <a:srgbClr val="02203A"/>
                </a:solidFill>
              </a:rPr>
              <a:t>2</a:t>
            </a:r>
            <a:r>
              <a:rPr lang="en-US">
                <a:solidFill>
                  <a:srgbClr val="02203A"/>
                </a:solidFill>
              </a:rPr>
              <a:t>, P</a:t>
            </a:r>
            <a:r>
              <a:rPr lang="en-US" sz="1800">
                <a:solidFill>
                  <a:srgbClr val="02203A"/>
                </a:solidFill>
              </a:rPr>
              <a:t>3</a:t>
            </a:r>
            <a:r>
              <a:rPr lang="en-US">
                <a:solidFill>
                  <a:srgbClr val="02203A"/>
                </a:solidFill>
              </a:rPr>
              <a:t> </a:t>
            </a:r>
            <a:r>
              <a:rPr lang="en-US">
                <a:solidFill>
                  <a:srgbClr val="02203A"/>
                </a:solidFill>
                <a:latin typeface="Comic Sans MS" pitchFamily="66" charset="0"/>
              </a:rPr>
              <a:t>&gt;</a:t>
            </a:r>
          </a:p>
        </p:txBody>
      </p:sp>
      <p:sp>
        <p:nvSpPr>
          <p:cNvPr id="537605" name="Rectangle 5"/>
          <p:cNvSpPr>
            <a:spLocks noChangeArrowheads="1"/>
          </p:cNvSpPr>
          <p:nvPr/>
        </p:nvSpPr>
        <p:spPr bwMode="auto">
          <a:xfrm>
            <a:off x="9220200" y="1175658"/>
            <a:ext cx="1066800" cy="457200"/>
          </a:xfrm>
          <a:prstGeom prst="rect">
            <a:avLst/>
          </a:prstGeom>
          <a:solidFill>
            <a:srgbClr val="FF0000"/>
          </a:solidFill>
          <a:ln w="50800" algn="ctr">
            <a:noFill/>
            <a:miter lim="800000"/>
            <a:headEnd/>
            <a:tailEnd/>
          </a:ln>
          <a:effectLst/>
        </p:spPr>
        <p:txBody>
          <a:bodyPr wrap="none" anchor="ctr"/>
          <a:lstStyle/>
          <a:p>
            <a:endParaRPr lang="en-US"/>
          </a:p>
        </p:txBody>
      </p:sp>
      <p:sp>
        <p:nvSpPr>
          <p:cNvPr id="537606" name="Rectangle 6"/>
          <p:cNvSpPr>
            <a:spLocks noChangeArrowheads="1"/>
          </p:cNvSpPr>
          <p:nvPr/>
        </p:nvSpPr>
        <p:spPr bwMode="auto">
          <a:xfrm>
            <a:off x="8001000" y="1175658"/>
            <a:ext cx="1066800" cy="457200"/>
          </a:xfrm>
          <a:prstGeom prst="rect">
            <a:avLst/>
          </a:prstGeom>
          <a:solidFill>
            <a:srgbClr val="66FF33"/>
          </a:solidFill>
          <a:ln w="50800" algn="ctr">
            <a:noFill/>
            <a:miter lim="800000"/>
            <a:headEnd/>
            <a:tailEnd/>
          </a:ln>
          <a:effectLst/>
        </p:spPr>
        <p:txBody>
          <a:bodyPr wrap="none" anchor="ctr"/>
          <a:lstStyle/>
          <a:p>
            <a:endParaRPr lang="en-US"/>
          </a:p>
        </p:txBody>
      </p:sp>
      <p:sp>
        <p:nvSpPr>
          <p:cNvPr id="537607" name="Rectangle 7"/>
          <p:cNvSpPr>
            <a:spLocks noGrp="1" noChangeArrowheads="1"/>
          </p:cNvSpPr>
          <p:nvPr>
            <p:ph type="title"/>
          </p:nvPr>
        </p:nvSpPr>
        <p:spPr/>
        <p:txBody>
          <a:bodyPr/>
          <a:lstStyle/>
          <a:p>
            <a:r>
              <a:rPr lang="en-US" dirty="0" smtClean="0"/>
              <a:t>Runtime Isolated Cache Estimator (RICE)</a:t>
            </a:r>
            <a:endParaRPr lang="en-US" dirty="0"/>
          </a:p>
        </p:txBody>
      </p:sp>
      <p:sp>
        <p:nvSpPr>
          <p:cNvPr id="537608" name="Rectangle 8"/>
          <p:cNvSpPr>
            <a:spLocks noGrp="1" noChangeArrowheads="1"/>
          </p:cNvSpPr>
          <p:nvPr>
            <p:ph type="body" idx="1"/>
          </p:nvPr>
        </p:nvSpPr>
        <p:spPr>
          <a:xfrm>
            <a:off x="728663" y="1219200"/>
            <a:ext cx="13181012" cy="5211763"/>
          </a:xfrm>
        </p:spPr>
        <p:txBody>
          <a:bodyPr/>
          <a:lstStyle/>
          <a:p>
            <a:pPr lvl="1"/>
            <a:r>
              <a:rPr lang="en-US" sz="2800" dirty="0"/>
              <a:t>Assume a cache shared by </a:t>
            </a:r>
            <a:r>
              <a:rPr lang="en-US" sz="2800" dirty="0" smtClean="0"/>
              <a:t>2 </a:t>
            </a:r>
            <a:r>
              <a:rPr lang="en-US" sz="2800" dirty="0"/>
              <a:t>applications:  </a:t>
            </a:r>
            <a:r>
              <a:rPr lang="en-US" sz="2800" b="1" dirty="0">
                <a:solidFill>
                  <a:srgbClr val="02203A"/>
                </a:solidFill>
              </a:rPr>
              <a:t>APP0</a:t>
            </a:r>
            <a:r>
              <a:rPr lang="en-US" sz="2800" dirty="0"/>
              <a:t>   </a:t>
            </a:r>
            <a:r>
              <a:rPr lang="en-US" sz="2800" b="1" dirty="0" smtClean="0">
                <a:solidFill>
                  <a:srgbClr val="FFFF00"/>
                </a:solidFill>
              </a:rPr>
              <a:t>APP1</a:t>
            </a:r>
            <a:endParaRPr lang="en-US" sz="2800" b="1" dirty="0">
              <a:solidFill>
                <a:srgbClr val="FFFF00"/>
              </a:solidFill>
            </a:endParaRPr>
          </a:p>
        </p:txBody>
      </p:sp>
      <p:grpSp>
        <p:nvGrpSpPr>
          <p:cNvPr id="2" name="Group 10"/>
          <p:cNvGrpSpPr>
            <a:grpSpLocks/>
          </p:cNvGrpSpPr>
          <p:nvPr/>
        </p:nvGrpSpPr>
        <p:grpSpPr bwMode="auto">
          <a:xfrm>
            <a:off x="762000" y="1905000"/>
            <a:ext cx="3376613" cy="5676900"/>
            <a:chOff x="96" y="1488"/>
            <a:chExt cx="2112" cy="3552"/>
          </a:xfrm>
        </p:grpSpPr>
        <p:sp>
          <p:nvSpPr>
            <p:cNvPr id="537611" name="Rectangle 11"/>
            <p:cNvSpPr>
              <a:spLocks noChangeArrowheads="1"/>
            </p:cNvSpPr>
            <p:nvPr/>
          </p:nvSpPr>
          <p:spPr bwMode="auto">
            <a:xfrm>
              <a:off x="96" y="158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2" name="Rectangle 12"/>
            <p:cNvSpPr>
              <a:spLocks noChangeArrowheads="1"/>
            </p:cNvSpPr>
            <p:nvPr/>
          </p:nvSpPr>
          <p:spPr bwMode="auto">
            <a:xfrm>
              <a:off x="96" y="168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3" name="Rectangle 13"/>
            <p:cNvSpPr>
              <a:spLocks noChangeArrowheads="1"/>
            </p:cNvSpPr>
            <p:nvPr/>
          </p:nvSpPr>
          <p:spPr bwMode="auto">
            <a:xfrm>
              <a:off x="96" y="177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4" name="Rectangle 14"/>
            <p:cNvSpPr>
              <a:spLocks noChangeArrowheads="1"/>
            </p:cNvSpPr>
            <p:nvPr/>
          </p:nvSpPr>
          <p:spPr bwMode="auto">
            <a:xfrm>
              <a:off x="96" y="187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5" name="Rectangle 15"/>
            <p:cNvSpPr>
              <a:spLocks noChangeArrowheads="1"/>
            </p:cNvSpPr>
            <p:nvPr/>
          </p:nvSpPr>
          <p:spPr bwMode="auto">
            <a:xfrm>
              <a:off x="96" y="196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6" name="Rectangle 16"/>
            <p:cNvSpPr>
              <a:spLocks noChangeArrowheads="1"/>
            </p:cNvSpPr>
            <p:nvPr/>
          </p:nvSpPr>
          <p:spPr bwMode="auto">
            <a:xfrm>
              <a:off x="96" y="216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7" name="Rectangle 17"/>
            <p:cNvSpPr>
              <a:spLocks noChangeArrowheads="1"/>
            </p:cNvSpPr>
            <p:nvPr/>
          </p:nvSpPr>
          <p:spPr bwMode="auto">
            <a:xfrm>
              <a:off x="96" y="225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8" name="Rectangle 18"/>
            <p:cNvSpPr>
              <a:spLocks noChangeArrowheads="1"/>
            </p:cNvSpPr>
            <p:nvPr/>
          </p:nvSpPr>
          <p:spPr bwMode="auto">
            <a:xfrm>
              <a:off x="96" y="235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9" name="Rectangle 19"/>
            <p:cNvSpPr>
              <a:spLocks noChangeArrowheads="1"/>
            </p:cNvSpPr>
            <p:nvPr/>
          </p:nvSpPr>
          <p:spPr bwMode="auto">
            <a:xfrm>
              <a:off x="96" y="244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0" name="Rectangle 20"/>
            <p:cNvSpPr>
              <a:spLocks noChangeArrowheads="1"/>
            </p:cNvSpPr>
            <p:nvPr/>
          </p:nvSpPr>
          <p:spPr bwMode="auto">
            <a:xfrm>
              <a:off x="96" y="254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1" name="Rectangle 21"/>
            <p:cNvSpPr>
              <a:spLocks noChangeArrowheads="1"/>
            </p:cNvSpPr>
            <p:nvPr/>
          </p:nvSpPr>
          <p:spPr bwMode="auto">
            <a:xfrm>
              <a:off x="96" y="264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2" name="Rectangle 22"/>
            <p:cNvSpPr>
              <a:spLocks noChangeArrowheads="1"/>
            </p:cNvSpPr>
            <p:nvPr/>
          </p:nvSpPr>
          <p:spPr bwMode="auto">
            <a:xfrm>
              <a:off x="96" y="273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3" name="Rectangle 23"/>
            <p:cNvSpPr>
              <a:spLocks noChangeArrowheads="1"/>
            </p:cNvSpPr>
            <p:nvPr/>
          </p:nvSpPr>
          <p:spPr bwMode="auto">
            <a:xfrm>
              <a:off x="96" y="283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4" name="Rectangle 24"/>
            <p:cNvSpPr>
              <a:spLocks noChangeArrowheads="1"/>
            </p:cNvSpPr>
            <p:nvPr/>
          </p:nvSpPr>
          <p:spPr bwMode="auto">
            <a:xfrm>
              <a:off x="96" y="292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5" name="Rectangle 25"/>
            <p:cNvSpPr>
              <a:spLocks noChangeArrowheads="1"/>
            </p:cNvSpPr>
            <p:nvPr/>
          </p:nvSpPr>
          <p:spPr bwMode="auto">
            <a:xfrm>
              <a:off x="96" y="302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6" name="Rectangle 26"/>
            <p:cNvSpPr>
              <a:spLocks noChangeArrowheads="1"/>
            </p:cNvSpPr>
            <p:nvPr/>
          </p:nvSpPr>
          <p:spPr bwMode="auto">
            <a:xfrm>
              <a:off x="96" y="312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7" name="Rectangle 27"/>
            <p:cNvSpPr>
              <a:spLocks noChangeArrowheads="1"/>
            </p:cNvSpPr>
            <p:nvPr/>
          </p:nvSpPr>
          <p:spPr bwMode="auto">
            <a:xfrm>
              <a:off x="96" y="321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8" name="Rectangle 28"/>
            <p:cNvSpPr>
              <a:spLocks noChangeArrowheads="1"/>
            </p:cNvSpPr>
            <p:nvPr/>
          </p:nvSpPr>
          <p:spPr bwMode="auto">
            <a:xfrm>
              <a:off x="96" y="331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9" name="Rectangle 29"/>
            <p:cNvSpPr>
              <a:spLocks noChangeArrowheads="1"/>
            </p:cNvSpPr>
            <p:nvPr/>
          </p:nvSpPr>
          <p:spPr bwMode="auto">
            <a:xfrm>
              <a:off x="96" y="340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0" name="Rectangle 30"/>
            <p:cNvSpPr>
              <a:spLocks noChangeArrowheads="1"/>
            </p:cNvSpPr>
            <p:nvPr/>
          </p:nvSpPr>
          <p:spPr bwMode="auto">
            <a:xfrm>
              <a:off x="96" y="350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1" name="Rectangle 31"/>
            <p:cNvSpPr>
              <a:spLocks noChangeArrowheads="1"/>
            </p:cNvSpPr>
            <p:nvPr/>
          </p:nvSpPr>
          <p:spPr bwMode="auto">
            <a:xfrm>
              <a:off x="96" y="388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2" name="Rectangle 32"/>
            <p:cNvSpPr>
              <a:spLocks noChangeArrowheads="1"/>
            </p:cNvSpPr>
            <p:nvPr/>
          </p:nvSpPr>
          <p:spPr bwMode="auto">
            <a:xfrm>
              <a:off x="96" y="398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3" name="Rectangle 33"/>
            <p:cNvSpPr>
              <a:spLocks noChangeArrowheads="1"/>
            </p:cNvSpPr>
            <p:nvPr/>
          </p:nvSpPr>
          <p:spPr bwMode="auto">
            <a:xfrm>
              <a:off x="96" y="408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4" name="Rectangle 34"/>
            <p:cNvSpPr>
              <a:spLocks noChangeArrowheads="1"/>
            </p:cNvSpPr>
            <p:nvPr/>
          </p:nvSpPr>
          <p:spPr bwMode="auto">
            <a:xfrm>
              <a:off x="96" y="148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5" name="Rectangle 35"/>
            <p:cNvSpPr>
              <a:spLocks noChangeArrowheads="1"/>
            </p:cNvSpPr>
            <p:nvPr/>
          </p:nvSpPr>
          <p:spPr bwMode="auto">
            <a:xfrm>
              <a:off x="96" y="206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6" name="Rectangle 36"/>
            <p:cNvSpPr>
              <a:spLocks noChangeArrowheads="1"/>
            </p:cNvSpPr>
            <p:nvPr/>
          </p:nvSpPr>
          <p:spPr bwMode="auto">
            <a:xfrm>
              <a:off x="96" y="360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7" name="Rectangle 37"/>
            <p:cNvSpPr>
              <a:spLocks noChangeArrowheads="1"/>
            </p:cNvSpPr>
            <p:nvPr/>
          </p:nvSpPr>
          <p:spPr bwMode="auto">
            <a:xfrm>
              <a:off x="96" y="369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8" name="Rectangle 38"/>
            <p:cNvSpPr>
              <a:spLocks noChangeArrowheads="1"/>
            </p:cNvSpPr>
            <p:nvPr/>
          </p:nvSpPr>
          <p:spPr bwMode="auto">
            <a:xfrm>
              <a:off x="96" y="379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9" name="Rectangle 39"/>
            <p:cNvSpPr>
              <a:spLocks noChangeArrowheads="1"/>
            </p:cNvSpPr>
            <p:nvPr/>
          </p:nvSpPr>
          <p:spPr bwMode="auto">
            <a:xfrm>
              <a:off x="96" y="446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0" name="Rectangle 40"/>
            <p:cNvSpPr>
              <a:spLocks noChangeArrowheads="1"/>
            </p:cNvSpPr>
            <p:nvPr/>
          </p:nvSpPr>
          <p:spPr bwMode="auto">
            <a:xfrm>
              <a:off x="96" y="456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1" name="Rectangle 41"/>
            <p:cNvSpPr>
              <a:spLocks noChangeArrowheads="1"/>
            </p:cNvSpPr>
            <p:nvPr/>
          </p:nvSpPr>
          <p:spPr bwMode="auto">
            <a:xfrm>
              <a:off x="96" y="465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2" name="Rectangle 42"/>
            <p:cNvSpPr>
              <a:spLocks noChangeArrowheads="1"/>
            </p:cNvSpPr>
            <p:nvPr/>
          </p:nvSpPr>
          <p:spPr bwMode="auto">
            <a:xfrm>
              <a:off x="96" y="417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3" name="Rectangle 43"/>
            <p:cNvSpPr>
              <a:spLocks noChangeArrowheads="1"/>
            </p:cNvSpPr>
            <p:nvPr/>
          </p:nvSpPr>
          <p:spPr bwMode="auto">
            <a:xfrm>
              <a:off x="96" y="427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4" name="Rectangle 44"/>
            <p:cNvSpPr>
              <a:spLocks noChangeArrowheads="1"/>
            </p:cNvSpPr>
            <p:nvPr/>
          </p:nvSpPr>
          <p:spPr bwMode="auto">
            <a:xfrm>
              <a:off x="96" y="436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5" name="Rectangle 45"/>
            <p:cNvSpPr>
              <a:spLocks noChangeArrowheads="1"/>
            </p:cNvSpPr>
            <p:nvPr/>
          </p:nvSpPr>
          <p:spPr bwMode="auto">
            <a:xfrm>
              <a:off x="96" y="475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6" name="Rectangle 46"/>
            <p:cNvSpPr>
              <a:spLocks noChangeArrowheads="1"/>
            </p:cNvSpPr>
            <p:nvPr/>
          </p:nvSpPr>
          <p:spPr bwMode="auto">
            <a:xfrm>
              <a:off x="96" y="484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7" name="Rectangle 47"/>
            <p:cNvSpPr>
              <a:spLocks noChangeArrowheads="1"/>
            </p:cNvSpPr>
            <p:nvPr/>
          </p:nvSpPr>
          <p:spPr bwMode="auto">
            <a:xfrm>
              <a:off x="96" y="494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grpSp>
      <p:grpSp>
        <p:nvGrpSpPr>
          <p:cNvPr id="3" name="Group 48"/>
          <p:cNvGrpSpPr>
            <a:grpSpLocks/>
          </p:cNvGrpSpPr>
          <p:nvPr/>
        </p:nvGrpSpPr>
        <p:grpSpPr bwMode="auto">
          <a:xfrm>
            <a:off x="738188" y="1905000"/>
            <a:ext cx="3376612" cy="2149475"/>
            <a:chOff x="288" y="1200"/>
            <a:chExt cx="2127" cy="1354"/>
          </a:xfrm>
        </p:grpSpPr>
        <p:sp>
          <p:nvSpPr>
            <p:cNvPr id="537649" name="Rectangle 49" descr="Weave"/>
            <p:cNvSpPr>
              <a:spLocks noChangeArrowheads="1"/>
            </p:cNvSpPr>
            <p:nvPr/>
          </p:nvSpPr>
          <p:spPr bwMode="auto">
            <a:xfrm>
              <a:off x="288" y="1683"/>
              <a:ext cx="2127" cy="97"/>
            </a:xfrm>
            <a:prstGeom prst="rect">
              <a:avLst/>
            </a:prstGeom>
            <a:pattFill prst="weave">
              <a:fgClr>
                <a:srgbClr val="66FF33"/>
              </a:fgClr>
              <a:bgClr>
                <a:schemeClr val="tx1"/>
              </a:bgClr>
            </a:patt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50" name="Rectangle 50"/>
            <p:cNvSpPr>
              <a:spLocks noChangeArrowheads="1"/>
            </p:cNvSpPr>
            <p:nvPr/>
          </p:nvSpPr>
          <p:spPr bwMode="auto">
            <a:xfrm>
              <a:off x="288" y="2167"/>
              <a:ext cx="2127" cy="97"/>
            </a:xfrm>
            <a:prstGeom prst="rect">
              <a:avLst/>
            </a:prstGeom>
            <a:solidFill>
              <a:srgbClr val="66FF33"/>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51" name="Rectangle 51" descr="Weave"/>
            <p:cNvSpPr>
              <a:spLocks noChangeArrowheads="1"/>
            </p:cNvSpPr>
            <p:nvPr/>
          </p:nvSpPr>
          <p:spPr bwMode="auto">
            <a:xfrm>
              <a:off x="288" y="2457"/>
              <a:ext cx="2127" cy="97"/>
            </a:xfrm>
            <a:prstGeom prst="rect">
              <a:avLst/>
            </a:prstGeom>
            <a:pattFill prst="weave">
              <a:fgClr>
                <a:srgbClr val="66FF33"/>
              </a:fgClr>
              <a:bgClr>
                <a:schemeClr val="tx1"/>
              </a:bgClr>
            </a:patt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52" name="Rectangle 52"/>
            <p:cNvSpPr>
              <a:spLocks noChangeArrowheads="1"/>
            </p:cNvSpPr>
            <p:nvPr/>
          </p:nvSpPr>
          <p:spPr bwMode="auto">
            <a:xfrm>
              <a:off x="288" y="1200"/>
              <a:ext cx="2127" cy="97"/>
            </a:xfrm>
            <a:prstGeom prst="rect">
              <a:avLst/>
            </a:prstGeom>
            <a:solidFill>
              <a:srgbClr val="66FF33"/>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grpSp>
      <p:grpSp>
        <p:nvGrpSpPr>
          <p:cNvPr id="4" name="Group 58"/>
          <p:cNvGrpSpPr>
            <a:grpSpLocks/>
          </p:cNvGrpSpPr>
          <p:nvPr/>
        </p:nvGrpSpPr>
        <p:grpSpPr bwMode="auto">
          <a:xfrm>
            <a:off x="762000" y="2362200"/>
            <a:ext cx="3375025" cy="2147888"/>
            <a:chOff x="610" y="1488"/>
            <a:chExt cx="2126" cy="1353"/>
          </a:xfrm>
        </p:grpSpPr>
        <p:sp>
          <p:nvSpPr>
            <p:cNvPr id="537659" name="Rectangle 59"/>
            <p:cNvSpPr>
              <a:spLocks noChangeArrowheads="1"/>
            </p:cNvSpPr>
            <p:nvPr/>
          </p:nvSpPr>
          <p:spPr bwMode="auto">
            <a:xfrm>
              <a:off x="610" y="1488"/>
              <a:ext cx="2126" cy="97"/>
            </a:xfrm>
            <a:prstGeom prst="rect">
              <a:avLst/>
            </a:prstGeom>
            <a:solidFill>
              <a:srgbClr val="FF0000"/>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60" name="Rectangle 60"/>
            <p:cNvSpPr>
              <a:spLocks noChangeArrowheads="1"/>
            </p:cNvSpPr>
            <p:nvPr/>
          </p:nvSpPr>
          <p:spPr bwMode="auto">
            <a:xfrm>
              <a:off x="610" y="1875"/>
              <a:ext cx="2126" cy="96"/>
            </a:xfrm>
            <a:prstGeom prst="rect">
              <a:avLst/>
            </a:prstGeom>
            <a:solidFill>
              <a:srgbClr val="FF0000"/>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61" name="Rectangle 61" descr="Weave"/>
            <p:cNvSpPr>
              <a:spLocks noChangeArrowheads="1"/>
            </p:cNvSpPr>
            <p:nvPr/>
          </p:nvSpPr>
          <p:spPr bwMode="auto">
            <a:xfrm>
              <a:off x="610" y="2261"/>
              <a:ext cx="2126" cy="97"/>
            </a:xfrm>
            <a:prstGeom prst="rect">
              <a:avLst/>
            </a:prstGeom>
            <a:pattFill prst="weave">
              <a:fgClr>
                <a:srgbClr val="FF0000"/>
              </a:fgClr>
              <a:bgClr>
                <a:schemeClr val="tx1"/>
              </a:bgClr>
            </a:patt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62" name="Rectangle 62" descr="Weave"/>
            <p:cNvSpPr>
              <a:spLocks noChangeArrowheads="1"/>
            </p:cNvSpPr>
            <p:nvPr/>
          </p:nvSpPr>
          <p:spPr bwMode="auto">
            <a:xfrm>
              <a:off x="610" y="2744"/>
              <a:ext cx="2126" cy="97"/>
            </a:xfrm>
            <a:prstGeom prst="rect">
              <a:avLst/>
            </a:prstGeom>
            <a:pattFill prst="weave">
              <a:fgClr>
                <a:srgbClr val="FF0000"/>
              </a:fgClr>
              <a:bgClr>
                <a:schemeClr val="tx1"/>
              </a:bgClr>
            </a:patt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grpSp>
      <p:sp>
        <p:nvSpPr>
          <p:cNvPr id="537669" name="Text Box 69"/>
          <p:cNvSpPr txBox="1">
            <a:spLocks noChangeArrowheads="1"/>
          </p:cNvSpPr>
          <p:nvPr/>
        </p:nvSpPr>
        <p:spPr bwMode="auto">
          <a:xfrm>
            <a:off x="7345362" y="7543800"/>
            <a:ext cx="4084638" cy="457200"/>
          </a:xfrm>
          <a:prstGeom prst="rect">
            <a:avLst/>
          </a:prstGeom>
          <a:noFill/>
          <a:ln w="50800" algn="ctr">
            <a:noFill/>
            <a:miter lim="800000"/>
            <a:headEnd/>
            <a:tailEnd/>
          </a:ln>
          <a:effectLst/>
        </p:spPr>
        <p:txBody>
          <a:bodyPr wrap="none">
            <a:spAutoFit/>
          </a:bodyPr>
          <a:lstStyle/>
          <a:p>
            <a:pPr defTabSz="1306513"/>
            <a:r>
              <a:rPr lang="en-US" dirty="0"/>
              <a:t>High-Level View of Cache</a:t>
            </a:r>
          </a:p>
        </p:txBody>
      </p:sp>
      <p:sp>
        <p:nvSpPr>
          <p:cNvPr id="537670" name="Text Box 70"/>
          <p:cNvSpPr txBox="1">
            <a:spLocks noChangeArrowheads="1"/>
          </p:cNvSpPr>
          <p:nvPr/>
        </p:nvSpPr>
        <p:spPr bwMode="auto">
          <a:xfrm>
            <a:off x="533400" y="7543800"/>
            <a:ext cx="3897313" cy="457200"/>
          </a:xfrm>
          <a:prstGeom prst="rect">
            <a:avLst/>
          </a:prstGeom>
          <a:noFill/>
          <a:ln w="50800" algn="ctr">
            <a:noFill/>
            <a:miter lim="800000"/>
            <a:headEnd/>
            <a:tailEnd/>
          </a:ln>
          <a:effectLst/>
        </p:spPr>
        <p:txBody>
          <a:bodyPr wrap="none">
            <a:spAutoFit/>
          </a:bodyPr>
          <a:lstStyle/>
          <a:p>
            <a:pPr defTabSz="1306513"/>
            <a:r>
              <a:rPr lang="en-US"/>
              <a:t>Set-Level View of Cache</a:t>
            </a:r>
          </a:p>
        </p:txBody>
      </p:sp>
      <p:sp>
        <p:nvSpPr>
          <p:cNvPr id="537678" name="AutoShape 78"/>
          <p:cNvSpPr>
            <a:spLocks/>
          </p:cNvSpPr>
          <p:nvPr/>
        </p:nvSpPr>
        <p:spPr bwMode="auto">
          <a:xfrm>
            <a:off x="9229044" y="1981200"/>
            <a:ext cx="220662" cy="533400"/>
          </a:xfrm>
          <a:prstGeom prst="leftBrace">
            <a:avLst>
              <a:gd name="adj1" fmla="val 20144"/>
              <a:gd name="adj2" fmla="val 50000"/>
            </a:avLst>
          </a:prstGeom>
          <a:noFill/>
          <a:ln w="50800">
            <a:solidFill>
              <a:schemeClr val="tx1"/>
            </a:solidFill>
            <a:round/>
            <a:headEnd/>
            <a:tailEnd/>
          </a:ln>
          <a:effectLst/>
        </p:spPr>
        <p:txBody>
          <a:bodyPr wrap="none" anchor="ctr"/>
          <a:lstStyle/>
          <a:p>
            <a:endParaRPr lang="en-US">
              <a:latin typeface="+mj-lt"/>
            </a:endParaRPr>
          </a:p>
        </p:txBody>
      </p:sp>
      <p:sp>
        <p:nvSpPr>
          <p:cNvPr id="537679" name="AutoShape 79"/>
          <p:cNvSpPr>
            <a:spLocks noChangeArrowheads="1"/>
          </p:cNvSpPr>
          <p:nvPr/>
        </p:nvSpPr>
        <p:spPr bwMode="auto">
          <a:xfrm>
            <a:off x="4419600" y="1905000"/>
            <a:ext cx="2819400" cy="1752600"/>
          </a:xfrm>
          <a:prstGeom prst="wedgeRectCallout">
            <a:avLst>
              <a:gd name="adj1" fmla="val 59009"/>
              <a:gd name="adj2" fmla="val -30523"/>
            </a:avLst>
          </a:prstGeom>
          <a:solidFill>
            <a:srgbClr val="66FF33"/>
          </a:solidFill>
          <a:ln w="50800" algn="ctr">
            <a:solidFill>
              <a:schemeClr val="tx1"/>
            </a:solidFill>
            <a:miter lim="800000"/>
            <a:headEnd/>
            <a:tailEnd/>
          </a:ln>
          <a:effectLst/>
        </p:spPr>
        <p:txBody>
          <a:bodyPr anchor="ctr"/>
          <a:lstStyle/>
          <a:p>
            <a:pPr algn="ctr" defTabSz="1306513"/>
            <a:r>
              <a:rPr lang="en-US" sz="2000" dirty="0" smtClean="0">
                <a:solidFill>
                  <a:srgbClr val="02203A"/>
                </a:solidFill>
                <a:latin typeface="Comic Sans MS" pitchFamily="66" charset="0"/>
              </a:rPr>
              <a:t>Monitor isolated cache behavior.  Only APP0 fills to these sets, all other apps bypass these sets</a:t>
            </a:r>
            <a:endParaRPr lang="en-US" sz="2000" dirty="0">
              <a:solidFill>
                <a:srgbClr val="02203A"/>
              </a:solidFill>
              <a:latin typeface="Comic Sans MS" pitchFamily="66" charset="0"/>
            </a:endParaRPr>
          </a:p>
        </p:txBody>
      </p:sp>
      <p:sp>
        <p:nvSpPr>
          <p:cNvPr id="537680" name="Text Box 80"/>
          <p:cNvSpPr txBox="1">
            <a:spLocks noChangeArrowheads="1"/>
          </p:cNvSpPr>
          <p:nvPr/>
        </p:nvSpPr>
        <p:spPr bwMode="auto">
          <a:xfrm>
            <a:off x="8270194" y="5500688"/>
            <a:ext cx="2138363" cy="457200"/>
          </a:xfrm>
          <a:prstGeom prst="rect">
            <a:avLst/>
          </a:prstGeom>
          <a:noFill/>
          <a:ln w="50800" algn="ctr">
            <a:noFill/>
            <a:miter lim="800000"/>
            <a:headEnd/>
            <a:tailEnd/>
          </a:ln>
          <a:effectLst/>
        </p:spPr>
        <p:txBody>
          <a:bodyPr wrap="none">
            <a:spAutoFit/>
          </a:bodyPr>
          <a:lstStyle/>
          <a:p>
            <a:pPr defTabSz="1306513"/>
            <a:r>
              <a:rPr lang="en-US">
                <a:solidFill>
                  <a:srgbClr val="02203A"/>
                </a:solidFill>
                <a:latin typeface="Comic Sans MS" pitchFamily="66" charset="0"/>
              </a:rPr>
              <a:t>Follower Sets</a:t>
            </a:r>
          </a:p>
        </p:txBody>
      </p:sp>
      <p:sp>
        <p:nvSpPr>
          <p:cNvPr id="112" name="Rectangle 24"/>
          <p:cNvSpPr>
            <a:spLocks noChangeArrowheads="1"/>
          </p:cNvSpPr>
          <p:nvPr/>
        </p:nvSpPr>
        <p:spPr bwMode="auto">
          <a:xfrm>
            <a:off x="7651069" y="25146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3" name="Rectangle 24"/>
          <p:cNvSpPr>
            <a:spLocks noChangeArrowheads="1"/>
          </p:cNvSpPr>
          <p:nvPr/>
        </p:nvSpPr>
        <p:spPr bwMode="auto">
          <a:xfrm>
            <a:off x="7651069" y="26670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4" name="Rectangle 24"/>
          <p:cNvSpPr>
            <a:spLocks noChangeArrowheads="1"/>
          </p:cNvSpPr>
          <p:nvPr/>
        </p:nvSpPr>
        <p:spPr bwMode="auto">
          <a:xfrm>
            <a:off x="7651069" y="2795587"/>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5" name="Rectangle 24"/>
          <p:cNvSpPr>
            <a:spLocks noChangeArrowheads="1"/>
          </p:cNvSpPr>
          <p:nvPr/>
        </p:nvSpPr>
        <p:spPr bwMode="auto">
          <a:xfrm>
            <a:off x="7651069" y="2924174"/>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6" name="Rectangle 24"/>
          <p:cNvSpPr>
            <a:spLocks noChangeArrowheads="1"/>
          </p:cNvSpPr>
          <p:nvPr/>
        </p:nvSpPr>
        <p:spPr bwMode="auto">
          <a:xfrm>
            <a:off x="7651069" y="3052761"/>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7" name="Rectangle 24"/>
          <p:cNvSpPr>
            <a:spLocks noChangeArrowheads="1"/>
          </p:cNvSpPr>
          <p:nvPr/>
        </p:nvSpPr>
        <p:spPr bwMode="auto">
          <a:xfrm>
            <a:off x="7651069" y="3181348"/>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8" name="Rectangle 24"/>
          <p:cNvSpPr>
            <a:spLocks noChangeArrowheads="1"/>
          </p:cNvSpPr>
          <p:nvPr/>
        </p:nvSpPr>
        <p:spPr bwMode="auto">
          <a:xfrm>
            <a:off x="7651069" y="3309935"/>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9" name="Rectangle 24"/>
          <p:cNvSpPr>
            <a:spLocks noChangeArrowheads="1"/>
          </p:cNvSpPr>
          <p:nvPr/>
        </p:nvSpPr>
        <p:spPr bwMode="auto">
          <a:xfrm>
            <a:off x="7651069" y="3438522"/>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0" name="Rectangle 24"/>
          <p:cNvSpPr>
            <a:spLocks noChangeArrowheads="1"/>
          </p:cNvSpPr>
          <p:nvPr/>
        </p:nvSpPr>
        <p:spPr bwMode="auto">
          <a:xfrm>
            <a:off x="7651069" y="3567109"/>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1" name="Rectangle 24"/>
          <p:cNvSpPr>
            <a:spLocks noChangeArrowheads="1"/>
          </p:cNvSpPr>
          <p:nvPr/>
        </p:nvSpPr>
        <p:spPr bwMode="auto">
          <a:xfrm>
            <a:off x="7651069" y="3695696"/>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2" name="Rectangle 24"/>
          <p:cNvSpPr>
            <a:spLocks noChangeArrowheads="1"/>
          </p:cNvSpPr>
          <p:nvPr/>
        </p:nvSpPr>
        <p:spPr bwMode="auto">
          <a:xfrm>
            <a:off x="7651069" y="3824283"/>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3" name="Rectangle 24"/>
          <p:cNvSpPr>
            <a:spLocks noChangeArrowheads="1"/>
          </p:cNvSpPr>
          <p:nvPr/>
        </p:nvSpPr>
        <p:spPr bwMode="auto">
          <a:xfrm>
            <a:off x="7651069" y="395287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4" name="Rectangle 24"/>
          <p:cNvSpPr>
            <a:spLocks noChangeArrowheads="1"/>
          </p:cNvSpPr>
          <p:nvPr/>
        </p:nvSpPr>
        <p:spPr bwMode="auto">
          <a:xfrm>
            <a:off x="7651069" y="4081457"/>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5" name="Rectangle 24"/>
          <p:cNvSpPr>
            <a:spLocks noChangeArrowheads="1"/>
          </p:cNvSpPr>
          <p:nvPr/>
        </p:nvSpPr>
        <p:spPr bwMode="auto">
          <a:xfrm>
            <a:off x="7651069" y="4210044"/>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6" name="Rectangle 24"/>
          <p:cNvSpPr>
            <a:spLocks noChangeArrowheads="1"/>
          </p:cNvSpPr>
          <p:nvPr/>
        </p:nvSpPr>
        <p:spPr bwMode="auto">
          <a:xfrm>
            <a:off x="7651069" y="4338631"/>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7" name="Rectangle 24"/>
          <p:cNvSpPr>
            <a:spLocks noChangeArrowheads="1"/>
          </p:cNvSpPr>
          <p:nvPr/>
        </p:nvSpPr>
        <p:spPr bwMode="auto">
          <a:xfrm>
            <a:off x="7651069" y="4467218"/>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8" name="Rectangle 24"/>
          <p:cNvSpPr>
            <a:spLocks noChangeArrowheads="1"/>
          </p:cNvSpPr>
          <p:nvPr/>
        </p:nvSpPr>
        <p:spPr bwMode="auto">
          <a:xfrm>
            <a:off x="7651069" y="4595805"/>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9" name="Rectangle 24"/>
          <p:cNvSpPr>
            <a:spLocks noChangeArrowheads="1"/>
          </p:cNvSpPr>
          <p:nvPr/>
        </p:nvSpPr>
        <p:spPr bwMode="auto">
          <a:xfrm>
            <a:off x="7651069" y="4724392"/>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30" name="Rectangle 24"/>
          <p:cNvSpPr>
            <a:spLocks noChangeArrowheads="1"/>
          </p:cNvSpPr>
          <p:nvPr/>
        </p:nvSpPr>
        <p:spPr bwMode="auto">
          <a:xfrm>
            <a:off x="7651069" y="4852979"/>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31" name="Rectangle 24"/>
          <p:cNvSpPr>
            <a:spLocks noChangeArrowheads="1"/>
          </p:cNvSpPr>
          <p:nvPr/>
        </p:nvSpPr>
        <p:spPr bwMode="auto">
          <a:xfrm>
            <a:off x="7651069" y="4981566"/>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32" name="Rectangle 24"/>
          <p:cNvSpPr>
            <a:spLocks noChangeArrowheads="1"/>
          </p:cNvSpPr>
          <p:nvPr/>
        </p:nvSpPr>
        <p:spPr bwMode="auto">
          <a:xfrm>
            <a:off x="7651069" y="5110153"/>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33" name="Rectangle 24"/>
          <p:cNvSpPr>
            <a:spLocks noChangeArrowheads="1"/>
          </p:cNvSpPr>
          <p:nvPr/>
        </p:nvSpPr>
        <p:spPr bwMode="auto">
          <a:xfrm>
            <a:off x="7651069" y="523874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34" name="Rectangle 24"/>
          <p:cNvSpPr>
            <a:spLocks noChangeArrowheads="1"/>
          </p:cNvSpPr>
          <p:nvPr/>
        </p:nvSpPr>
        <p:spPr bwMode="auto">
          <a:xfrm>
            <a:off x="7651069" y="5367327"/>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35" name="Rectangle 24"/>
          <p:cNvSpPr>
            <a:spLocks noChangeArrowheads="1"/>
          </p:cNvSpPr>
          <p:nvPr/>
        </p:nvSpPr>
        <p:spPr bwMode="auto">
          <a:xfrm>
            <a:off x="7651069" y="5495914"/>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36" name="Rectangle 24"/>
          <p:cNvSpPr>
            <a:spLocks noChangeArrowheads="1"/>
          </p:cNvSpPr>
          <p:nvPr/>
        </p:nvSpPr>
        <p:spPr bwMode="auto">
          <a:xfrm>
            <a:off x="7651069" y="5624501"/>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37" name="Rectangle 24"/>
          <p:cNvSpPr>
            <a:spLocks noChangeArrowheads="1"/>
          </p:cNvSpPr>
          <p:nvPr/>
        </p:nvSpPr>
        <p:spPr bwMode="auto">
          <a:xfrm>
            <a:off x="7651069" y="5753088"/>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38" name="Rectangle 24"/>
          <p:cNvSpPr>
            <a:spLocks noChangeArrowheads="1"/>
          </p:cNvSpPr>
          <p:nvPr/>
        </p:nvSpPr>
        <p:spPr bwMode="auto">
          <a:xfrm>
            <a:off x="7651069" y="5881675"/>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39" name="Rectangle 24"/>
          <p:cNvSpPr>
            <a:spLocks noChangeArrowheads="1"/>
          </p:cNvSpPr>
          <p:nvPr/>
        </p:nvSpPr>
        <p:spPr bwMode="auto">
          <a:xfrm>
            <a:off x="7651069" y="6010262"/>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0" name="Rectangle 24"/>
          <p:cNvSpPr>
            <a:spLocks noChangeArrowheads="1"/>
          </p:cNvSpPr>
          <p:nvPr/>
        </p:nvSpPr>
        <p:spPr bwMode="auto">
          <a:xfrm>
            <a:off x="7651069" y="6138849"/>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1" name="Rectangle 24"/>
          <p:cNvSpPr>
            <a:spLocks noChangeArrowheads="1"/>
          </p:cNvSpPr>
          <p:nvPr/>
        </p:nvSpPr>
        <p:spPr bwMode="auto">
          <a:xfrm>
            <a:off x="7651069" y="6267436"/>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2" name="Rectangle 24"/>
          <p:cNvSpPr>
            <a:spLocks noChangeArrowheads="1"/>
          </p:cNvSpPr>
          <p:nvPr/>
        </p:nvSpPr>
        <p:spPr bwMode="auto">
          <a:xfrm>
            <a:off x="7651069" y="6396023"/>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3" name="Rectangle 24"/>
          <p:cNvSpPr>
            <a:spLocks noChangeArrowheads="1"/>
          </p:cNvSpPr>
          <p:nvPr/>
        </p:nvSpPr>
        <p:spPr bwMode="auto">
          <a:xfrm>
            <a:off x="7651069" y="652461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4" name="Rectangle 24"/>
          <p:cNvSpPr>
            <a:spLocks noChangeArrowheads="1"/>
          </p:cNvSpPr>
          <p:nvPr/>
        </p:nvSpPr>
        <p:spPr bwMode="auto">
          <a:xfrm>
            <a:off x="7651069" y="6653197"/>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5" name="Rectangle 24"/>
          <p:cNvSpPr>
            <a:spLocks noChangeArrowheads="1"/>
          </p:cNvSpPr>
          <p:nvPr/>
        </p:nvSpPr>
        <p:spPr bwMode="auto">
          <a:xfrm>
            <a:off x="7651069" y="6781784"/>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6" name="Rectangle 24"/>
          <p:cNvSpPr>
            <a:spLocks noChangeArrowheads="1"/>
          </p:cNvSpPr>
          <p:nvPr/>
        </p:nvSpPr>
        <p:spPr bwMode="auto">
          <a:xfrm>
            <a:off x="7651069" y="6910371"/>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7" name="Rectangle 24"/>
          <p:cNvSpPr>
            <a:spLocks noChangeArrowheads="1"/>
          </p:cNvSpPr>
          <p:nvPr/>
        </p:nvSpPr>
        <p:spPr bwMode="auto">
          <a:xfrm>
            <a:off x="7651069" y="7038958"/>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8" name="Rectangle 24"/>
          <p:cNvSpPr>
            <a:spLocks noChangeArrowheads="1"/>
          </p:cNvSpPr>
          <p:nvPr/>
        </p:nvSpPr>
        <p:spPr bwMode="auto">
          <a:xfrm>
            <a:off x="7651069" y="7167545"/>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9" name="Rectangle 24"/>
          <p:cNvSpPr>
            <a:spLocks noChangeArrowheads="1"/>
          </p:cNvSpPr>
          <p:nvPr/>
        </p:nvSpPr>
        <p:spPr bwMode="auto">
          <a:xfrm>
            <a:off x="7651069" y="7296132"/>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50" name="Rectangle 24"/>
          <p:cNvSpPr>
            <a:spLocks noChangeArrowheads="1"/>
          </p:cNvSpPr>
          <p:nvPr/>
        </p:nvSpPr>
        <p:spPr bwMode="auto">
          <a:xfrm>
            <a:off x="7651069" y="7424719"/>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59" name="Rectangle 24"/>
          <p:cNvSpPr>
            <a:spLocks noChangeArrowheads="1"/>
          </p:cNvSpPr>
          <p:nvPr/>
        </p:nvSpPr>
        <p:spPr bwMode="auto">
          <a:xfrm>
            <a:off x="7651069" y="23622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60" name="Rectangle 24"/>
          <p:cNvSpPr>
            <a:spLocks noChangeArrowheads="1"/>
          </p:cNvSpPr>
          <p:nvPr/>
        </p:nvSpPr>
        <p:spPr bwMode="auto">
          <a:xfrm>
            <a:off x="7651069" y="22098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61" name="Rectangle 24"/>
          <p:cNvSpPr>
            <a:spLocks noChangeArrowheads="1"/>
          </p:cNvSpPr>
          <p:nvPr/>
        </p:nvSpPr>
        <p:spPr bwMode="auto">
          <a:xfrm>
            <a:off x="7651069" y="20574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62" name="Rectangle 24"/>
          <p:cNvSpPr>
            <a:spLocks noChangeArrowheads="1"/>
          </p:cNvSpPr>
          <p:nvPr/>
        </p:nvSpPr>
        <p:spPr bwMode="auto">
          <a:xfrm>
            <a:off x="7651069" y="19050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537609" name="Rectangle 9" descr="Weave"/>
          <p:cNvSpPr>
            <a:spLocks noChangeArrowheads="1"/>
          </p:cNvSpPr>
          <p:nvPr/>
        </p:nvSpPr>
        <p:spPr bwMode="auto">
          <a:xfrm>
            <a:off x="7654244" y="1879600"/>
            <a:ext cx="3373438" cy="460289"/>
          </a:xfrm>
          <a:prstGeom prst="rect">
            <a:avLst/>
          </a:prstGeom>
          <a:solidFill>
            <a:srgbClr val="66FF33"/>
          </a:solidFill>
          <a:ln w="3175" algn="ctr">
            <a:solidFill>
              <a:srgbClr val="003300"/>
            </a:solidFill>
            <a:miter lim="800000"/>
            <a:headEnd/>
            <a:tailEnd/>
          </a:ln>
          <a:effectLst/>
        </p:spPr>
        <p:txBody>
          <a:bodyPr wrap="none" anchor="ctr"/>
          <a:lstStyle/>
          <a:p>
            <a:pPr algn="ctr" defTabSz="1306513"/>
            <a:r>
              <a:rPr lang="en-US" sz="2000" dirty="0" smtClean="0">
                <a:solidFill>
                  <a:srgbClr val="02203A"/>
                </a:solidFill>
                <a:latin typeface="+mj-lt"/>
              </a:rPr>
              <a:t>APP0</a:t>
            </a:r>
            <a:endParaRPr lang="en-US" sz="2000" dirty="0">
              <a:solidFill>
                <a:srgbClr val="02203A"/>
              </a:solidFill>
              <a:latin typeface="+mj-lt"/>
            </a:endParaRPr>
          </a:p>
        </p:txBody>
      </p:sp>
      <p:sp>
        <p:nvSpPr>
          <p:cNvPr id="537701" name="Rectangle 101"/>
          <p:cNvSpPr>
            <a:spLocks noChangeArrowheads="1"/>
          </p:cNvSpPr>
          <p:nvPr/>
        </p:nvSpPr>
        <p:spPr bwMode="auto">
          <a:xfrm>
            <a:off x="7664563" y="2336800"/>
            <a:ext cx="3352800" cy="433387"/>
          </a:xfrm>
          <a:prstGeom prst="rect">
            <a:avLst/>
          </a:prstGeom>
          <a:solidFill>
            <a:srgbClr val="FF0000"/>
          </a:solidFill>
          <a:ln w="3175" algn="ctr">
            <a:solidFill>
              <a:srgbClr val="003300"/>
            </a:solidFill>
            <a:miter lim="800000"/>
            <a:headEnd/>
            <a:tailEnd/>
          </a:ln>
          <a:effectLst/>
        </p:spPr>
        <p:txBody>
          <a:bodyPr wrap="none" anchor="ctr"/>
          <a:lstStyle/>
          <a:p>
            <a:pPr algn="ctr" defTabSz="1306513"/>
            <a:r>
              <a:rPr lang="en-US" sz="2000" dirty="0" smtClean="0">
                <a:solidFill>
                  <a:srgbClr val="FFFF00"/>
                </a:solidFill>
                <a:latin typeface="+mj-lt"/>
              </a:rPr>
              <a:t>APP1</a:t>
            </a:r>
            <a:endParaRPr lang="en-US" sz="2000" dirty="0">
              <a:solidFill>
                <a:srgbClr val="FFFF00"/>
              </a:solidFill>
              <a:latin typeface="+mj-lt"/>
            </a:endParaRPr>
          </a:p>
        </p:txBody>
      </p:sp>
      <p:sp>
        <p:nvSpPr>
          <p:cNvPr id="163" name="Line 73"/>
          <p:cNvSpPr>
            <a:spLocks noChangeShapeType="1"/>
          </p:cNvSpPr>
          <p:nvPr/>
        </p:nvSpPr>
        <p:spPr bwMode="auto">
          <a:xfrm>
            <a:off x="11041062" y="2133600"/>
            <a:ext cx="3055938" cy="0"/>
          </a:xfrm>
          <a:prstGeom prst="line">
            <a:avLst/>
          </a:prstGeom>
          <a:noFill/>
          <a:ln w="50800">
            <a:solidFill>
              <a:schemeClr val="tx1"/>
            </a:solidFill>
            <a:round/>
            <a:headEnd type="none" w="med" len="med"/>
            <a:tailEnd type="none" w="med" len="med"/>
          </a:ln>
          <a:effectLst/>
        </p:spPr>
        <p:txBody>
          <a:bodyPr wrap="none" anchor="ctr"/>
          <a:lstStyle/>
          <a:p>
            <a:endParaRPr lang="en-US"/>
          </a:p>
        </p:txBody>
      </p:sp>
      <p:sp>
        <p:nvSpPr>
          <p:cNvPr id="164" name="Oval 74"/>
          <p:cNvSpPr>
            <a:spLocks noChangeArrowheads="1"/>
          </p:cNvSpPr>
          <p:nvPr/>
        </p:nvSpPr>
        <p:spPr bwMode="auto">
          <a:xfrm>
            <a:off x="11151901" y="1959428"/>
            <a:ext cx="354299" cy="294435"/>
          </a:xfrm>
          <a:prstGeom prst="ellipse">
            <a:avLst/>
          </a:prstGeom>
          <a:solidFill>
            <a:srgbClr val="FFFF00"/>
          </a:solidFill>
          <a:ln w="9525" algn="ctr">
            <a:solidFill>
              <a:schemeClr val="tx1"/>
            </a:solidFill>
            <a:round/>
            <a:headEnd/>
            <a:tailEnd/>
          </a:ln>
          <a:effectLst/>
        </p:spPr>
        <p:txBody>
          <a:bodyPr wrap="none" anchor="ctr"/>
          <a:lstStyle/>
          <a:p>
            <a:pPr algn="ctr" defTabSz="1306513"/>
            <a:r>
              <a:rPr lang="en-US" dirty="0">
                <a:solidFill>
                  <a:schemeClr val="bg1"/>
                </a:solidFill>
              </a:rPr>
              <a:t>+</a:t>
            </a:r>
          </a:p>
        </p:txBody>
      </p:sp>
      <p:sp>
        <p:nvSpPr>
          <p:cNvPr id="166" name="Line 73"/>
          <p:cNvSpPr>
            <a:spLocks noChangeShapeType="1"/>
          </p:cNvSpPr>
          <p:nvPr/>
        </p:nvSpPr>
        <p:spPr bwMode="auto">
          <a:xfrm>
            <a:off x="11049000" y="2546737"/>
            <a:ext cx="3055938" cy="0"/>
          </a:xfrm>
          <a:prstGeom prst="line">
            <a:avLst/>
          </a:prstGeom>
          <a:noFill/>
          <a:ln w="50800">
            <a:solidFill>
              <a:schemeClr val="tx1"/>
            </a:solidFill>
            <a:round/>
            <a:headEnd type="none" w="med" len="med"/>
            <a:tailEnd type="none" w="med" len="med"/>
          </a:ln>
          <a:effectLst/>
        </p:spPr>
        <p:txBody>
          <a:bodyPr wrap="none" anchor="ctr"/>
          <a:lstStyle/>
          <a:p>
            <a:endParaRPr lang="en-US"/>
          </a:p>
        </p:txBody>
      </p:sp>
      <p:sp>
        <p:nvSpPr>
          <p:cNvPr id="167" name="Oval 74"/>
          <p:cNvSpPr>
            <a:spLocks noChangeArrowheads="1"/>
          </p:cNvSpPr>
          <p:nvPr/>
        </p:nvSpPr>
        <p:spPr bwMode="auto">
          <a:xfrm>
            <a:off x="11159839" y="2372565"/>
            <a:ext cx="354299" cy="294435"/>
          </a:xfrm>
          <a:prstGeom prst="ellipse">
            <a:avLst/>
          </a:prstGeom>
          <a:solidFill>
            <a:srgbClr val="FFFF00"/>
          </a:solidFill>
          <a:ln w="9525" algn="ctr">
            <a:solidFill>
              <a:schemeClr val="tx1"/>
            </a:solidFill>
            <a:round/>
            <a:headEnd/>
            <a:tailEnd/>
          </a:ln>
          <a:effectLst/>
        </p:spPr>
        <p:txBody>
          <a:bodyPr wrap="none" anchor="ctr"/>
          <a:lstStyle/>
          <a:p>
            <a:pPr algn="ctr" defTabSz="1306513"/>
            <a:r>
              <a:rPr lang="en-US" dirty="0">
                <a:solidFill>
                  <a:schemeClr val="bg1"/>
                </a:solidFill>
              </a:rPr>
              <a:t>+</a:t>
            </a:r>
          </a:p>
        </p:txBody>
      </p:sp>
      <p:sp>
        <p:nvSpPr>
          <p:cNvPr id="537707" name="Rectangle 107"/>
          <p:cNvSpPr>
            <a:spLocks noChangeArrowheads="1"/>
          </p:cNvSpPr>
          <p:nvPr/>
        </p:nvSpPr>
        <p:spPr bwMode="auto">
          <a:xfrm>
            <a:off x="11568030" y="1981200"/>
            <a:ext cx="1205281" cy="300013"/>
          </a:xfrm>
          <a:prstGeom prst="rect">
            <a:avLst/>
          </a:prstGeom>
          <a:solidFill>
            <a:srgbClr val="66FF33"/>
          </a:solidFill>
          <a:ln w="50800" algn="ctr">
            <a:noFill/>
            <a:miter lim="800000"/>
            <a:headEnd/>
            <a:tailEnd/>
          </a:ln>
          <a:effectLst/>
        </p:spPr>
        <p:txBody>
          <a:bodyPr wrap="none" anchor="ctr"/>
          <a:lstStyle/>
          <a:p>
            <a:pPr algn="ctr" defTabSz="1306513"/>
            <a:r>
              <a:rPr lang="en-US" sz="2000" dirty="0" smtClean="0">
                <a:solidFill>
                  <a:srgbClr val="02203A"/>
                </a:solidFill>
                <a:latin typeface="Comic Sans MS" pitchFamily="66" charset="0"/>
              </a:rPr>
              <a:t>Access</a:t>
            </a:r>
            <a:endParaRPr lang="en-US" sz="2000" dirty="0">
              <a:solidFill>
                <a:srgbClr val="02203A"/>
              </a:solidFill>
              <a:latin typeface="Comic Sans MS" pitchFamily="66" charset="0"/>
            </a:endParaRPr>
          </a:p>
        </p:txBody>
      </p:sp>
      <p:sp>
        <p:nvSpPr>
          <p:cNvPr id="537714" name="Rectangle 114"/>
          <p:cNvSpPr>
            <a:spLocks noChangeArrowheads="1"/>
          </p:cNvSpPr>
          <p:nvPr/>
        </p:nvSpPr>
        <p:spPr bwMode="auto">
          <a:xfrm>
            <a:off x="11575508" y="2399196"/>
            <a:ext cx="1205281" cy="300013"/>
          </a:xfrm>
          <a:prstGeom prst="rect">
            <a:avLst/>
          </a:prstGeom>
          <a:solidFill>
            <a:srgbClr val="FF0000"/>
          </a:solidFill>
          <a:ln w="50800" algn="ctr">
            <a:noFill/>
            <a:miter lim="800000"/>
            <a:headEnd/>
            <a:tailEnd/>
          </a:ln>
          <a:effectLst/>
        </p:spPr>
        <p:txBody>
          <a:bodyPr wrap="none" anchor="ctr"/>
          <a:lstStyle/>
          <a:p>
            <a:pPr algn="ctr" defTabSz="1306513"/>
            <a:r>
              <a:rPr lang="en-US" sz="2000" dirty="0" smtClean="0">
                <a:solidFill>
                  <a:srgbClr val="FFFF00"/>
                </a:solidFill>
                <a:latin typeface="Comic Sans MS" pitchFamily="66" charset="0"/>
              </a:rPr>
              <a:t>Access</a:t>
            </a:r>
            <a:endParaRPr lang="en-US" sz="2000" dirty="0">
              <a:solidFill>
                <a:srgbClr val="FFFF00"/>
              </a:solidFill>
              <a:latin typeface="Comic Sans MS" pitchFamily="66" charset="0"/>
            </a:endParaRPr>
          </a:p>
        </p:txBody>
      </p:sp>
      <p:sp>
        <p:nvSpPr>
          <p:cNvPr id="154" name="Rectangle 107"/>
          <p:cNvSpPr>
            <a:spLocks noChangeArrowheads="1"/>
          </p:cNvSpPr>
          <p:nvPr/>
        </p:nvSpPr>
        <p:spPr bwMode="auto">
          <a:xfrm>
            <a:off x="12884241" y="1981200"/>
            <a:ext cx="1205281" cy="300013"/>
          </a:xfrm>
          <a:prstGeom prst="rect">
            <a:avLst/>
          </a:prstGeom>
          <a:solidFill>
            <a:srgbClr val="66FF33"/>
          </a:solidFill>
          <a:ln w="50800" algn="ctr">
            <a:noFill/>
            <a:miter lim="800000"/>
            <a:headEnd/>
            <a:tailEnd/>
          </a:ln>
          <a:effectLst/>
        </p:spPr>
        <p:txBody>
          <a:bodyPr wrap="none" anchor="ctr"/>
          <a:lstStyle/>
          <a:p>
            <a:pPr algn="ctr" defTabSz="1306513"/>
            <a:r>
              <a:rPr lang="en-US" sz="2000" dirty="0" smtClean="0">
                <a:solidFill>
                  <a:srgbClr val="02203A"/>
                </a:solidFill>
                <a:latin typeface="Comic Sans MS" pitchFamily="66" charset="0"/>
              </a:rPr>
              <a:t>Miss</a:t>
            </a:r>
            <a:endParaRPr lang="en-US" sz="2000" dirty="0">
              <a:solidFill>
                <a:srgbClr val="02203A"/>
              </a:solidFill>
              <a:latin typeface="Comic Sans MS" pitchFamily="66" charset="0"/>
            </a:endParaRPr>
          </a:p>
        </p:txBody>
      </p:sp>
      <p:sp>
        <p:nvSpPr>
          <p:cNvPr id="155" name="Rectangle 114"/>
          <p:cNvSpPr>
            <a:spLocks noChangeArrowheads="1"/>
          </p:cNvSpPr>
          <p:nvPr/>
        </p:nvSpPr>
        <p:spPr bwMode="auto">
          <a:xfrm>
            <a:off x="12891719" y="2399196"/>
            <a:ext cx="1205281" cy="300013"/>
          </a:xfrm>
          <a:prstGeom prst="rect">
            <a:avLst/>
          </a:prstGeom>
          <a:solidFill>
            <a:srgbClr val="FF0000"/>
          </a:solidFill>
          <a:ln w="50800" algn="ctr">
            <a:noFill/>
            <a:miter lim="800000"/>
            <a:headEnd/>
            <a:tailEnd/>
          </a:ln>
          <a:effectLst/>
        </p:spPr>
        <p:txBody>
          <a:bodyPr wrap="none" anchor="ctr"/>
          <a:lstStyle/>
          <a:p>
            <a:pPr algn="ctr" defTabSz="1306513"/>
            <a:r>
              <a:rPr lang="en-US" sz="2000" dirty="0" smtClean="0">
                <a:solidFill>
                  <a:srgbClr val="FFFF00"/>
                </a:solidFill>
                <a:latin typeface="Comic Sans MS" pitchFamily="66" charset="0"/>
              </a:rPr>
              <a:t>Miss</a:t>
            </a:r>
            <a:endParaRPr lang="en-US" sz="2000" dirty="0">
              <a:solidFill>
                <a:srgbClr val="FFFF00"/>
              </a:solidFill>
              <a:latin typeface="Comic Sans MS" pitchFamily="66" charset="0"/>
            </a:endParaRPr>
          </a:p>
        </p:txBody>
      </p:sp>
      <p:sp>
        <p:nvSpPr>
          <p:cNvPr id="172" name="AutoShape 79"/>
          <p:cNvSpPr>
            <a:spLocks noChangeArrowheads="1"/>
          </p:cNvSpPr>
          <p:nvPr/>
        </p:nvSpPr>
        <p:spPr bwMode="auto">
          <a:xfrm>
            <a:off x="4419600" y="2209800"/>
            <a:ext cx="2819400" cy="1752600"/>
          </a:xfrm>
          <a:prstGeom prst="wedgeRectCallout">
            <a:avLst>
              <a:gd name="adj1" fmla="val 59009"/>
              <a:gd name="adj2" fmla="val -30523"/>
            </a:avLst>
          </a:prstGeom>
          <a:solidFill>
            <a:srgbClr val="FF0000"/>
          </a:solidFill>
          <a:ln w="50800" algn="ctr">
            <a:solidFill>
              <a:schemeClr val="tx1"/>
            </a:solidFill>
            <a:miter lim="800000"/>
            <a:headEnd/>
            <a:tailEnd/>
          </a:ln>
          <a:effectLst/>
        </p:spPr>
        <p:txBody>
          <a:bodyPr anchor="ctr"/>
          <a:lstStyle/>
          <a:p>
            <a:pPr algn="ctr" defTabSz="1306513"/>
            <a:r>
              <a:rPr lang="en-US" sz="2000" dirty="0" smtClean="0">
                <a:solidFill>
                  <a:srgbClr val="FFFF00"/>
                </a:solidFill>
                <a:latin typeface="Comic Sans MS" pitchFamily="66" charset="0"/>
              </a:rPr>
              <a:t>Monitor isolated cache behavior.  Only APP1 fills to these sets, all other apps bypass these sets</a:t>
            </a:r>
            <a:endParaRPr lang="en-US" sz="2000" dirty="0">
              <a:solidFill>
                <a:srgbClr val="FFFF00"/>
              </a:solidFill>
              <a:latin typeface="Comic Sans MS" pitchFamily="66" charset="0"/>
            </a:endParaRPr>
          </a:p>
        </p:txBody>
      </p:sp>
      <p:sp>
        <p:nvSpPr>
          <p:cNvPr id="173" name="Rectangle 12"/>
          <p:cNvSpPr>
            <a:spLocks noChangeArrowheads="1"/>
          </p:cNvSpPr>
          <p:nvPr/>
        </p:nvSpPr>
        <p:spPr bwMode="auto">
          <a:xfrm>
            <a:off x="11049000" y="5791200"/>
            <a:ext cx="3667992" cy="1292662"/>
          </a:xfrm>
          <a:prstGeom prst="rect">
            <a:avLst/>
          </a:prstGeom>
          <a:noFill/>
          <a:ln w="50800" algn="ctr">
            <a:noFill/>
            <a:miter lim="800000"/>
            <a:headEnd/>
            <a:tailEnd/>
          </a:ln>
          <a:effectLst/>
        </p:spPr>
        <p:txBody>
          <a:bodyPr wrap="none">
            <a:spAutoFit/>
          </a:bodyPr>
          <a:lstStyle/>
          <a:p>
            <a:pPr defTabSz="1306513">
              <a:buFontTx/>
              <a:buChar char="•"/>
            </a:pPr>
            <a:r>
              <a:rPr lang="en-US" sz="2600" dirty="0">
                <a:latin typeface="Comic Sans MS" pitchFamily="66" charset="0"/>
              </a:rPr>
              <a:t> 32 sets per </a:t>
            </a:r>
            <a:r>
              <a:rPr lang="en-US" sz="2600" dirty="0" smtClean="0">
                <a:latin typeface="Comic Sans MS" pitchFamily="66" charset="0"/>
              </a:rPr>
              <a:t>APP</a:t>
            </a:r>
            <a:endParaRPr lang="en-US" sz="2600" dirty="0">
              <a:latin typeface="Comic Sans MS" pitchFamily="66" charset="0"/>
            </a:endParaRPr>
          </a:p>
          <a:p>
            <a:pPr defTabSz="1306513">
              <a:buFontTx/>
              <a:buChar char="•"/>
            </a:pPr>
            <a:r>
              <a:rPr lang="en-US" sz="2600" dirty="0">
                <a:latin typeface="Comic Sans MS" pitchFamily="66" charset="0"/>
              </a:rPr>
              <a:t> </a:t>
            </a:r>
            <a:r>
              <a:rPr lang="en-US" sz="2600" dirty="0" smtClean="0">
                <a:latin typeface="Comic Sans MS" pitchFamily="66" charset="0"/>
              </a:rPr>
              <a:t>15-bit hit/miss </a:t>
            </a:r>
            <a:r>
              <a:rPr lang="en-US" sz="2600" dirty="0" err="1" smtClean="0">
                <a:latin typeface="Comic Sans MS" pitchFamily="66" charset="0"/>
              </a:rPr>
              <a:t>cntrs</a:t>
            </a:r>
            <a:endParaRPr lang="en-US" sz="2600" dirty="0">
              <a:latin typeface="Comic Sans MS" pitchFamily="66" charset="0"/>
            </a:endParaRPr>
          </a:p>
          <a:p>
            <a:pPr defTabSz="1306513"/>
            <a:endParaRPr lang="en-US" sz="2600" dirty="0">
              <a:latin typeface="Comic Sans MS" pitchFamily="66" charset="0"/>
            </a:endParaRPr>
          </a:p>
        </p:txBody>
      </p:sp>
      <p:sp>
        <p:nvSpPr>
          <p:cNvPr id="174" name="Right Brace 173"/>
          <p:cNvSpPr/>
          <p:nvPr/>
        </p:nvSpPr>
        <p:spPr bwMode="auto">
          <a:xfrm rot="5400000" flipV="1">
            <a:off x="12658146" y="1610016"/>
            <a:ext cx="398116" cy="2702008"/>
          </a:xfrm>
          <a:prstGeom prst="rightBrac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175" name="TextBox 174"/>
          <p:cNvSpPr txBox="1"/>
          <p:nvPr/>
        </p:nvSpPr>
        <p:spPr>
          <a:xfrm>
            <a:off x="11506200" y="3099137"/>
            <a:ext cx="2792752" cy="1015663"/>
          </a:xfrm>
          <a:prstGeom prst="rect">
            <a:avLst/>
          </a:prstGeom>
          <a:noFill/>
        </p:spPr>
        <p:txBody>
          <a:bodyPr wrap="none" rtlCol="0">
            <a:spAutoFit/>
          </a:bodyPr>
          <a:lstStyle/>
          <a:p>
            <a:pPr algn="ctr"/>
            <a:r>
              <a:rPr lang="en-US" sz="2000" dirty="0" smtClean="0">
                <a:latin typeface="+mj-lt"/>
              </a:rPr>
              <a:t>Counters to compute</a:t>
            </a:r>
          </a:p>
          <a:p>
            <a:pPr algn="ctr"/>
            <a:r>
              <a:rPr lang="en-US" sz="2000" dirty="0" smtClean="0">
                <a:latin typeface="+mj-lt"/>
              </a:rPr>
              <a:t>isolated hit/miss rate</a:t>
            </a:r>
          </a:p>
          <a:p>
            <a:pPr algn="ctr"/>
            <a:r>
              <a:rPr lang="en-US" sz="2000" dirty="0" smtClean="0">
                <a:latin typeface="+mj-lt"/>
              </a:rPr>
              <a:t>(</a:t>
            </a:r>
            <a:r>
              <a:rPr lang="en-US" sz="2000" dirty="0" err="1" smtClean="0">
                <a:latin typeface="+mj-lt"/>
              </a:rPr>
              <a:t>apki</a:t>
            </a:r>
            <a:r>
              <a:rPr lang="en-US" sz="2000" dirty="0" smtClean="0">
                <a:latin typeface="+mj-lt"/>
              </a:rPr>
              <a:t>, </a:t>
            </a:r>
            <a:r>
              <a:rPr lang="en-US" sz="2000" dirty="0" err="1" smtClean="0">
                <a:latin typeface="+mj-lt"/>
              </a:rPr>
              <a:t>mpki</a:t>
            </a:r>
            <a:r>
              <a:rPr lang="en-US" sz="2000" dirty="0" smtClean="0">
                <a:latin typeface="+mj-lt"/>
              </a:rPr>
              <a:t>)</a:t>
            </a:r>
            <a:endParaRPr lang="en-US" sz="20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767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760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3768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7679"/>
                                        </p:tgtEl>
                                        <p:attrNameLst>
                                          <p:attrName>style.visibility</p:attrName>
                                        </p:attrNameLst>
                                      </p:cBhvr>
                                      <p:to>
                                        <p:strVal val="visible"/>
                                      </p:to>
                                    </p:set>
                                  </p:childTnLst>
                                  <p:subTnLst>
                                    <p:set>
                                      <p:cBhvr override="childStyle">
                                        <p:cTn dur="1" fill="hold" display="0" masterRel="nextClick" afterEffect="1"/>
                                        <p:tgtEl>
                                          <p:spTgt spid="537679"/>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3770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3770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377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7670" grpId="0"/>
      <p:bldP spid="537679" grpId="0" animBg="1"/>
      <p:bldP spid="537680" grpId="0"/>
      <p:bldP spid="537609" grpId="0" animBg="1"/>
      <p:bldP spid="537701" grpId="0" animBg="1"/>
      <p:bldP spid="163" grpId="0" animBg="1"/>
      <p:bldP spid="164" grpId="0" animBg="1"/>
      <p:bldP spid="166" grpId="0" animBg="1"/>
      <p:bldP spid="167" grpId="0" animBg="1"/>
      <p:bldP spid="537707" grpId="0" animBg="1"/>
      <p:bldP spid="537714" grpId="0" animBg="1"/>
      <p:bldP spid="154" grpId="0" animBg="1"/>
      <p:bldP spid="155" grpId="0" animBg="1"/>
      <p:bldP spid="172" grpId="0" animBg="1"/>
      <p:bldP spid="173" grpId="0"/>
      <p:bldP spid="174" grpId="0" animBg="1"/>
      <p:bldP spid="17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lide Number Placeholder 3"/>
          <p:cNvSpPr>
            <a:spLocks noGrp="1"/>
          </p:cNvSpPr>
          <p:nvPr>
            <p:ph type="sldNum" sz="quarter" idx="10"/>
          </p:nvPr>
        </p:nvSpPr>
        <p:spPr/>
        <p:txBody>
          <a:bodyPr/>
          <a:lstStyle/>
          <a:p>
            <a:fld id="{870E761F-7463-4D60-B3B9-9013BEC15334}" type="slidenum">
              <a:rPr lang="en-US"/>
              <a:pPr/>
              <a:t>29</a:t>
            </a:fld>
            <a:endParaRPr lang="en-US"/>
          </a:p>
        </p:txBody>
      </p:sp>
      <p:sp>
        <p:nvSpPr>
          <p:cNvPr id="537604" name="Rectangle 4"/>
          <p:cNvSpPr>
            <a:spLocks noChangeArrowheads="1"/>
          </p:cNvSpPr>
          <p:nvPr/>
        </p:nvSpPr>
        <p:spPr bwMode="auto">
          <a:xfrm>
            <a:off x="7651069" y="1905000"/>
            <a:ext cx="3376613" cy="567690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solidFill>
                <a:srgbClr val="003300"/>
              </a:solidFill>
              <a:latin typeface="Comic Sans MS" pitchFamily="66" charset="0"/>
            </a:endParaRPr>
          </a:p>
          <a:p>
            <a:pPr algn="ctr" defTabSz="1306513"/>
            <a:endParaRPr lang="en-US">
              <a:solidFill>
                <a:srgbClr val="003300"/>
              </a:solidFill>
              <a:latin typeface="Comic Sans MS" pitchFamily="66" charset="0"/>
            </a:endParaRPr>
          </a:p>
          <a:p>
            <a:pPr algn="ctr" defTabSz="1306513"/>
            <a:endParaRPr lang="en-US">
              <a:solidFill>
                <a:srgbClr val="003300"/>
              </a:solidFill>
              <a:latin typeface="Comic Sans MS" pitchFamily="66" charset="0"/>
            </a:endParaRPr>
          </a:p>
          <a:p>
            <a:pPr algn="ctr" defTabSz="1306513"/>
            <a:r>
              <a:rPr lang="en-US">
                <a:solidFill>
                  <a:srgbClr val="02203A"/>
                </a:solidFill>
                <a:latin typeface="Comic Sans MS" pitchFamily="66" charset="0"/>
              </a:rPr>
              <a:t>&lt; </a:t>
            </a:r>
            <a:r>
              <a:rPr lang="en-US">
                <a:solidFill>
                  <a:srgbClr val="02203A"/>
                </a:solidFill>
              </a:rPr>
              <a:t>P</a:t>
            </a:r>
            <a:r>
              <a:rPr lang="en-US" sz="1800">
                <a:solidFill>
                  <a:srgbClr val="02203A"/>
                </a:solidFill>
              </a:rPr>
              <a:t>0</a:t>
            </a:r>
            <a:r>
              <a:rPr lang="en-US">
                <a:solidFill>
                  <a:srgbClr val="02203A"/>
                </a:solidFill>
              </a:rPr>
              <a:t>, P</a:t>
            </a:r>
            <a:r>
              <a:rPr lang="en-US" sz="1800">
                <a:solidFill>
                  <a:srgbClr val="02203A"/>
                </a:solidFill>
              </a:rPr>
              <a:t>1</a:t>
            </a:r>
            <a:r>
              <a:rPr lang="en-US">
                <a:solidFill>
                  <a:srgbClr val="02203A"/>
                </a:solidFill>
              </a:rPr>
              <a:t>, P</a:t>
            </a:r>
            <a:r>
              <a:rPr lang="en-US" sz="1800">
                <a:solidFill>
                  <a:srgbClr val="02203A"/>
                </a:solidFill>
              </a:rPr>
              <a:t>2</a:t>
            </a:r>
            <a:r>
              <a:rPr lang="en-US">
                <a:solidFill>
                  <a:srgbClr val="02203A"/>
                </a:solidFill>
              </a:rPr>
              <a:t>, P</a:t>
            </a:r>
            <a:r>
              <a:rPr lang="en-US" sz="1800">
                <a:solidFill>
                  <a:srgbClr val="02203A"/>
                </a:solidFill>
              </a:rPr>
              <a:t>3</a:t>
            </a:r>
            <a:r>
              <a:rPr lang="en-US">
                <a:solidFill>
                  <a:srgbClr val="02203A"/>
                </a:solidFill>
              </a:rPr>
              <a:t> </a:t>
            </a:r>
            <a:r>
              <a:rPr lang="en-US">
                <a:solidFill>
                  <a:srgbClr val="02203A"/>
                </a:solidFill>
                <a:latin typeface="Comic Sans MS" pitchFamily="66" charset="0"/>
              </a:rPr>
              <a:t>&gt;</a:t>
            </a:r>
          </a:p>
        </p:txBody>
      </p:sp>
      <p:sp>
        <p:nvSpPr>
          <p:cNvPr id="537605" name="Rectangle 5"/>
          <p:cNvSpPr>
            <a:spLocks noChangeArrowheads="1"/>
          </p:cNvSpPr>
          <p:nvPr/>
        </p:nvSpPr>
        <p:spPr bwMode="auto">
          <a:xfrm>
            <a:off x="9220200" y="1175658"/>
            <a:ext cx="1066800" cy="457200"/>
          </a:xfrm>
          <a:prstGeom prst="rect">
            <a:avLst/>
          </a:prstGeom>
          <a:solidFill>
            <a:srgbClr val="FF0000"/>
          </a:solidFill>
          <a:ln w="50800" algn="ctr">
            <a:noFill/>
            <a:miter lim="800000"/>
            <a:headEnd/>
            <a:tailEnd/>
          </a:ln>
          <a:effectLst/>
        </p:spPr>
        <p:txBody>
          <a:bodyPr wrap="none" anchor="ctr"/>
          <a:lstStyle/>
          <a:p>
            <a:endParaRPr lang="en-US"/>
          </a:p>
        </p:txBody>
      </p:sp>
      <p:sp>
        <p:nvSpPr>
          <p:cNvPr id="537606" name="Rectangle 6"/>
          <p:cNvSpPr>
            <a:spLocks noChangeArrowheads="1"/>
          </p:cNvSpPr>
          <p:nvPr/>
        </p:nvSpPr>
        <p:spPr bwMode="auto">
          <a:xfrm>
            <a:off x="8001000" y="1175658"/>
            <a:ext cx="1066800" cy="457200"/>
          </a:xfrm>
          <a:prstGeom prst="rect">
            <a:avLst/>
          </a:prstGeom>
          <a:solidFill>
            <a:srgbClr val="66FF33"/>
          </a:solidFill>
          <a:ln w="50800" algn="ctr">
            <a:noFill/>
            <a:miter lim="800000"/>
            <a:headEnd/>
            <a:tailEnd/>
          </a:ln>
          <a:effectLst/>
        </p:spPr>
        <p:txBody>
          <a:bodyPr wrap="none" anchor="ctr"/>
          <a:lstStyle/>
          <a:p>
            <a:endParaRPr lang="en-US"/>
          </a:p>
        </p:txBody>
      </p:sp>
      <p:sp>
        <p:nvSpPr>
          <p:cNvPr id="537607" name="Rectangle 7"/>
          <p:cNvSpPr>
            <a:spLocks noGrp="1" noChangeArrowheads="1"/>
          </p:cNvSpPr>
          <p:nvPr>
            <p:ph type="title"/>
          </p:nvPr>
        </p:nvSpPr>
        <p:spPr/>
        <p:txBody>
          <a:bodyPr/>
          <a:lstStyle/>
          <a:p>
            <a:r>
              <a:rPr lang="en-US" dirty="0" smtClean="0"/>
              <a:t>Runtime Isolated Cache Estimator (RICE)</a:t>
            </a:r>
            <a:endParaRPr lang="en-US" dirty="0"/>
          </a:p>
        </p:txBody>
      </p:sp>
      <p:sp>
        <p:nvSpPr>
          <p:cNvPr id="537608" name="Rectangle 8"/>
          <p:cNvSpPr>
            <a:spLocks noGrp="1" noChangeArrowheads="1"/>
          </p:cNvSpPr>
          <p:nvPr>
            <p:ph type="body" idx="1"/>
          </p:nvPr>
        </p:nvSpPr>
        <p:spPr>
          <a:xfrm>
            <a:off x="728663" y="1219200"/>
            <a:ext cx="13181012" cy="5211763"/>
          </a:xfrm>
        </p:spPr>
        <p:txBody>
          <a:bodyPr/>
          <a:lstStyle/>
          <a:p>
            <a:pPr lvl="1"/>
            <a:r>
              <a:rPr lang="en-US" sz="2800" dirty="0"/>
              <a:t>Assume a cache shared by </a:t>
            </a:r>
            <a:r>
              <a:rPr lang="en-US" sz="2800" dirty="0" smtClean="0"/>
              <a:t>2 </a:t>
            </a:r>
            <a:r>
              <a:rPr lang="en-US" sz="2800" dirty="0"/>
              <a:t>applications:  </a:t>
            </a:r>
            <a:r>
              <a:rPr lang="en-US" sz="2800" b="1" dirty="0">
                <a:solidFill>
                  <a:srgbClr val="02203A"/>
                </a:solidFill>
              </a:rPr>
              <a:t>APP0</a:t>
            </a:r>
            <a:r>
              <a:rPr lang="en-US" sz="2800" dirty="0"/>
              <a:t>   </a:t>
            </a:r>
            <a:r>
              <a:rPr lang="en-US" sz="2800" b="1" dirty="0" smtClean="0">
                <a:solidFill>
                  <a:srgbClr val="FFFF00"/>
                </a:solidFill>
              </a:rPr>
              <a:t>APP1</a:t>
            </a:r>
            <a:endParaRPr lang="en-US" sz="2800" b="1" dirty="0">
              <a:solidFill>
                <a:srgbClr val="FFFF00"/>
              </a:solidFill>
            </a:endParaRPr>
          </a:p>
        </p:txBody>
      </p:sp>
      <p:grpSp>
        <p:nvGrpSpPr>
          <p:cNvPr id="2" name="Group 10"/>
          <p:cNvGrpSpPr>
            <a:grpSpLocks/>
          </p:cNvGrpSpPr>
          <p:nvPr/>
        </p:nvGrpSpPr>
        <p:grpSpPr bwMode="auto">
          <a:xfrm>
            <a:off x="762000" y="1905000"/>
            <a:ext cx="3376613" cy="5676900"/>
            <a:chOff x="96" y="1488"/>
            <a:chExt cx="2112" cy="3552"/>
          </a:xfrm>
        </p:grpSpPr>
        <p:sp>
          <p:nvSpPr>
            <p:cNvPr id="537611" name="Rectangle 11"/>
            <p:cNvSpPr>
              <a:spLocks noChangeArrowheads="1"/>
            </p:cNvSpPr>
            <p:nvPr/>
          </p:nvSpPr>
          <p:spPr bwMode="auto">
            <a:xfrm>
              <a:off x="96" y="158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2" name="Rectangle 12"/>
            <p:cNvSpPr>
              <a:spLocks noChangeArrowheads="1"/>
            </p:cNvSpPr>
            <p:nvPr/>
          </p:nvSpPr>
          <p:spPr bwMode="auto">
            <a:xfrm>
              <a:off x="96" y="168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3" name="Rectangle 13"/>
            <p:cNvSpPr>
              <a:spLocks noChangeArrowheads="1"/>
            </p:cNvSpPr>
            <p:nvPr/>
          </p:nvSpPr>
          <p:spPr bwMode="auto">
            <a:xfrm>
              <a:off x="96" y="177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4" name="Rectangle 14"/>
            <p:cNvSpPr>
              <a:spLocks noChangeArrowheads="1"/>
            </p:cNvSpPr>
            <p:nvPr/>
          </p:nvSpPr>
          <p:spPr bwMode="auto">
            <a:xfrm>
              <a:off x="96" y="187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5" name="Rectangle 15"/>
            <p:cNvSpPr>
              <a:spLocks noChangeArrowheads="1"/>
            </p:cNvSpPr>
            <p:nvPr/>
          </p:nvSpPr>
          <p:spPr bwMode="auto">
            <a:xfrm>
              <a:off x="96" y="196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6" name="Rectangle 16"/>
            <p:cNvSpPr>
              <a:spLocks noChangeArrowheads="1"/>
            </p:cNvSpPr>
            <p:nvPr/>
          </p:nvSpPr>
          <p:spPr bwMode="auto">
            <a:xfrm>
              <a:off x="96" y="216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7" name="Rectangle 17"/>
            <p:cNvSpPr>
              <a:spLocks noChangeArrowheads="1"/>
            </p:cNvSpPr>
            <p:nvPr/>
          </p:nvSpPr>
          <p:spPr bwMode="auto">
            <a:xfrm>
              <a:off x="96" y="225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8" name="Rectangle 18"/>
            <p:cNvSpPr>
              <a:spLocks noChangeArrowheads="1"/>
            </p:cNvSpPr>
            <p:nvPr/>
          </p:nvSpPr>
          <p:spPr bwMode="auto">
            <a:xfrm>
              <a:off x="96" y="235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19" name="Rectangle 19"/>
            <p:cNvSpPr>
              <a:spLocks noChangeArrowheads="1"/>
            </p:cNvSpPr>
            <p:nvPr/>
          </p:nvSpPr>
          <p:spPr bwMode="auto">
            <a:xfrm>
              <a:off x="96" y="244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0" name="Rectangle 20"/>
            <p:cNvSpPr>
              <a:spLocks noChangeArrowheads="1"/>
            </p:cNvSpPr>
            <p:nvPr/>
          </p:nvSpPr>
          <p:spPr bwMode="auto">
            <a:xfrm>
              <a:off x="96" y="254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1" name="Rectangle 21"/>
            <p:cNvSpPr>
              <a:spLocks noChangeArrowheads="1"/>
            </p:cNvSpPr>
            <p:nvPr/>
          </p:nvSpPr>
          <p:spPr bwMode="auto">
            <a:xfrm>
              <a:off x="96" y="264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2" name="Rectangle 22"/>
            <p:cNvSpPr>
              <a:spLocks noChangeArrowheads="1"/>
            </p:cNvSpPr>
            <p:nvPr/>
          </p:nvSpPr>
          <p:spPr bwMode="auto">
            <a:xfrm>
              <a:off x="96" y="273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3" name="Rectangle 23"/>
            <p:cNvSpPr>
              <a:spLocks noChangeArrowheads="1"/>
            </p:cNvSpPr>
            <p:nvPr/>
          </p:nvSpPr>
          <p:spPr bwMode="auto">
            <a:xfrm>
              <a:off x="96" y="283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4" name="Rectangle 24"/>
            <p:cNvSpPr>
              <a:spLocks noChangeArrowheads="1"/>
            </p:cNvSpPr>
            <p:nvPr/>
          </p:nvSpPr>
          <p:spPr bwMode="auto">
            <a:xfrm>
              <a:off x="96" y="292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5" name="Rectangle 25"/>
            <p:cNvSpPr>
              <a:spLocks noChangeArrowheads="1"/>
            </p:cNvSpPr>
            <p:nvPr/>
          </p:nvSpPr>
          <p:spPr bwMode="auto">
            <a:xfrm>
              <a:off x="96" y="302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6" name="Rectangle 26"/>
            <p:cNvSpPr>
              <a:spLocks noChangeArrowheads="1"/>
            </p:cNvSpPr>
            <p:nvPr/>
          </p:nvSpPr>
          <p:spPr bwMode="auto">
            <a:xfrm>
              <a:off x="96" y="312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7" name="Rectangle 27"/>
            <p:cNvSpPr>
              <a:spLocks noChangeArrowheads="1"/>
            </p:cNvSpPr>
            <p:nvPr/>
          </p:nvSpPr>
          <p:spPr bwMode="auto">
            <a:xfrm>
              <a:off x="96" y="321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8" name="Rectangle 28"/>
            <p:cNvSpPr>
              <a:spLocks noChangeArrowheads="1"/>
            </p:cNvSpPr>
            <p:nvPr/>
          </p:nvSpPr>
          <p:spPr bwMode="auto">
            <a:xfrm>
              <a:off x="96" y="331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29" name="Rectangle 29"/>
            <p:cNvSpPr>
              <a:spLocks noChangeArrowheads="1"/>
            </p:cNvSpPr>
            <p:nvPr/>
          </p:nvSpPr>
          <p:spPr bwMode="auto">
            <a:xfrm>
              <a:off x="96" y="340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0" name="Rectangle 30"/>
            <p:cNvSpPr>
              <a:spLocks noChangeArrowheads="1"/>
            </p:cNvSpPr>
            <p:nvPr/>
          </p:nvSpPr>
          <p:spPr bwMode="auto">
            <a:xfrm>
              <a:off x="96" y="350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1" name="Rectangle 31"/>
            <p:cNvSpPr>
              <a:spLocks noChangeArrowheads="1"/>
            </p:cNvSpPr>
            <p:nvPr/>
          </p:nvSpPr>
          <p:spPr bwMode="auto">
            <a:xfrm>
              <a:off x="96" y="388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2" name="Rectangle 32"/>
            <p:cNvSpPr>
              <a:spLocks noChangeArrowheads="1"/>
            </p:cNvSpPr>
            <p:nvPr/>
          </p:nvSpPr>
          <p:spPr bwMode="auto">
            <a:xfrm>
              <a:off x="96" y="398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3" name="Rectangle 33"/>
            <p:cNvSpPr>
              <a:spLocks noChangeArrowheads="1"/>
            </p:cNvSpPr>
            <p:nvPr/>
          </p:nvSpPr>
          <p:spPr bwMode="auto">
            <a:xfrm>
              <a:off x="96" y="408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4" name="Rectangle 34"/>
            <p:cNvSpPr>
              <a:spLocks noChangeArrowheads="1"/>
            </p:cNvSpPr>
            <p:nvPr/>
          </p:nvSpPr>
          <p:spPr bwMode="auto">
            <a:xfrm>
              <a:off x="96" y="148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5" name="Rectangle 35"/>
            <p:cNvSpPr>
              <a:spLocks noChangeArrowheads="1"/>
            </p:cNvSpPr>
            <p:nvPr/>
          </p:nvSpPr>
          <p:spPr bwMode="auto">
            <a:xfrm>
              <a:off x="96" y="206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6" name="Rectangle 36"/>
            <p:cNvSpPr>
              <a:spLocks noChangeArrowheads="1"/>
            </p:cNvSpPr>
            <p:nvPr/>
          </p:nvSpPr>
          <p:spPr bwMode="auto">
            <a:xfrm>
              <a:off x="96" y="360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7" name="Rectangle 37"/>
            <p:cNvSpPr>
              <a:spLocks noChangeArrowheads="1"/>
            </p:cNvSpPr>
            <p:nvPr/>
          </p:nvSpPr>
          <p:spPr bwMode="auto">
            <a:xfrm>
              <a:off x="96" y="369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8" name="Rectangle 38"/>
            <p:cNvSpPr>
              <a:spLocks noChangeArrowheads="1"/>
            </p:cNvSpPr>
            <p:nvPr/>
          </p:nvSpPr>
          <p:spPr bwMode="auto">
            <a:xfrm>
              <a:off x="96" y="379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39" name="Rectangle 39"/>
            <p:cNvSpPr>
              <a:spLocks noChangeArrowheads="1"/>
            </p:cNvSpPr>
            <p:nvPr/>
          </p:nvSpPr>
          <p:spPr bwMode="auto">
            <a:xfrm>
              <a:off x="96" y="446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0" name="Rectangle 40"/>
            <p:cNvSpPr>
              <a:spLocks noChangeArrowheads="1"/>
            </p:cNvSpPr>
            <p:nvPr/>
          </p:nvSpPr>
          <p:spPr bwMode="auto">
            <a:xfrm>
              <a:off x="96" y="4560"/>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1" name="Rectangle 41"/>
            <p:cNvSpPr>
              <a:spLocks noChangeArrowheads="1"/>
            </p:cNvSpPr>
            <p:nvPr/>
          </p:nvSpPr>
          <p:spPr bwMode="auto">
            <a:xfrm>
              <a:off x="96" y="465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2" name="Rectangle 42"/>
            <p:cNvSpPr>
              <a:spLocks noChangeArrowheads="1"/>
            </p:cNvSpPr>
            <p:nvPr/>
          </p:nvSpPr>
          <p:spPr bwMode="auto">
            <a:xfrm>
              <a:off x="96" y="4176"/>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3" name="Rectangle 43"/>
            <p:cNvSpPr>
              <a:spLocks noChangeArrowheads="1"/>
            </p:cNvSpPr>
            <p:nvPr/>
          </p:nvSpPr>
          <p:spPr bwMode="auto">
            <a:xfrm>
              <a:off x="96" y="427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4" name="Rectangle 44"/>
            <p:cNvSpPr>
              <a:spLocks noChangeArrowheads="1"/>
            </p:cNvSpPr>
            <p:nvPr/>
          </p:nvSpPr>
          <p:spPr bwMode="auto">
            <a:xfrm>
              <a:off x="96" y="436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5" name="Rectangle 45"/>
            <p:cNvSpPr>
              <a:spLocks noChangeArrowheads="1"/>
            </p:cNvSpPr>
            <p:nvPr/>
          </p:nvSpPr>
          <p:spPr bwMode="auto">
            <a:xfrm>
              <a:off x="96" y="4752"/>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6" name="Rectangle 46"/>
            <p:cNvSpPr>
              <a:spLocks noChangeArrowheads="1"/>
            </p:cNvSpPr>
            <p:nvPr/>
          </p:nvSpPr>
          <p:spPr bwMode="auto">
            <a:xfrm>
              <a:off x="96" y="4848"/>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47" name="Rectangle 47"/>
            <p:cNvSpPr>
              <a:spLocks noChangeArrowheads="1"/>
            </p:cNvSpPr>
            <p:nvPr/>
          </p:nvSpPr>
          <p:spPr bwMode="auto">
            <a:xfrm>
              <a:off x="96" y="4944"/>
              <a:ext cx="2112" cy="96"/>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grpSp>
      <p:grpSp>
        <p:nvGrpSpPr>
          <p:cNvPr id="3" name="Group 48"/>
          <p:cNvGrpSpPr>
            <a:grpSpLocks/>
          </p:cNvGrpSpPr>
          <p:nvPr/>
        </p:nvGrpSpPr>
        <p:grpSpPr bwMode="auto">
          <a:xfrm>
            <a:off x="738188" y="1905000"/>
            <a:ext cx="3376612" cy="2149475"/>
            <a:chOff x="288" y="1200"/>
            <a:chExt cx="2127" cy="1354"/>
          </a:xfrm>
        </p:grpSpPr>
        <p:sp>
          <p:nvSpPr>
            <p:cNvPr id="537649" name="Rectangle 49" descr="Weave"/>
            <p:cNvSpPr>
              <a:spLocks noChangeArrowheads="1"/>
            </p:cNvSpPr>
            <p:nvPr/>
          </p:nvSpPr>
          <p:spPr bwMode="auto">
            <a:xfrm>
              <a:off x="288" y="1683"/>
              <a:ext cx="2127" cy="97"/>
            </a:xfrm>
            <a:prstGeom prst="rect">
              <a:avLst/>
            </a:prstGeom>
            <a:pattFill prst="weave">
              <a:fgClr>
                <a:srgbClr val="66FF33"/>
              </a:fgClr>
              <a:bgClr>
                <a:schemeClr val="tx1"/>
              </a:bgClr>
            </a:patt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50" name="Rectangle 50"/>
            <p:cNvSpPr>
              <a:spLocks noChangeArrowheads="1"/>
            </p:cNvSpPr>
            <p:nvPr/>
          </p:nvSpPr>
          <p:spPr bwMode="auto">
            <a:xfrm>
              <a:off x="288" y="2167"/>
              <a:ext cx="2127" cy="97"/>
            </a:xfrm>
            <a:prstGeom prst="rect">
              <a:avLst/>
            </a:prstGeom>
            <a:solidFill>
              <a:srgbClr val="66FF33"/>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51" name="Rectangle 51" descr="Weave"/>
            <p:cNvSpPr>
              <a:spLocks noChangeArrowheads="1"/>
            </p:cNvSpPr>
            <p:nvPr/>
          </p:nvSpPr>
          <p:spPr bwMode="auto">
            <a:xfrm>
              <a:off x="288" y="2457"/>
              <a:ext cx="2127" cy="97"/>
            </a:xfrm>
            <a:prstGeom prst="rect">
              <a:avLst/>
            </a:prstGeom>
            <a:pattFill prst="weave">
              <a:fgClr>
                <a:srgbClr val="66FF33"/>
              </a:fgClr>
              <a:bgClr>
                <a:schemeClr val="tx1"/>
              </a:bgClr>
            </a:patt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52" name="Rectangle 52"/>
            <p:cNvSpPr>
              <a:spLocks noChangeArrowheads="1"/>
            </p:cNvSpPr>
            <p:nvPr/>
          </p:nvSpPr>
          <p:spPr bwMode="auto">
            <a:xfrm>
              <a:off x="288" y="1200"/>
              <a:ext cx="2127" cy="97"/>
            </a:xfrm>
            <a:prstGeom prst="rect">
              <a:avLst/>
            </a:prstGeom>
            <a:solidFill>
              <a:srgbClr val="66FF33"/>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grpSp>
      <p:grpSp>
        <p:nvGrpSpPr>
          <p:cNvPr id="4" name="Group 58"/>
          <p:cNvGrpSpPr>
            <a:grpSpLocks/>
          </p:cNvGrpSpPr>
          <p:nvPr/>
        </p:nvGrpSpPr>
        <p:grpSpPr bwMode="auto">
          <a:xfrm>
            <a:off x="762000" y="2362200"/>
            <a:ext cx="3375025" cy="2147888"/>
            <a:chOff x="610" y="1488"/>
            <a:chExt cx="2126" cy="1353"/>
          </a:xfrm>
        </p:grpSpPr>
        <p:sp>
          <p:nvSpPr>
            <p:cNvPr id="537659" name="Rectangle 59"/>
            <p:cNvSpPr>
              <a:spLocks noChangeArrowheads="1"/>
            </p:cNvSpPr>
            <p:nvPr/>
          </p:nvSpPr>
          <p:spPr bwMode="auto">
            <a:xfrm>
              <a:off x="610" y="1488"/>
              <a:ext cx="2126" cy="97"/>
            </a:xfrm>
            <a:prstGeom prst="rect">
              <a:avLst/>
            </a:prstGeom>
            <a:solidFill>
              <a:srgbClr val="FF0000"/>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60" name="Rectangle 60"/>
            <p:cNvSpPr>
              <a:spLocks noChangeArrowheads="1"/>
            </p:cNvSpPr>
            <p:nvPr/>
          </p:nvSpPr>
          <p:spPr bwMode="auto">
            <a:xfrm>
              <a:off x="610" y="1875"/>
              <a:ext cx="2126" cy="96"/>
            </a:xfrm>
            <a:prstGeom prst="rect">
              <a:avLst/>
            </a:prstGeom>
            <a:solidFill>
              <a:srgbClr val="FF0000"/>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61" name="Rectangle 61" descr="Weave"/>
            <p:cNvSpPr>
              <a:spLocks noChangeArrowheads="1"/>
            </p:cNvSpPr>
            <p:nvPr/>
          </p:nvSpPr>
          <p:spPr bwMode="auto">
            <a:xfrm>
              <a:off x="610" y="2261"/>
              <a:ext cx="2126" cy="97"/>
            </a:xfrm>
            <a:prstGeom prst="rect">
              <a:avLst/>
            </a:prstGeom>
            <a:pattFill prst="weave">
              <a:fgClr>
                <a:srgbClr val="FF0000"/>
              </a:fgClr>
              <a:bgClr>
                <a:schemeClr val="tx1"/>
              </a:bgClr>
            </a:patt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537662" name="Rectangle 62" descr="Weave"/>
            <p:cNvSpPr>
              <a:spLocks noChangeArrowheads="1"/>
            </p:cNvSpPr>
            <p:nvPr/>
          </p:nvSpPr>
          <p:spPr bwMode="auto">
            <a:xfrm>
              <a:off x="610" y="2744"/>
              <a:ext cx="2126" cy="97"/>
            </a:xfrm>
            <a:prstGeom prst="rect">
              <a:avLst/>
            </a:prstGeom>
            <a:pattFill prst="weave">
              <a:fgClr>
                <a:srgbClr val="FF0000"/>
              </a:fgClr>
              <a:bgClr>
                <a:schemeClr val="tx1"/>
              </a:bgClr>
            </a:patt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grpSp>
      <p:sp>
        <p:nvSpPr>
          <p:cNvPr id="537669" name="Text Box 69"/>
          <p:cNvSpPr txBox="1">
            <a:spLocks noChangeArrowheads="1"/>
          </p:cNvSpPr>
          <p:nvPr/>
        </p:nvSpPr>
        <p:spPr bwMode="auto">
          <a:xfrm>
            <a:off x="7345362" y="7543800"/>
            <a:ext cx="4084638" cy="457200"/>
          </a:xfrm>
          <a:prstGeom prst="rect">
            <a:avLst/>
          </a:prstGeom>
          <a:noFill/>
          <a:ln w="50800" algn="ctr">
            <a:noFill/>
            <a:miter lim="800000"/>
            <a:headEnd/>
            <a:tailEnd/>
          </a:ln>
          <a:effectLst/>
        </p:spPr>
        <p:txBody>
          <a:bodyPr wrap="none">
            <a:spAutoFit/>
          </a:bodyPr>
          <a:lstStyle/>
          <a:p>
            <a:pPr defTabSz="1306513"/>
            <a:r>
              <a:rPr lang="en-US" dirty="0"/>
              <a:t>High-Level View of Cache</a:t>
            </a:r>
          </a:p>
        </p:txBody>
      </p:sp>
      <p:sp>
        <p:nvSpPr>
          <p:cNvPr id="537670" name="Text Box 70"/>
          <p:cNvSpPr txBox="1">
            <a:spLocks noChangeArrowheads="1"/>
          </p:cNvSpPr>
          <p:nvPr/>
        </p:nvSpPr>
        <p:spPr bwMode="auto">
          <a:xfrm>
            <a:off x="533400" y="7543800"/>
            <a:ext cx="3897313" cy="457200"/>
          </a:xfrm>
          <a:prstGeom prst="rect">
            <a:avLst/>
          </a:prstGeom>
          <a:noFill/>
          <a:ln w="50800" algn="ctr">
            <a:noFill/>
            <a:miter lim="800000"/>
            <a:headEnd/>
            <a:tailEnd/>
          </a:ln>
          <a:effectLst/>
        </p:spPr>
        <p:txBody>
          <a:bodyPr wrap="none">
            <a:spAutoFit/>
          </a:bodyPr>
          <a:lstStyle/>
          <a:p>
            <a:pPr defTabSz="1306513"/>
            <a:r>
              <a:rPr lang="en-US"/>
              <a:t>Set-Level View of Cache</a:t>
            </a:r>
          </a:p>
        </p:txBody>
      </p:sp>
      <p:sp>
        <p:nvSpPr>
          <p:cNvPr id="537678" name="AutoShape 78"/>
          <p:cNvSpPr>
            <a:spLocks/>
          </p:cNvSpPr>
          <p:nvPr/>
        </p:nvSpPr>
        <p:spPr bwMode="auto">
          <a:xfrm>
            <a:off x="9229044" y="1981200"/>
            <a:ext cx="220662" cy="533400"/>
          </a:xfrm>
          <a:prstGeom prst="leftBrace">
            <a:avLst>
              <a:gd name="adj1" fmla="val 20144"/>
              <a:gd name="adj2" fmla="val 50000"/>
            </a:avLst>
          </a:prstGeom>
          <a:noFill/>
          <a:ln w="50800">
            <a:solidFill>
              <a:schemeClr val="tx1"/>
            </a:solidFill>
            <a:round/>
            <a:headEnd/>
            <a:tailEnd/>
          </a:ln>
          <a:effectLst/>
        </p:spPr>
        <p:txBody>
          <a:bodyPr wrap="none" anchor="ctr"/>
          <a:lstStyle/>
          <a:p>
            <a:endParaRPr lang="en-US">
              <a:latin typeface="+mj-lt"/>
            </a:endParaRPr>
          </a:p>
        </p:txBody>
      </p:sp>
      <p:sp>
        <p:nvSpPr>
          <p:cNvPr id="537680" name="Text Box 80"/>
          <p:cNvSpPr txBox="1">
            <a:spLocks noChangeArrowheads="1"/>
          </p:cNvSpPr>
          <p:nvPr/>
        </p:nvSpPr>
        <p:spPr bwMode="auto">
          <a:xfrm>
            <a:off x="8270194" y="5500688"/>
            <a:ext cx="2138363" cy="457200"/>
          </a:xfrm>
          <a:prstGeom prst="rect">
            <a:avLst/>
          </a:prstGeom>
          <a:noFill/>
          <a:ln w="50800" algn="ctr">
            <a:noFill/>
            <a:miter lim="800000"/>
            <a:headEnd/>
            <a:tailEnd/>
          </a:ln>
          <a:effectLst/>
        </p:spPr>
        <p:txBody>
          <a:bodyPr wrap="none">
            <a:spAutoFit/>
          </a:bodyPr>
          <a:lstStyle/>
          <a:p>
            <a:pPr defTabSz="1306513"/>
            <a:r>
              <a:rPr lang="en-US">
                <a:solidFill>
                  <a:srgbClr val="02203A"/>
                </a:solidFill>
                <a:latin typeface="Comic Sans MS" pitchFamily="66" charset="0"/>
              </a:rPr>
              <a:t>Follower Sets</a:t>
            </a:r>
          </a:p>
        </p:txBody>
      </p:sp>
      <p:sp>
        <p:nvSpPr>
          <p:cNvPr id="112" name="Rectangle 24"/>
          <p:cNvSpPr>
            <a:spLocks noChangeArrowheads="1"/>
          </p:cNvSpPr>
          <p:nvPr/>
        </p:nvSpPr>
        <p:spPr bwMode="auto">
          <a:xfrm>
            <a:off x="7651069" y="25146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3" name="Rectangle 24"/>
          <p:cNvSpPr>
            <a:spLocks noChangeArrowheads="1"/>
          </p:cNvSpPr>
          <p:nvPr/>
        </p:nvSpPr>
        <p:spPr bwMode="auto">
          <a:xfrm>
            <a:off x="7651069" y="26670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4" name="Rectangle 24"/>
          <p:cNvSpPr>
            <a:spLocks noChangeArrowheads="1"/>
          </p:cNvSpPr>
          <p:nvPr/>
        </p:nvSpPr>
        <p:spPr bwMode="auto">
          <a:xfrm>
            <a:off x="7651069" y="2795587"/>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5" name="Rectangle 24"/>
          <p:cNvSpPr>
            <a:spLocks noChangeArrowheads="1"/>
          </p:cNvSpPr>
          <p:nvPr/>
        </p:nvSpPr>
        <p:spPr bwMode="auto">
          <a:xfrm>
            <a:off x="7651069" y="2924174"/>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6" name="Rectangle 24"/>
          <p:cNvSpPr>
            <a:spLocks noChangeArrowheads="1"/>
          </p:cNvSpPr>
          <p:nvPr/>
        </p:nvSpPr>
        <p:spPr bwMode="auto">
          <a:xfrm>
            <a:off x="7651069" y="3052761"/>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7" name="Rectangle 24"/>
          <p:cNvSpPr>
            <a:spLocks noChangeArrowheads="1"/>
          </p:cNvSpPr>
          <p:nvPr/>
        </p:nvSpPr>
        <p:spPr bwMode="auto">
          <a:xfrm>
            <a:off x="7651069" y="3181348"/>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8" name="Rectangle 24"/>
          <p:cNvSpPr>
            <a:spLocks noChangeArrowheads="1"/>
          </p:cNvSpPr>
          <p:nvPr/>
        </p:nvSpPr>
        <p:spPr bwMode="auto">
          <a:xfrm>
            <a:off x="7651069" y="3309935"/>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19" name="Rectangle 24"/>
          <p:cNvSpPr>
            <a:spLocks noChangeArrowheads="1"/>
          </p:cNvSpPr>
          <p:nvPr/>
        </p:nvSpPr>
        <p:spPr bwMode="auto">
          <a:xfrm>
            <a:off x="7651069" y="3438522"/>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0" name="Rectangle 24"/>
          <p:cNvSpPr>
            <a:spLocks noChangeArrowheads="1"/>
          </p:cNvSpPr>
          <p:nvPr/>
        </p:nvSpPr>
        <p:spPr bwMode="auto">
          <a:xfrm>
            <a:off x="7651069" y="3567109"/>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1" name="Rectangle 24"/>
          <p:cNvSpPr>
            <a:spLocks noChangeArrowheads="1"/>
          </p:cNvSpPr>
          <p:nvPr/>
        </p:nvSpPr>
        <p:spPr bwMode="auto">
          <a:xfrm>
            <a:off x="7651069" y="3695696"/>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2" name="Rectangle 24"/>
          <p:cNvSpPr>
            <a:spLocks noChangeArrowheads="1"/>
          </p:cNvSpPr>
          <p:nvPr/>
        </p:nvSpPr>
        <p:spPr bwMode="auto">
          <a:xfrm>
            <a:off x="7651069" y="3824283"/>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3" name="Rectangle 24"/>
          <p:cNvSpPr>
            <a:spLocks noChangeArrowheads="1"/>
          </p:cNvSpPr>
          <p:nvPr/>
        </p:nvSpPr>
        <p:spPr bwMode="auto">
          <a:xfrm>
            <a:off x="7651069" y="395287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4" name="Rectangle 24"/>
          <p:cNvSpPr>
            <a:spLocks noChangeArrowheads="1"/>
          </p:cNvSpPr>
          <p:nvPr/>
        </p:nvSpPr>
        <p:spPr bwMode="auto">
          <a:xfrm>
            <a:off x="7651069" y="4081457"/>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5" name="Rectangle 24"/>
          <p:cNvSpPr>
            <a:spLocks noChangeArrowheads="1"/>
          </p:cNvSpPr>
          <p:nvPr/>
        </p:nvSpPr>
        <p:spPr bwMode="auto">
          <a:xfrm>
            <a:off x="7651069" y="4210044"/>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6" name="Rectangle 24"/>
          <p:cNvSpPr>
            <a:spLocks noChangeArrowheads="1"/>
          </p:cNvSpPr>
          <p:nvPr/>
        </p:nvSpPr>
        <p:spPr bwMode="auto">
          <a:xfrm>
            <a:off x="7651069" y="4338631"/>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7" name="Rectangle 24"/>
          <p:cNvSpPr>
            <a:spLocks noChangeArrowheads="1"/>
          </p:cNvSpPr>
          <p:nvPr/>
        </p:nvSpPr>
        <p:spPr bwMode="auto">
          <a:xfrm>
            <a:off x="7651069" y="4467218"/>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8" name="Rectangle 24"/>
          <p:cNvSpPr>
            <a:spLocks noChangeArrowheads="1"/>
          </p:cNvSpPr>
          <p:nvPr/>
        </p:nvSpPr>
        <p:spPr bwMode="auto">
          <a:xfrm>
            <a:off x="7651069" y="4595805"/>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29" name="Rectangle 24"/>
          <p:cNvSpPr>
            <a:spLocks noChangeArrowheads="1"/>
          </p:cNvSpPr>
          <p:nvPr/>
        </p:nvSpPr>
        <p:spPr bwMode="auto">
          <a:xfrm>
            <a:off x="7651069" y="4724392"/>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30" name="Rectangle 24"/>
          <p:cNvSpPr>
            <a:spLocks noChangeArrowheads="1"/>
          </p:cNvSpPr>
          <p:nvPr/>
        </p:nvSpPr>
        <p:spPr bwMode="auto">
          <a:xfrm>
            <a:off x="7651069" y="4852979"/>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31" name="Rectangle 24"/>
          <p:cNvSpPr>
            <a:spLocks noChangeArrowheads="1"/>
          </p:cNvSpPr>
          <p:nvPr/>
        </p:nvSpPr>
        <p:spPr bwMode="auto">
          <a:xfrm>
            <a:off x="7651069" y="4981566"/>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32" name="Rectangle 24"/>
          <p:cNvSpPr>
            <a:spLocks noChangeArrowheads="1"/>
          </p:cNvSpPr>
          <p:nvPr/>
        </p:nvSpPr>
        <p:spPr bwMode="auto">
          <a:xfrm>
            <a:off x="7651069" y="5110153"/>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33" name="Rectangle 24"/>
          <p:cNvSpPr>
            <a:spLocks noChangeArrowheads="1"/>
          </p:cNvSpPr>
          <p:nvPr/>
        </p:nvSpPr>
        <p:spPr bwMode="auto">
          <a:xfrm>
            <a:off x="7651069" y="523874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34" name="Rectangle 24"/>
          <p:cNvSpPr>
            <a:spLocks noChangeArrowheads="1"/>
          </p:cNvSpPr>
          <p:nvPr/>
        </p:nvSpPr>
        <p:spPr bwMode="auto">
          <a:xfrm>
            <a:off x="7651069" y="5367327"/>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35" name="Rectangle 24"/>
          <p:cNvSpPr>
            <a:spLocks noChangeArrowheads="1"/>
          </p:cNvSpPr>
          <p:nvPr/>
        </p:nvSpPr>
        <p:spPr bwMode="auto">
          <a:xfrm>
            <a:off x="7651069" y="5495914"/>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36" name="Rectangle 24"/>
          <p:cNvSpPr>
            <a:spLocks noChangeArrowheads="1"/>
          </p:cNvSpPr>
          <p:nvPr/>
        </p:nvSpPr>
        <p:spPr bwMode="auto">
          <a:xfrm>
            <a:off x="7651069" y="5624501"/>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37" name="Rectangle 24"/>
          <p:cNvSpPr>
            <a:spLocks noChangeArrowheads="1"/>
          </p:cNvSpPr>
          <p:nvPr/>
        </p:nvSpPr>
        <p:spPr bwMode="auto">
          <a:xfrm>
            <a:off x="7651069" y="5753088"/>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38" name="Rectangle 24"/>
          <p:cNvSpPr>
            <a:spLocks noChangeArrowheads="1"/>
          </p:cNvSpPr>
          <p:nvPr/>
        </p:nvSpPr>
        <p:spPr bwMode="auto">
          <a:xfrm>
            <a:off x="7651069" y="5881675"/>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39" name="Rectangle 24"/>
          <p:cNvSpPr>
            <a:spLocks noChangeArrowheads="1"/>
          </p:cNvSpPr>
          <p:nvPr/>
        </p:nvSpPr>
        <p:spPr bwMode="auto">
          <a:xfrm>
            <a:off x="7651069" y="6010262"/>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0" name="Rectangle 24"/>
          <p:cNvSpPr>
            <a:spLocks noChangeArrowheads="1"/>
          </p:cNvSpPr>
          <p:nvPr/>
        </p:nvSpPr>
        <p:spPr bwMode="auto">
          <a:xfrm>
            <a:off x="7651069" y="6138849"/>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1" name="Rectangle 24"/>
          <p:cNvSpPr>
            <a:spLocks noChangeArrowheads="1"/>
          </p:cNvSpPr>
          <p:nvPr/>
        </p:nvSpPr>
        <p:spPr bwMode="auto">
          <a:xfrm>
            <a:off x="7651069" y="6267436"/>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2" name="Rectangle 24"/>
          <p:cNvSpPr>
            <a:spLocks noChangeArrowheads="1"/>
          </p:cNvSpPr>
          <p:nvPr/>
        </p:nvSpPr>
        <p:spPr bwMode="auto">
          <a:xfrm>
            <a:off x="7651069" y="6396023"/>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3" name="Rectangle 24"/>
          <p:cNvSpPr>
            <a:spLocks noChangeArrowheads="1"/>
          </p:cNvSpPr>
          <p:nvPr/>
        </p:nvSpPr>
        <p:spPr bwMode="auto">
          <a:xfrm>
            <a:off x="7651069" y="652461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4" name="Rectangle 24"/>
          <p:cNvSpPr>
            <a:spLocks noChangeArrowheads="1"/>
          </p:cNvSpPr>
          <p:nvPr/>
        </p:nvSpPr>
        <p:spPr bwMode="auto">
          <a:xfrm>
            <a:off x="7651069" y="6653197"/>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5" name="Rectangle 24"/>
          <p:cNvSpPr>
            <a:spLocks noChangeArrowheads="1"/>
          </p:cNvSpPr>
          <p:nvPr/>
        </p:nvSpPr>
        <p:spPr bwMode="auto">
          <a:xfrm>
            <a:off x="7651069" y="6781784"/>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6" name="Rectangle 24"/>
          <p:cNvSpPr>
            <a:spLocks noChangeArrowheads="1"/>
          </p:cNvSpPr>
          <p:nvPr/>
        </p:nvSpPr>
        <p:spPr bwMode="auto">
          <a:xfrm>
            <a:off x="7651069" y="6910371"/>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7" name="Rectangle 24"/>
          <p:cNvSpPr>
            <a:spLocks noChangeArrowheads="1"/>
          </p:cNvSpPr>
          <p:nvPr/>
        </p:nvSpPr>
        <p:spPr bwMode="auto">
          <a:xfrm>
            <a:off x="7651069" y="7038958"/>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8" name="Rectangle 24"/>
          <p:cNvSpPr>
            <a:spLocks noChangeArrowheads="1"/>
          </p:cNvSpPr>
          <p:nvPr/>
        </p:nvSpPr>
        <p:spPr bwMode="auto">
          <a:xfrm>
            <a:off x="7651069" y="7167545"/>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49" name="Rectangle 24"/>
          <p:cNvSpPr>
            <a:spLocks noChangeArrowheads="1"/>
          </p:cNvSpPr>
          <p:nvPr/>
        </p:nvSpPr>
        <p:spPr bwMode="auto">
          <a:xfrm>
            <a:off x="7651069" y="7296132"/>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50" name="Rectangle 24"/>
          <p:cNvSpPr>
            <a:spLocks noChangeArrowheads="1"/>
          </p:cNvSpPr>
          <p:nvPr/>
        </p:nvSpPr>
        <p:spPr bwMode="auto">
          <a:xfrm>
            <a:off x="7651069" y="7424719"/>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Comic Sans MS" pitchFamily="66" charset="0"/>
            </a:endParaRPr>
          </a:p>
        </p:txBody>
      </p:sp>
      <p:sp>
        <p:nvSpPr>
          <p:cNvPr id="159" name="Rectangle 24"/>
          <p:cNvSpPr>
            <a:spLocks noChangeArrowheads="1"/>
          </p:cNvSpPr>
          <p:nvPr/>
        </p:nvSpPr>
        <p:spPr bwMode="auto">
          <a:xfrm>
            <a:off x="7651069" y="23622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60" name="Rectangle 24"/>
          <p:cNvSpPr>
            <a:spLocks noChangeArrowheads="1"/>
          </p:cNvSpPr>
          <p:nvPr/>
        </p:nvSpPr>
        <p:spPr bwMode="auto">
          <a:xfrm>
            <a:off x="7651069" y="22098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61" name="Rectangle 24"/>
          <p:cNvSpPr>
            <a:spLocks noChangeArrowheads="1"/>
          </p:cNvSpPr>
          <p:nvPr/>
        </p:nvSpPr>
        <p:spPr bwMode="auto">
          <a:xfrm>
            <a:off x="7651069" y="20574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162" name="Rectangle 24"/>
          <p:cNvSpPr>
            <a:spLocks noChangeArrowheads="1"/>
          </p:cNvSpPr>
          <p:nvPr/>
        </p:nvSpPr>
        <p:spPr bwMode="auto">
          <a:xfrm>
            <a:off x="7651069" y="1905000"/>
            <a:ext cx="3376613" cy="153430"/>
          </a:xfrm>
          <a:prstGeom prst="rect">
            <a:avLst/>
          </a:prstGeom>
          <a:solidFill>
            <a:srgbClr val="D5D4D6"/>
          </a:solidFill>
          <a:ln w="50800" algn="ctr">
            <a:solidFill>
              <a:srgbClr val="003300"/>
            </a:solidFill>
            <a:miter lim="800000"/>
            <a:headEnd/>
            <a:tailEnd/>
          </a:ln>
          <a:effectLst/>
        </p:spPr>
        <p:txBody>
          <a:bodyPr wrap="none" anchor="ctr"/>
          <a:lstStyle/>
          <a:p>
            <a:pPr algn="ctr" defTabSz="1306513"/>
            <a:endParaRPr lang="en-US">
              <a:latin typeface="+mj-lt"/>
            </a:endParaRPr>
          </a:p>
        </p:txBody>
      </p:sp>
      <p:sp>
        <p:nvSpPr>
          <p:cNvPr id="537609" name="Rectangle 9" descr="Weave"/>
          <p:cNvSpPr>
            <a:spLocks noChangeArrowheads="1"/>
          </p:cNvSpPr>
          <p:nvPr/>
        </p:nvSpPr>
        <p:spPr bwMode="auto">
          <a:xfrm>
            <a:off x="7654244" y="1879600"/>
            <a:ext cx="3373438" cy="460289"/>
          </a:xfrm>
          <a:prstGeom prst="rect">
            <a:avLst/>
          </a:prstGeom>
          <a:solidFill>
            <a:srgbClr val="66FF33"/>
          </a:solidFill>
          <a:ln w="3175" algn="ctr">
            <a:solidFill>
              <a:srgbClr val="003300"/>
            </a:solidFill>
            <a:miter lim="800000"/>
            <a:headEnd/>
            <a:tailEnd/>
          </a:ln>
          <a:effectLst/>
        </p:spPr>
        <p:txBody>
          <a:bodyPr wrap="none" anchor="ctr"/>
          <a:lstStyle/>
          <a:p>
            <a:pPr algn="ctr" defTabSz="1306513"/>
            <a:r>
              <a:rPr lang="en-US" sz="2000" dirty="0" smtClean="0">
                <a:solidFill>
                  <a:srgbClr val="02203A"/>
                </a:solidFill>
                <a:latin typeface="+mj-lt"/>
              </a:rPr>
              <a:t>APP0</a:t>
            </a:r>
            <a:endParaRPr lang="en-US" sz="2000" dirty="0">
              <a:solidFill>
                <a:srgbClr val="02203A"/>
              </a:solidFill>
              <a:latin typeface="+mj-lt"/>
            </a:endParaRPr>
          </a:p>
        </p:txBody>
      </p:sp>
      <p:sp>
        <p:nvSpPr>
          <p:cNvPr id="537701" name="Rectangle 101"/>
          <p:cNvSpPr>
            <a:spLocks noChangeArrowheads="1"/>
          </p:cNvSpPr>
          <p:nvPr/>
        </p:nvSpPr>
        <p:spPr bwMode="auto">
          <a:xfrm>
            <a:off x="7664563" y="2347433"/>
            <a:ext cx="1785143" cy="433387"/>
          </a:xfrm>
          <a:prstGeom prst="rect">
            <a:avLst/>
          </a:prstGeom>
          <a:solidFill>
            <a:srgbClr val="66FF33"/>
          </a:solidFill>
          <a:ln w="3175" algn="ctr">
            <a:solidFill>
              <a:srgbClr val="003300"/>
            </a:solidFill>
            <a:miter lim="800000"/>
            <a:headEnd/>
            <a:tailEnd/>
          </a:ln>
          <a:effectLst/>
        </p:spPr>
        <p:txBody>
          <a:bodyPr wrap="none" anchor="ctr"/>
          <a:lstStyle/>
          <a:p>
            <a:pPr algn="ctr" defTabSz="1306513"/>
            <a:r>
              <a:rPr lang="en-US" sz="2000" dirty="0" smtClean="0">
                <a:solidFill>
                  <a:srgbClr val="02203A"/>
                </a:solidFill>
                <a:latin typeface="+mj-lt"/>
              </a:rPr>
              <a:t>APP0</a:t>
            </a:r>
            <a:endParaRPr lang="en-US" sz="2000" dirty="0">
              <a:solidFill>
                <a:srgbClr val="02203A"/>
              </a:solidFill>
              <a:latin typeface="+mj-lt"/>
            </a:endParaRPr>
          </a:p>
        </p:txBody>
      </p:sp>
      <p:sp>
        <p:nvSpPr>
          <p:cNvPr id="151" name="Rectangle 101"/>
          <p:cNvSpPr>
            <a:spLocks noChangeArrowheads="1"/>
          </p:cNvSpPr>
          <p:nvPr/>
        </p:nvSpPr>
        <p:spPr bwMode="auto">
          <a:xfrm>
            <a:off x="7664563" y="2802566"/>
            <a:ext cx="3352800" cy="433387"/>
          </a:xfrm>
          <a:prstGeom prst="rect">
            <a:avLst/>
          </a:prstGeom>
          <a:solidFill>
            <a:srgbClr val="FF0000"/>
          </a:solidFill>
          <a:ln w="3175" algn="ctr">
            <a:solidFill>
              <a:srgbClr val="003300"/>
            </a:solidFill>
            <a:miter lim="800000"/>
            <a:headEnd/>
            <a:tailEnd/>
          </a:ln>
          <a:effectLst/>
        </p:spPr>
        <p:txBody>
          <a:bodyPr wrap="none" anchor="ctr"/>
          <a:lstStyle/>
          <a:p>
            <a:pPr algn="ctr" defTabSz="1306513"/>
            <a:r>
              <a:rPr lang="en-US" sz="2000" dirty="0" smtClean="0">
                <a:solidFill>
                  <a:srgbClr val="FFFF00"/>
                </a:solidFill>
                <a:latin typeface="+mj-lt"/>
              </a:rPr>
              <a:t>APP1</a:t>
            </a:r>
            <a:endParaRPr lang="en-US" sz="2000" dirty="0">
              <a:solidFill>
                <a:srgbClr val="FFFF00"/>
              </a:solidFill>
              <a:latin typeface="+mj-lt"/>
            </a:endParaRPr>
          </a:p>
        </p:txBody>
      </p:sp>
      <p:sp>
        <p:nvSpPr>
          <p:cNvPr id="152" name="Rectangle 101"/>
          <p:cNvSpPr>
            <a:spLocks noChangeArrowheads="1"/>
          </p:cNvSpPr>
          <p:nvPr/>
        </p:nvSpPr>
        <p:spPr bwMode="auto">
          <a:xfrm>
            <a:off x="7664563" y="3245479"/>
            <a:ext cx="1785143" cy="433387"/>
          </a:xfrm>
          <a:prstGeom prst="rect">
            <a:avLst/>
          </a:prstGeom>
          <a:solidFill>
            <a:srgbClr val="FF0000"/>
          </a:solidFill>
          <a:ln w="3175" algn="ctr">
            <a:solidFill>
              <a:srgbClr val="003300"/>
            </a:solidFill>
            <a:miter lim="800000"/>
            <a:headEnd/>
            <a:tailEnd/>
          </a:ln>
          <a:effectLst/>
        </p:spPr>
        <p:txBody>
          <a:bodyPr wrap="none" anchor="ctr"/>
          <a:lstStyle/>
          <a:p>
            <a:pPr algn="ctr" defTabSz="1306513"/>
            <a:r>
              <a:rPr lang="en-US" sz="2000" dirty="0" smtClean="0">
                <a:solidFill>
                  <a:srgbClr val="FFFF00"/>
                </a:solidFill>
                <a:latin typeface="+mj-lt"/>
              </a:rPr>
              <a:t>APP1</a:t>
            </a:r>
            <a:endParaRPr lang="en-US" sz="2000" dirty="0">
              <a:solidFill>
                <a:srgbClr val="FFFF00"/>
              </a:solidFill>
              <a:latin typeface="+mj-lt"/>
            </a:endParaRPr>
          </a:p>
        </p:txBody>
      </p:sp>
      <p:sp>
        <p:nvSpPr>
          <p:cNvPr id="163" name="Line 73"/>
          <p:cNvSpPr>
            <a:spLocks noChangeShapeType="1"/>
          </p:cNvSpPr>
          <p:nvPr/>
        </p:nvSpPr>
        <p:spPr bwMode="auto">
          <a:xfrm>
            <a:off x="11041062" y="2133600"/>
            <a:ext cx="3055938" cy="0"/>
          </a:xfrm>
          <a:prstGeom prst="line">
            <a:avLst/>
          </a:prstGeom>
          <a:noFill/>
          <a:ln w="50800">
            <a:solidFill>
              <a:schemeClr val="tx1"/>
            </a:solidFill>
            <a:round/>
            <a:headEnd type="none" w="med" len="med"/>
            <a:tailEnd type="none" w="med" len="med"/>
          </a:ln>
          <a:effectLst/>
        </p:spPr>
        <p:txBody>
          <a:bodyPr wrap="none" anchor="ctr"/>
          <a:lstStyle/>
          <a:p>
            <a:endParaRPr lang="en-US"/>
          </a:p>
        </p:txBody>
      </p:sp>
      <p:sp>
        <p:nvSpPr>
          <p:cNvPr id="164" name="Oval 74"/>
          <p:cNvSpPr>
            <a:spLocks noChangeArrowheads="1"/>
          </p:cNvSpPr>
          <p:nvPr/>
        </p:nvSpPr>
        <p:spPr bwMode="auto">
          <a:xfrm>
            <a:off x="11151901" y="1959428"/>
            <a:ext cx="354299" cy="294435"/>
          </a:xfrm>
          <a:prstGeom prst="ellipse">
            <a:avLst/>
          </a:prstGeom>
          <a:solidFill>
            <a:srgbClr val="FFFF00"/>
          </a:solidFill>
          <a:ln w="9525" algn="ctr">
            <a:solidFill>
              <a:schemeClr val="tx1"/>
            </a:solidFill>
            <a:round/>
            <a:headEnd/>
            <a:tailEnd/>
          </a:ln>
          <a:effectLst/>
        </p:spPr>
        <p:txBody>
          <a:bodyPr wrap="none" anchor="ctr"/>
          <a:lstStyle/>
          <a:p>
            <a:pPr algn="ctr" defTabSz="1306513"/>
            <a:r>
              <a:rPr lang="en-US" dirty="0">
                <a:solidFill>
                  <a:schemeClr val="bg1"/>
                </a:solidFill>
              </a:rPr>
              <a:t>+</a:t>
            </a:r>
          </a:p>
        </p:txBody>
      </p:sp>
      <p:sp>
        <p:nvSpPr>
          <p:cNvPr id="166" name="Line 73"/>
          <p:cNvSpPr>
            <a:spLocks noChangeShapeType="1"/>
          </p:cNvSpPr>
          <p:nvPr/>
        </p:nvSpPr>
        <p:spPr bwMode="auto">
          <a:xfrm>
            <a:off x="11049000" y="2546737"/>
            <a:ext cx="3055938" cy="0"/>
          </a:xfrm>
          <a:prstGeom prst="line">
            <a:avLst/>
          </a:prstGeom>
          <a:noFill/>
          <a:ln w="50800">
            <a:solidFill>
              <a:schemeClr val="tx1"/>
            </a:solidFill>
            <a:round/>
            <a:headEnd type="none" w="med" len="med"/>
            <a:tailEnd type="none" w="med" len="med"/>
          </a:ln>
          <a:effectLst/>
        </p:spPr>
        <p:txBody>
          <a:bodyPr wrap="none" anchor="ctr"/>
          <a:lstStyle/>
          <a:p>
            <a:endParaRPr lang="en-US"/>
          </a:p>
        </p:txBody>
      </p:sp>
      <p:sp>
        <p:nvSpPr>
          <p:cNvPr id="167" name="Oval 74"/>
          <p:cNvSpPr>
            <a:spLocks noChangeArrowheads="1"/>
          </p:cNvSpPr>
          <p:nvPr/>
        </p:nvSpPr>
        <p:spPr bwMode="auto">
          <a:xfrm>
            <a:off x="11159839" y="2372565"/>
            <a:ext cx="354299" cy="294435"/>
          </a:xfrm>
          <a:prstGeom prst="ellipse">
            <a:avLst/>
          </a:prstGeom>
          <a:solidFill>
            <a:srgbClr val="FFFF00"/>
          </a:solidFill>
          <a:ln w="9525" algn="ctr">
            <a:solidFill>
              <a:schemeClr val="tx1"/>
            </a:solidFill>
            <a:round/>
            <a:headEnd/>
            <a:tailEnd/>
          </a:ln>
          <a:effectLst/>
        </p:spPr>
        <p:txBody>
          <a:bodyPr wrap="none" anchor="ctr"/>
          <a:lstStyle/>
          <a:p>
            <a:pPr algn="ctr" defTabSz="1306513"/>
            <a:r>
              <a:rPr lang="en-US" dirty="0">
                <a:solidFill>
                  <a:schemeClr val="bg1"/>
                </a:solidFill>
              </a:rPr>
              <a:t>+</a:t>
            </a:r>
          </a:p>
        </p:txBody>
      </p:sp>
      <p:sp>
        <p:nvSpPr>
          <p:cNvPr id="168" name="Line 73"/>
          <p:cNvSpPr>
            <a:spLocks noChangeShapeType="1"/>
          </p:cNvSpPr>
          <p:nvPr/>
        </p:nvSpPr>
        <p:spPr bwMode="auto">
          <a:xfrm>
            <a:off x="11056938" y="2959874"/>
            <a:ext cx="3055938" cy="0"/>
          </a:xfrm>
          <a:prstGeom prst="line">
            <a:avLst/>
          </a:prstGeom>
          <a:noFill/>
          <a:ln w="50800">
            <a:solidFill>
              <a:schemeClr val="tx1"/>
            </a:solidFill>
            <a:round/>
            <a:headEnd type="none" w="med" len="med"/>
            <a:tailEnd type="none" w="med" len="med"/>
          </a:ln>
          <a:effectLst/>
        </p:spPr>
        <p:txBody>
          <a:bodyPr wrap="none" anchor="ctr"/>
          <a:lstStyle/>
          <a:p>
            <a:endParaRPr lang="en-US"/>
          </a:p>
        </p:txBody>
      </p:sp>
      <p:sp>
        <p:nvSpPr>
          <p:cNvPr id="169" name="Oval 74"/>
          <p:cNvSpPr>
            <a:spLocks noChangeArrowheads="1"/>
          </p:cNvSpPr>
          <p:nvPr/>
        </p:nvSpPr>
        <p:spPr bwMode="auto">
          <a:xfrm>
            <a:off x="11167777" y="2785702"/>
            <a:ext cx="354299" cy="294435"/>
          </a:xfrm>
          <a:prstGeom prst="ellipse">
            <a:avLst/>
          </a:prstGeom>
          <a:solidFill>
            <a:srgbClr val="FFFF00"/>
          </a:solidFill>
          <a:ln w="9525" algn="ctr">
            <a:solidFill>
              <a:schemeClr val="tx1"/>
            </a:solidFill>
            <a:round/>
            <a:headEnd/>
            <a:tailEnd/>
          </a:ln>
          <a:effectLst/>
        </p:spPr>
        <p:txBody>
          <a:bodyPr wrap="none" anchor="ctr"/>
          <a:lstStyle/>
          <a:p>
            <a:pPr algn="ctr" defTabSz="1306513"/>
            <a:r>
              <a:rPr lang="en-US" dirty="0">
                <a:solidFill>
                  <a:schemeClr val="bg1"/>
                </a:solidFill>
              </a:rPr>
              <a:t>+</a:t>
            </a:r>
          </a:p>
        </p:txBody>
      </p:sp>
      <p:sp>
        <p:nvSpPr>
          <p:cNvPr id="170" name="Line 73"/>
          <p:cNvSpPr>
            <a:spLocks noChangeShapeType="1"/>
          </p:cNvSpPr>
          <p:nvPr/>
        </p:nvSpPr>
        <p:spPr bwMode="auto">
          <a:xfrm>
            <a:off x="11064876" y="3373011"/>
            <a:ext cx="3055938" cy="0"/>
          </a:xfrm>
          <a:prstGeom prst="line">
            <a:avLst/>
          </a:prstGeom>
          <a:noFill/>
          <a:ln w="50800">
            <a:solidFill>
              <a:schemeClr val="tx1"/>
            </a:solidFill>
            <a:round/>
            <a:headEnd type="none" w="med" len="med"/>
            <a:tailEnd type="none" w="med" len="med"/>
          </a:ln>
          <a:effectLst/>
        </p:spPr>
        <p:txBody>
          <a:bodyPr wrap="none" anchor="ctr"/>
          <a:lstStyle/>
          <a:p>
            <a:endParaRPr lang="en-US"/>
          </a:p>
        </p:txBody>
      </p:sp>
      <p:sp>
        <p:nvSpPr>
          <p:cNvPr id="171" name="Oval 74"/>
          <p:cNvSpPr>
            <a:spLocks noChangeArrowheads="1"/>
          </p:cNvSpPr>
          <p:nvPr/>
        </p:nvSpPr>
        <p:spPr bwMode="auto">
          <a:xfrm>
            <a:off x="11175715" y="3198839"/>
            <a:ext cx="354299" cy="294435"/>
          </a:xfrm>
          <a:prstGeom prst="ellipse">
            <a:avLst/>
          </a:prstGeom>
          <a:solidFill>
            <a:srgbClr val="FFFF00"/>
          </a:solidFill>
          <a:ln w="9525" algn="ctr">
            <a:solidFill>
              <a:schemeClr val="tx1"/>
            </a:solidFill>
            <a:round/>
            <a:headEnd/>
            <a:tailEnd/>
          </a:ln>
          <a:effectLst/>
        </p:spPr>
        <p:txBody>
          <a:bodyPr wrap="none" anchor="ctr"/>
          <a:lstStyle/>
          <a:p>
            <a:pPr algn="ctr" defTabSz="1306513"/>
            <a:r>
              <a:rPr lang="en-US" dirty="0">
                <a:solidFill>
                  <a:schemeClr val="bg1"/>
                </a:solidFill>
              </a:rPr>
              <a:t>+</a:t>
            </a:r>
          </a:p>
        </p:txBody>
      </p:sp>
      <p:sp>
        <p:nvSpPr>
          <p:cNvPr id="537707" name="Rectangle 107"/>
          <p:cNvSpPr>
            <a:spLocks noChangeArrowheads="1"/>
          </p:cNvSpPr>
          <p:nvPr/>
        </p:nvSpPr>
        <p:spPr bwMode="auto">
          <a:xfrm>
            <a:off x="11568030" y="1981200"/>
            <a:ext cx="1205281" cy="300013"/>
          </a:xfrm>
          <a:prstGeom prst="rect">
            <a:avLst/>
          </a:prstGeom>
          <a:solidFill>
            <a:srgbClr val="66FF33"/>
          </a:solidFill>
          <a:ln w="50800" algn="ctr">
            <a:noFill/>
            <a:miter lim="800000"/>
            <a:headEnd/>
            <a:tailEnd/>
          </a:ln>
          <a:effectLst/>
        </p:spPr>
        <p:txBody>
          <a:bodyPr wrap="none" anchor="ctr"/>
          <a:lstStyle/>
          <a:p>
            <a:pPr algn="ctr" defTabSz="1306513"/>
            <a:r>
              <a:rPr lang="en-US" sz="2000" dirty="0" smtClean="0">
                <a:solidFill>
                  <a:srgbClr val="02203A"/>
                </a:solidFill>
                <a:latin typeface="Comic Sans MS" pitchFamily="66" charset="0"/>
              </a:rPr>
              <a:t>Access-F</a:t>
            </a:r>
            <a:endParaRPr lang="en-US" sz="2000" dirty="0">
              <a:solidFill>
                <a:srgbClr val="02203A"/>
              </a:solidFill>
              <a:latin typeface="Comic Sans MS" pitchFamily="66" charset="0"/>
            </a:endParaRPr>
          </a:p>
        </p:txBody>
      </p:sp>
      <p:sp>
        <p:nvSpPr>
          <p:cNvPr id="537714" name="Rectangle 114"/>
          <p:cNvSpPr>
            <a:spLocks noChangeArrowheads="1"/>
          </p:cNvSpPr>
          <p:nvPr/>
        </p:nvSpPr>
        <p:spPr bwMode="auto">
          <a:xfrm>
            <a:off x="11575508" y="2399196"/>
            <a:ext cx="1205281" cy="300013"/>
          </a:xfrm>
          <a:prstGeom prst="rect">
            <a:avLst/>
          </a:prstGeom>
          <a:solidFill>
            <a:srgbClr val="66FF33"/>
          </a:solidFill>
          <a:ln w="50800" algn="ctr">
            <a:noFill/>
            <a:miter lim="800000"/>
            <a:headEnd/>
            <a:tailEnd/>
          </a:ln>
          <a:effectLst/>
        </p:spPr>
        <p:txBody>
          <a:bodyPr wrap="none" anchor="ctr"/>
          <a:lstStyle/>
          <a:p>
            <a:pPr algn="ctr" defTabSz="1306513"/>
            <a:r>
              <a:rPr lang="en-US" sz="2000" dirty="0" smtClean="0">
                <a:solidFill>
                  <a:srgbClr val="02203A"/>
                </a:solidFill>
                <a:latin typeface="Comic Sans MS" pitchFamily="66" charset="0"/>
              </a:rPr>
              <a:t>Access-H</a:t>
            </a:r>
            <a:endParaRPr lang="en-US" sz="2000" dirty="0">
              <a:solidFill>
                <a:srgbClr val="02203A"/>
              </a:solidFill>
              <a:latin typeface="Comic Sans MS" pitchFamily="66" charset="0"/>
            </a:endParaRPr>
          </a:p>
        </p:txBody>
      </p:sp>
      <p:sp>
        <p:nvSpPr>
          <p:cNvPr id="537720" name="Rectangle 120"/>
          <p:cNvSpPr>
            <a:spLocks noChangeArrowheads="1"/>
          </p:cNvSpPr>
          <p:nvPr/>
        </p:nvSpPr>
        <p:spPr bwMode="auto">
          <a:xfrm>
            <a:off x="11575508" y="2797490"/>
            <a:ext cx="1205281" cy="300013"/>
          </a:xfrm>
          <a:prstGeom prst="rect">
            <a:avLst/>
          </a:prstGeom>
          <a:solidFill>
            <a:srgbClr val="FF0000"/>
          </a:solidFill>
          <a:ln w="50800" algn="ctr">
            <a:noFill/>
            <a:miter lim="800000"/>
            <a:headEnd/>
            <a:tailEnd/>
          </a:ln>
          <a:effectLst/>
        </p:spPr>
        <p:txBody>
          <a:bodyPr wrap="none" anchor="ctr"/>
          <a:lstStyle/>
          <a:p>
            <a:pPr algn="ctr" defTabSz="1306513"/>
            <a:r>
              <a:rPr lang="en-US" sz="2000" dirty="0" smtClean="0">
                <a:solidFill>
                  <a:srgbClr val="FFFF00"/>
                </a:solidFill>
                <a:latin typeface="Comic Sans MS" pitchFamily="66" charset="0"/>
              </a:rPr>
              <a:t>Access-F</a:t>
            </a:r>
            <a:endParaRPr lang="en-US" sz="2000" dirty="0">
              <a:solidFill>
                <a:srgbClr val="FFFF00"/>
              </a:solidFill>
              <a:latin typeface="Comic Sans MS" pitchFamily="66" charset="0"/>
            </a:endParaRPr>
          </a:p>
        </p:txBody>
      </p:sp>
      <p:sp>
        <p:nvSpPr>
          <p:cNvPr id="537726" name="Rectangle 126"/>
          <p:cNvSpPr>
            <a:spLocks noChangeArrowheads="1"/>
          </p:cNvSpPr>
          <p:nvPr/>
        </p:nvSpPr>
        <p:spPr bwMode="auto">
          <a:xfrm>
            <a:off x="11575508" y="3206669"/>
            <a:ext cx="1205281" cy="300013"/>
          </a:xfrm>
          <a:prstGeom prst="rect">
            <a:avLst/>
          </a:prstGeom>
          <a:solidFill>
            <a:srgbClr val="FF0000"/>
          </a:solidFill>
          <a:ln w="50800" algn="ctr">
            <a:noFill/>
            <a:miter lim="800000"/>
            <a:headEnd/>
            <a:tailEnd/>
          </a:ln>
          <a:effectLst/>
        </p:spPr>
        <p:txBody>
          <a:bodyPr wrap="none" anchor="ctr"/>
          <a:lstStyle/>
          <a:p>
            <a:pPr algn="ctr" defTabSz="1306513"/>
            <a:r>
              <a:rPr lang="en-US" sz="2000" dirty="0" smtClean="0">
                <a:solidFill>
                  <a:schemeClr val="hlink"/>
                </a:solidFill>
                <a:latin typeface="Comic Sans MS" pitchFamily="66" charset="0"/>
              </a:rPr>
              <a:t>Access-H</a:t>
            </a:r>
            <a:endParaRPr lang="en-US" sz="2000" dirty="0">
              <a:solidFill>
                <a:schemeClr val="hlink"/>
              </a:solidFill>
              <a:latin typeface="Comic Sans MS" pitchFamily="66" charset="0"/>
            </a:endParaRPr>
          </a:p>
        </p:txBody>
      </p:sp>
      <p:sp>
        <p:nvSpPr>
          <p:cNvPr id="154" name="Rectangle 107"/>
          <p:cNvSpPr>
            <a:spLocks noChangeArrowheads="1"/>
          </p:cNvSpPr>
          <p:nvPr/>
        </p:nvSpPr>
        <p:spPr bwMode="auto">
          <a:xfrm>
            <a:off x="12884241" y="1981200"/>
            <a:ext cx="1205281" cy="300013"/>
          </a:xfrm>
          <a:prstGeom prst="rect">
            <a:avLst/>
          </a:prstGeom>
          <a:solidFill>
            <a:srgbClr val="66FF33"/>
          </a:solidFill>
          <a:ln w="50800" algn="ctr">
            <a:noFill/>
            <a:miter lim="800000"/>
            <a:headEnd/>
            <a:tailEnd/>
          </a:ln>
          <a:effectLst/>
        </p:spPr>
        <p:txBody>
          <a:bodyPr wrap="none" anchor="ctr"/>
          <a:lstStyle/>
          <a:p>
            <a:pPr algn="ctr" defTabSz="1306513"/>
            <a:r>
              <a:rPr lang="en-US" sz="2000" dirty="0" smtClean="0">
                <a:solidFill>
                  <a:srgbClr val="02203A"/>
                </a:solidFill>
                <a:latin typeface="Comic Sans MS" pitchFamily="66" charset="0"/>
              </a:rPr>
              <a:t>Miss-F</a:t>
            </a:r>
            <a:endParaRPr lang="en-US" sz="2000" dirty="0">
              <a:solidFill>
                <a:srgbClr val="02203A"/>
              </a:solidFill>
              <a:latin typeface="Comic Sans MS" pitchFamily="66" charset="0"/>
            </a:endParaRPr>
          </a:p>
        </p:txBody>
      </p:sp>
      <p:sp>
        <p:nvSpPr>
          <p:cNvPr id="155" name="Rectangle 114"/>
          <p:cNvSpPr>
            <a:spLocks noChangeArrowheads="1"/>
          </p:cNvSpPr>
          <p:nvPr/>
        </p:nvSpPr>
        <p:spPr bwMode="auto">
          <a:xfrm>
            <a:off x="12891719" y="2399196"/>
            <a:ext cx="1205281" cy="300013"/>
          </a:xfrm>
          <a:prstGeom prst="rect">
            <a:avLst/>
          </a:prstGeom>
          <a:solidFill>
            <a:srgbClr val="66FF33"/>
          </a:solidFill>
          <a:ln w="50800" algn="ctr">
            <a:noFill/>
            <a:miter lim="800000"/>
            <a:headEnd/>
            <a:tailEnd/>
          </a:ln>
          <a:effectLst/>
        </p:spPr>
        <p:txBody>
          <a:bodyPr wrap="none" anchor="ctr"/>
          <a:lstStyle/>
          <a:p>
            <a:pPr algn="ctr" defTabSz="1306513"/>
            <a:r>
              <a:rPr lang="en-US" sz="2000" dirty="0" smtClean="0">
                <a:solidFill>
                  <a:srgbClr val="02203A"/>
                </a:solidFill>
                <a:latin typeface="Comic Sans MS" pitchFamily="66" charset="0"/>
              </a:rPr>
              <a:t>Miss-H</a:t>
            </a:r>
            <a:endParaRPr lang="en-US" sz="2000" dirty="0">
              <a:solidFill>
                <a:srgbClr val="02203A"/>
              </a:solidFill>
              <a:latin typeface="Comic Sans MS" pitchFamily="66" charset="0"/>
            </a:endParaRPr>
          </a:p>
        </p:txBody>
      </p:sp>
      <p:sp>
        <p:nvSpPr>
          <p:cNvPr id="156" name="Rectangle 120"/>
          <p:cNvSpPr>
            <a:spLocks noChangeArrowheads="1"/>
          </p:cNvSpPr>
          <p:nvPr/>
        </p:nvSpPr>
        <p:spPr bwMode="auto">
          <a:xfrm>
            <a:off x="12891719" y="2797490"/>
            <a:ext cx="1205281" cy="300013"/>
          </a:xfrm>
          <a:prstGeom prst="rect">
            <a:avLst/>
          </a:prstGeom>
          <a:solidFill>
            <a:srgbClr val="FF0000"/>
          </a:solidFill>
          <a:ln w="50800" algn="ctr">
            <a:noFill/>
            <a:miter lim="800000"/>
            <a:headEnd/>
            <a:tailEnd/>
          </a:ln>
          <a:effectLst/>
        </p:spPr>
        <p:txBody>
          <a:bodyPr wrap="none" anchor="ctr"/>
          <a:lstStyle/>
          <a:p>
            <a:pPr algn="ctr" defTabSz="1306513"/>
            <a:r>
              <a:rPr lang="en-US" sz="2000" dirty="0" smtClean="0">
                <a:solidFill>
                  <a:srgbClr val="FFFF00"/>
                </a:solidFill>
                <a:latin typeface="Comic Sans MS" pitchFamily="66" charset="0"/>
              </a:rPr>
              <a:t>Miss-F</a:t>
            </a:r>
            <a:endParaRPr lang="en-US" sz="2000" dirty="0">
              <a:solidFill>
                <a:srgbClr val="FFFF00"/>
              </a:solidFill>
              <a:latin typeface="Comic Sans MS" pitchFamily="66" charset="0"/>
            </a:endParaRPr>
          </a:p>
        </p:txBody>
      </p:sp>
      <p:sp>
        <p:nvSpPr>
          <p:cNvPr id="157" name="Rectangle 126"/>
          <p:cNvSpPr>
            <a:spLocks noChangeArrowheads="1"/>
          </p:cNvSpPr>
          <p:nvPr/>
        </p:nvSpPr>
        <p:spPr bwMode="auto">
          <a:xfrm>
            <a:off x="12891719" y="3206669"/>
            <a:ext cx="1205281" cy="300013"/>
          </a:xfrm>
          <a:prstGeom prst="rect">
            <a:avLst/>
          </a:prstGeom>
          <a:solidFill>
            <a:srgbClr val="FF0000"/>
          </a:solidFill>
          <a:ln w="50800" algn="ctr">
            <a:noFill/>
            <a:miter lim="800000"/>
            <a:headEnd/>
            <a:tailEnd/>
          </a:ln>
          <a:effectLst/>
        </p:spPr>
        <p:txBody>
          <a:bodyPr wrap="none" anchor="ctr"/>
          <a:lstStyle/>
          <a:p>
            <a:pPr algn="ctr" defTabSz="1306513"/>
            <a:r>
              <a:rPr lang="en-US" sz="2000" dirty="0" smtClean="0">
                <a:solidFill>
                  <a:schemeClr val="hlink"/>
                </a:solidFill>
                <a:latin typeface="Comic Sans MS" pitchFamily="66" charset="0"/>
              </a:rPr>
              <a:t>Miss-H</a:t>
            </a:r>
            <a:endParaRPr lang="en-US" sz="2000" dirty="0">
              <a:solidFill>
                <a:schemeClr val="hlink"/>
              </a:solidFill>
              <a:latin typeface="Comic Sans MS" pitchFamily="66" charset="0"/>
            </a:endParaRPr>
          </a:p>
        </p:txBody>
      </p:sp>
      <p:sp>
        <p:nvSpPr>
          <p:cNvPr id="172" name="AutoShape 79"/>
          <p:cNvSpPr>
            <a:spLocks noChangeArrowheads="1"/>
          </p:cNvSpPr>
          <p:nvPr/>
        </p:nvSpPr>
        <p:spPr bwMode="auto">
          <a:xfrm>
            <a:off x="4419600" y="1914537"/>
            <a:ext cx="2819400" cy="3800463"/>
          </a:xfrm>
          <a:prstGeom prst="wedgeRectCallout">
            <a:avLst>
              <a:gd name="adj1" fmla="val 59009"/>
              <a:gd name="adj2" fmla="val -30523"/>
            </a:avLst>
          </a:prstGeom>
          <a:solidFill>
            <a:srgbClr val="66FF33"/>
          </a:solidFill>
          <a:ln w="50800" algn="ctr">
            <a:solidFill>
              <a:schemeClr val="tx1"/>
            </a:solidFill>
            <a:miter lim="800000"/>
            <a:headEnd/>
            <a:tailEnd/>
          </a:ln>
          <a:effectLst/>
        </p:spPr>
        <p:txBody>
          <a:bodyPr anchor="ctr"/>
          <a:lstStyle/>
          <a:p>
            <a:pPr algn="ctr" defTabSz="1306513"/>
            <a:r>
              <a:rPr lang="en-US" sz="2000" dirty="0" smtClean="0">
                <a:solidFill>
                  <a:schemeClr val="bg1"/>
                </a:solidFill>
                <a:latin typeface="Comic Sans MS" pitchFamily="66" charset="0"/>
              </a:rPr>
              <a:t>Monitor isolated cache behavior if only </a:t>
            </a:r>
            <a:r>
              <a:rPr lang="en-US" sz="2000" b="1" u="sng" dirty="0" smtClean="0">
                <a:solidFill>
                  <a:schemeClr val="bg1"/>
                </a:solidFill>
                <a:latin typeface="Comic Sans MS" pitchFamily="66" charset="0"/>
              </a:rPr>
              <a:t>half</a:t>
            </a:r>
            <a:r>
              <a:rPr lang="en-US" sz="2000" dirty="0" smtClean="0">
                <a:solidFill>
                  <a:schemeClr val="bg1"/>
                </a:solidFill>
                <a:latin typeface="Comic Sans MS" pitchFamily="66" charset="0"/>
              </a:rPr>
              <a:t> the cache available.  Only APP0 fills to half the ways in the sets. All other apps use these sets</a:t>
            </a:r>
          </a:p>
          <a:p>
            <a:pPr algn="ctr" defTabSz="1306513"/>
            <a:endParaRPr lang="en-US" sz="2000" dirty="0" smtClean="0">
              <a:solidFill>
                <a:schemeClr val="bg1"/>
              </a:solidFill>
              <a:latin typeface="Comic Sans MS" pitchFamily="66" charset="0"/>
            </a:endParaRPr>
          </a:p>
          <a:p>
            <a:pPr algn="ctr" defTabSz="1306513"/>
            <a:r>
              <a:rPr lang="en-US" sz="2000" dirty="0" smtClean="0">
                <a:solidFill>
                  <a:schemeClr val="bg1"/>
                </a:solidFill>
                <a:latin typeface="Comic Sans MS" pitchFamily="66" charset="0"/>
              </a:rPr>
              <a:t>Needed to classify LLCF applications.</a:t>
            </a:r>
            <a:endParaRPr lang="en-US" sz="2000" dirty="0">
              <a:solidFill>
                <a:schemeClr val="bg1"/>
              </a:solidFill>
              <a:latin typeface="Comic Sans MS" pitchFamily="66" charset="0"/>
            </a:endParaRPr>
          </a:p>
        </p:txBody>
      </p:sp>
      <p:sp>
        <p:nvSpPr>
          <p:cNvPr id="173" name="Rectangle 12"/>
          <p:cNvSpPr>
            <a:spLocks noChangeArrowheads="1"/>
          </p:cNvSpPr>
          <p:nvPr/>
        </p:nvSpPr>
        <p:spPr bwMode="auto">
          <a:xfrm>
            <a:off x="11049000" y="5791200"/>
            <a:ext cx="3667992" cy="1292662"/>
          </a:xfrm>
          <a:prstGeom prst="rect">
            <a:avLst/>
          </a:prstGeom>
          <a:noFill/>
          <a:ln w="50800" algn="ctr">
            <a:noFill/>
            <a:miter lim="800000"/>
            <a:headEnd/>
            <a:tailEnd/>
          </a:ln>
          <a:effectLst/>
        </p:spPr>
        <p:txBody>
          <a:bodyPr wrap="none">
            <a:spAutoFit/>
          </a:bodyPr>
          <a:lstStyle/>
          <a:p>
            <a:pPr defTabSz="1306513">
              <a:buFontTx/>
              <a:buChar char="•"/>
            </a:pPr>
            <a:r>
              <a:rPr lang="en-US" sz="2600" dirty="0">
                <a:latin typeface="Comic Sans MS" pitchFamily="66" charset="0"/>
              </a:rPr>
              <a:t> 32 sets per </a:t>
            </a:r>
            <a:r>
              <a:rPr lang="en-US" sz="2600" dirty="0" smtClean="0">
                <a:latin typeface="Comic Sans MS" pitchFamily="66" charset="0"/>
              </a:rPr>
              <a:t>APP</a:t>
            </a:r>
            <a:endParaRPr lang="en-US" sz="2600" dirty="0">
              <a:latin typeface="Comic Sans MS" pitchFamily="66" charset="0"/>
            </a:endParaRPr>
          </a:p>
          <a:p>
            <a:pPr defTabSz="1306513">
              <a:buFontTx/>
              <a:buChar char="•"/>
            </a:pPr>
            <a:r>
              <a:rPr lang="en-US" sz="2600" dirty="0">
                <a:latin typeface="Comic Sans MS" pitchFamily="66" charset="0"/>
              </a:rPr>
              <a:t> </a:t>
            </a:r>
            <a:r>
              <a:rPr lang="en-US" sz="2600" dirty="0" smtClean="0">
                <a:latin typeface="Comic Sans MS" pitchFamily="66" charset="0"/>
              </a:rPr>
              <a:t>15-bit hit/miss </a:t>
            </a:r>
            <a:r>
              <a:rPr lang="en-US" sz="2600" dirty="0" err="1" smtClean="0">
                <a:latin typeface="Comic Sans MS" pitchFamily="66" charset="0"/>
              </a:rPr>
              <a:t>cntrs</a:t>
            </a:r>
            <a:endParaRPr lang="en-US" sz="2600" dirty="0">
              <a:latin typeface="Comic Sans MS" pitchFamily="66" charset="0"/>
            </a:endParaRPr>
          </a:p>
          <a:p>
            <a:pPr defTabSz="1306513"/>
            <a:endParaRPr lang="en-US" sz="2600" dirty="0">
              <a:latin typeface="Comic Sans MS" pitchFamily="66" charset="0"/>
            </a:endParaRPr>
          </a:p>
        </p:txBody>
      </p:sp>
      <p:sp>
        <p:nvSpPr>
          <p:cNvPr id="174" name="Right Brace 173"/>
          <p:cNvSpPr/>
          <p:nvPr/>
        </p:nvSpPr>
        <p:spPr bwMode="auto">
          <a:xfrm rot="5400000" flipV="1">
            <a:off x="12658146" y="2473279"/>
            <a:ext cx="398116" cy="2702008"/>
          </a:xfrm>
          <a:prstGeom prst="rightBrace">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175" name="TextBox 174"/>
          <p:cNvSpPr txBox="1"/>
          <p:nvPr/>
        </p:nvSpPr>
        <p:spPr>
          <a:xfrm>
            <a:off x="11506200" y="3962400"/>
            <a:ext cx="2792752" cy="1015663"/>
          </a:xfrm>
          <a:prstGeom prst="rect">
            <a:avLst/>
          </a:prstGeom>
          <a:noFill/>
        </p:spPr>
        <p:txBody>
          <a:bodyPr wrap="none" rtlCol="0">
            <a:spAutoFit/>
          </a:bodyPr>
          <a:lstStyle/>
          <a:p>
            <a:pPr algn="ctr"/>
            <a:r>
              <a:rPr lang="en-US" sz="2000" dirty="0" smtClean="0">
                <a:latin typeface="+mj-lt"/>
              </a:rPr>
              <a:t>Counters to compute</a:t>
            </a:r>
          </a:p>
          <a:p>
            <a:pPr algn="ctr"/>
            <a:r>
              <a:rPr lang="en-US" sz="2000" dirty="0" smtClean="0">
                <a:latin typeface="+mj-lt"/>
              </a:rPr>
              <a:t>isolated hit/miss rate</a:t>
            </a:r>
          </a:p>
          <a:p>
            <a:pPr algn="ctr"/>
            <a:r>
              <a:rPr lang="en-US" sz="2000" dirty="0" smtClean="0">
                <a:latin typeface="+mj-lt"/>
              </a:rPr>
              <a:t>(</a:t>
            </a:r>
            <a:r>
              <a:rPr lang="en-US" sz="2000" dirty="0" err="1" smtClean="0">
                <a:latin typeface="+mj-lt"/>
              </a:rPr>
              <a:t>apki</a:t>
            </a:r>
            <a:r>
              <a:rPr lang="en-US" sz="2000" dirty="0" smtClean="0">
                <a:latin typeface="+mj-lt"/>
              </a:rPr>
              <a:t>, </a:t>
            </a:r>
            <a:r>
              <a:rPr lang="en-US" sz="2000" dirty="0" err="1" smtClean="0">
                <a:latin typeface="+mj-lt"/>
              </a:rPr>
              <a:t>mpki</a:t>
            </a:r>
            <a:r>
              <a:rPr lang="en-US" sz="2000" dirty="0" smtClean="0">
                <a:latin typeface="+mj-lt"/>
              </a:rPr>
              <a:t>)</a:t>
            </a:r>
            <a:endParaRPr lang="en-US" sz="20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p:cNvSpPr>
            <a:spLocks noGrp="1"/>
          </p:cNvSpPr>
          <p:nvPr>
            <p:ph type="sldNum" sz="quarter" idx="10"/>
          </p:nvPr>
        </p:nvSpPr>
        <p:spPr/>
        <p:txBody>
          <a:bodyPr/>
          <a:lstStyle/>
          <a:p>
            <a:fld id="{89E6E9DA-463D-4D71-8CBE-DE9D58C60D61}" type="slidenum">
              <a:rPr lang="en-US"/>
              <a:pPr/>
              <a:t>3</a:t>
            </a:fld>
            <a:endParaRPr lang="en-US"/>
          </a:p>
        </p:txBody>
      </p:sp>
      <p:sp>
        <p:nvSpPr>
          <p:cNvPr id="543746" name="Rectangle 2"/>
          <p:cNvSpPr>
            <a:spLocks noGrp="1" noChangeArrowheads="1"/>
          </p:cNvSpPr>
          <p:nvPr>
            <p:ph type="title"/>
          </p:nvPr>
        </p:nvSpPr>
        <p:spPr/>
        <p:txBody>
          <a:bodyPr/>
          <a:lstStyle/>
          <a:p>
            <a:r>
              <a:rPr lang="en-US"/>
              <a:t>Problems with LRU-Managed Shared Caches </a:t>
            </a:r>
          </a:p>
        </p:txBody>
      </p:sp>
      <p:sp>
        <p:nvSpPr>
          <p:cNvPr id="543747" name="Rectangle 3"/>
          <p:cNvSpPr>
            <a:spLocks noGrp="1" noChangeArrowheads="1"/>
          </p:cNvSpPr>
          <p:nvPr>
            <p:ph type="body" idx="1"/>
          </p:nvPr>
        </p:nvSpPr>
        <p:spPr>
          <a:xfrm>
            <a:off x="7086600" y="1295400"/>
            <a:ext cx="7543800" cy="3124200"/>
          </a:xfrm>
        </p:spPr>
        <p:txBody>
          <a:bodyPr/>
          <a:lstStyle/>
          <a:p>
            <a:pPr lvl="1"/>
            <a:r>
              <a:rPr lang="en-US" sz="3200" dirty="0"/>
              <a:t>Conventional LRU policy allocates resources based on rate of demand</a:t>
            </a:r>
          </a:p>
          <a:p>
            <a:pPr lvl="2"/>
            <a:r>
              <a:rPr lang="en-US" sz="2800" dirty="0"/>
              <a:t>Applications that </a:t>
            </a:r>
            <a:r>
              <a:rPr lang="en-US" sz="2800" dirty="0" smtClean="0"/>
              <a:t>have no cache benefit cause </a:t>
            </a:r>
            <a:r>
              <a:rPr lang="en-US" sz="2800" dirty="0"/>
              <a:t>destructive cache </a:t>
            </a:r>
            <a:r>
              <a:rPr lang="en-US" sz="2800" dirty="0" smtClean="0"/>
              <a:t>interference</a:t>
            </a:r>
          </a:p>
          <a:p>
            <a:pPr lvl="1"/>
            <a:endParaRPr lang="en-US" dirty="0" smtClean="0">
              <a:solidFill>
                <a:schemeClr val="hlink"/>
              </a:solidFill>
              <a:sym typeface="Wingdings" pitchFamily="2" charset="2"/>
            </a:endParaRPr>
          </a:p>
        </p:txBody>
      </p:sp>
      <p:grpSp>
        <p:nvGrpSpPr>
          <p:cNvPr id="2" name="Group 4"/>
          <p:cNvGrpSpPr>
            <a:grpSpLocks/>
          </p:cNvGrpSpPr>
          <p:nvPr/>
        </p:nvGrpSpPr>
        <p:grpSpPr bwMode="auto">
          <a:xfrm>
            <a:off x="76200" y="1371600"/>
            <a:ext cx="6932613" cy="4724400"/>
            <a:chOff x="48" y="864"/>
            <a:chExt cx="4367" cy="2976"/>
          </a:xfrm>
        </p:grpSpPr>
        <p:graphicFrame>
          <p:nvGraphicFramePr>
            <p:cNvPr id="543749" name="Object 5"/>
            <p:cNvGraphicFramePr>
              <a:graphicFrameLocks noChangeAspect="1"/>
            </p:cNvGraphicFramePr>
            <p:nvPr/>
          </p:nvGraphicFramePr>
          <p:xfrm>
            <a:off x="151" y="865"/>
            <a:ext cx="4264" cy="2975"/>
          </p:xfrm>
          <a:graphic>
            <a:graphicData uri="http://schemas.openxmlformats.org/presentationml/2006/ole">
              <mc:AlternateContent xmlns:mc="http://schemas.openxmlformats.org/markup-compatibility/2006">
                <mc:Choice xmlns:v="urn:schemas-microsoft-com:vml" Requires="v">
                  <p:oleObj spid="_x0000_s1028" r:id="rId4" imgW="4723810" imgH="3296110" progId="">
                    <p:embed/>
                  </p:oleObj>
                </mc:Choice>
                <mc:Fallback>
                  <p:oleObj r:id="rId4" imgW="4723810" imgH="329611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 y="865"/>
                          <a:ext cx="4264" cy="2975"/>
                        </a:xfrm>
                        <a:prstGeom prst="rect">
                          <a:avLst/>
                        </a:prstGeom>
                        <a:noFill/>
                        <a:ln>
                          <a:noFill/>
                        </a:ln>
                        <a:effectLst/>
                        <a:extLst>
                          <a:ext uri="{909E8E84-426E-40DD-AFC4-6F175D3DCCD1}">
                            <a14:hiddenFill xmlns:a14="http://schemas.microsoft.com/office/drawing/2010/main">
                              <a:solidFill>
                                <a:srgbClr val="AA014C"/>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43750" name="Text Box 6"/>
            <p:cNvSpPr txBox="1">
              <a:spLocks noChangeArrowheads="1"/>
            </p:cNvSpPr>
            <p:nvPr/>
          </p:nvSpPr>
          <p:spPr bwMode="auto">
            <a:xfrm rot="-5400000">
              <a:off x="-1315" y="2227"/>
              <a:ext cx="2976" cy="250"/>
            </a:xfrm>
            <a:prstGeom prst="rect">
              <a:avLst/>
            </a:prstGeom>
            <a:solidFill>
              <a:schemeClr val="tx1"/>
            </a:solidFill>
            <a:ln w="50800" algn="ctr">
              <a:noFill/>
              <a:miter lim="800000"/>
              <a:headEnd/>
              <a:tailEnd/>
            </a:ln>
            <a:effectLst/>
          </p:spPr>
          <p:txBody>
            <a:bodyPr>
              <a:spAutoFit/>
            </a:bodyPr>
            <a:lstStyle/>
            <a:p>
              <a:pPr algn="ctr" defTabSz="1306513"/>
              <a:r>
                <a:rPr lang="en-US" sz="2000">
                  <a:solidFill>
                    <a:srgbClr val="003300"/>
                  </a:solidFill>
                </a:rPr>
                <a:t>Misses Per 1000 Instr (under LRU)</a:t>
              </a:r>
              <a:endParaRPr lang="en-US" sz="2000" b="1">
                <a:solidFill>
                  <a:srgbClr val="003300"/>
                </a:solidFill>
              </a:endParaRPr>
            </a:p>
          </p:txBody>
        </p:sp>
        <p:sp>
          <p:nvSpPr>
            <p:cNvPr id="543751" name="Text Box 7"/>
            <p:cNvSpPr txBox="1">
              <a:spLocks noChangeArrowheads="1"/>
            </p:cNvSpPr>
            <p:nvPr/>
          </p:nvSpPr>
          <p:spPr bwMode="auto">
            <a:xfrm>
              <a:off x="1488" y="1200"/>
              <a:ext cx="818" cy="288"/>
            </a:xfrm>
            <a:prstGeom prst="rect">
              <a:avLst/>
            </a:prstGeom>
            <a:noFill/>
            <a:ln w="50800" algn="ctr">
              <a:noFill/>
              <a:miter lim="800000"/>
              <a:headEnd/>
              <a:tailEnd/>
            </a:ln>
            <a:effectLst/>
          </p:spPr>
          <p:txBody>
            <a:bodyPr wrap="none">
              <a:spAutoFit/>
            </a:bodyPr>
            <a:lstStyle/>
            <a:p>
              <a:pPr defTabSz="1306513"/>
              <a:r>
                <a:rPr lang="en-US" b="1">
                  <a:solidFill>
                    <a:srgbClr val="FF0000"/>
                  </a:solidFill>
                </a:rPr>
                <a:t>soplex</a:t>
              </a:r>
            </a:p>
          </p:txBody>
        </p:sp>
        <p:sp>
          <p:nvSpPr>
            <p:cNvPr id="543752" name="Text Box 8"/>
            <p:cNvSpPr txBox="1">
              <a:spLocks noChangeArrowheads="1"/>
            </p:cNvSpPr>
            <p:nvPr/>
          </p:nvSpPr>
          <p:spPr bwMode="auto">
            <a:xfrm>
              <a:off x="1536" y="2352"/>
              <a:ext cx="968" cy="288"/>
            </a:xfrm>
            <a:prstGeom prst="rect">
              <a:avLst/>
            </a:prstGeom>
            <a:noFill/>
            <a:ln w="50800" algn="ctr">
              <a:noFill/>
              <a:miter lim="800000"/>
              <a:headEnd/>
              <a:tailEnd/>
            </a:ln>
            <a:effectLst/>
          </p:spPr>
          <p:txBody>
            <a:bodyPr wrap="none">
              <a:spAutoFit/>
            </a:bodyPr>
            <a:lstStyle/>
            <a:p>
              <a:pPr defTabSz="1306513"/>
              <a:r>
                <a:rPr lang="en-US" b="1">
                  <a:solidFill>
                    <a:srgbClr val="0000FF"/>
                  </a:solidFill>
                </a:rPr>
                <a:t>h264ref</a:t>
              </a:r>
            </a:p>
          </p:txBody>
        </p:sp>
        <p:sp>
          <p:nvSpPr>
            <p:cNvPr id="543753" name="Line 9"/>
            <p:cNvSpPr>
              <a:spLocks noChangeShapeType="1"/>
            </p:cNvSpPr>
            <p:nvPr/>
          </p:nvSpPr>
          <p:spPr bwMode="auto">
            <a:xfrm flipV="1">
              <a:off x="2304" y="1200"/>
              <a:ext cx="336" cy="144"/>
            </a:xfrm>
            <a:prstGeom prst="line">
              <a:avLst/>
            </a:prstGeom>
            <a:noFill/>
            <a:ln w="50800">
              <a:solidFill>
                <a:srgbClr val="FF0000"/>
              </a:solidFill>
              <a:round/>
              <a:headEnd/>
              <a:tailEnd type="triangle" w="med" len="med"/>
            </a:ln>
            <a:effectLst/>
          </p:spPr>
          <p:txBody>
            <a:bodyPr wrap="none" anchor="ctr"/>
            <a:lstStyle/>
            <a:p>
              <a:endParaRPr lang="en-US"/>
            </a:p>
          </p:txBody>
        </p:sp>
        <p:sp>
          <p:nvSpPr>
            <p:cNvPr id="543754" name="Line 10"/>
            <p:cNvSpPr>
              <a:spLocks noChangeShapeType="1"/>
            </p:cNvSpPr>
            <p:nvPr/>
          </p:nvSpPr>
          <p:spPr bwMode="auto">
            <a:xfrm flipV="1">
              <a:off x="2496" y="2352"/>
              <a:ext cx="336" cy="144"/>
            </a:xfrm>
            <a:prstGeom prst="line">
              <a:avLst/>
            </a:prstGeom>
            <a:noFill/>
            <a:ln w="50800">
              <a:solidFill>
                <a:srgbClr val="0000FF"/>
              </a:solidFill>
              <a:round/>
              <a:headEnd/>
              <a:tailEnd type="triangle" w="med" len="med"/>
            </a:ln>
            <a:effectLst/>
          </p:spPr>
          <p:txBody>
            <a:bodyPr wrap="none" anchor="ctr"/>
            <a:lstStyle/>
            <a:p>
              <a:endParaRPr lang="en-US"/>
            </a:p>
          </p:txBody>
        </p:sp>
      </p:grpSp>
      <p:grpSp>
        <p:nvGrpSpPr>
          <p:cNvPr id="3" name="Group 11"/>
          <p:cNvGrpSpPr>
            <a:grpSpLocks/>
          </p:cNvGrpSpPr>
          <p:nvPr/>
        </p:nvGrpSpPr>
        <p:grpSpPr bwMode="auto">
          <a:xfrm>
            <a:off x="0" y="6400800"/>
            <a:ext cx="7375525" cy="1768475"/>
            <a:chOff x="0" y="4032"/>
            <a:chExt cx="4646" cy="1114"/>
          </a:xfrm>
        </p:grpSpPr>
        <p:sp>
          <p:nvSpPr>
            <p:cNvPr id="543756" name="Rectangle 12"/>
            <p:cNvSpPr>
              <a:spLocks noChangeArrowheads="1"/>
            </p:cNvSpPr>
            <p:nvPr/>
          </p:nvSpPr>
          <p:spPr bwMode="auto">
            <a:xfrm>
              <a:off x="96" y="4032"/>
              <a:ext cx="3216" cy="384"/>
            </a:xfrm>
            <a:prstGeom prst="rect">
              <a:avLst/>
            </a:prstGeom>
            <a:solidFill>
              <a:srgbClr val="FF0000"/>
            </a:solidFill>
            <a:ln w="50800" algn="ctr">
              <a:solidFill>
                <a:schemeClr val="tx1"/>
              </a:solidFill>
              <a:miter lim="800000"/>
              <a:headEnd/>
              <a:tailEnd/>
            </a:ln>
            <a:effectLst/>
          </p:spPr>
          <p:txBody>
            <a:bodyPr wrap="none" anchor="ctr"/>
            <a:lstStyle/>
            <a:p>
              <a:pPr algn="ctr" defTabSz="1306513"/>
              <a:r>
                <a:rPr lang="en-US" b="1"/>
                <a:t>soplex</a:t>
              </a:r>
            </a:p>
          </p:txBody>
        </p:sp>
        <p:sp>
          <p:nvSpPr>
            <p:cNvPr id="543757" name="Line 13"/>
            <p:cNvSpPr>
              <a:spLocks noChangeShapeType="1"/>
            </p:cNvSpPr>
            <p:nvPr/>
          </p:nvSpPr>
          <p:spPr bwMode="auto">
            <a:xfrm>
              <a:off x="2304" y="4416"/>
              <a:ext cx="0" cy="115"/>
            </a:xfrm>
            <a:prstGeom prst="line">
              <a:avLst/>
            </a:prstGeom>
            <a:noFill/>
            <a:ln w="50800">
              <a:solidFill>
                <a:schemeClr val="tx1"/>
              </a:solidFill>
              <a:round/>
              <a:headEnd/>
              <a:tailEnd/>
            </a:ln>
            <a:effectLst/>
          </p:spPr>
          <p:txBody>
            <a:bodyPr wrap="none" anchor="ctr"/>
            <a:lstStyle/>
            <a:p>
              <a:endParaRPr lang="en-US"/>
            </a:p>
          </p:txBody>
        </p:sp>
        <p:sp>
          <p:nvSpPr>
            <p:cNvPr id="543758" name="Line 14"/>
            <p:cNvSpPr>
              <a:spLocks noChangeShapeType="1"/>
            </p:cNvSpPr>
            <p:nvPr/>
          </p:nvSpPr>
          <p:spPr bwMode="auto">
            <a:xfrm>
              <a:off x="1200" y="4416"/>
              <a:ext cx="0" cy="115"/>
            </a:xfrm>
            <a:prstGeom prst="line">
              <a:avLst/>
            </a:prstGeom>
            <a:noFill/>
            <a:ln w="50800">
              <a:solidFill>
                <a:schemeClr val="tx1"/>
              </a:solidFill>
              <a:round/>
              <a:headEnd/>
              <a:tailEnd/>
            </a:ln>
            <a:effectLst/>
          </p:spPr>
          <p:txBody>
            <a:bodyPr wrap="none" anchor="ctr"/>
            <a:lstStyle/>
            <a:p>
              <a:endParaRPr lang="en-US"/>
            </a:p>
          </p:txBody>
        </p:sp>
        <p:sp>
          <p:nvSpPr>
            <p:cNvPr id="543759" name="Line 15"/>
            <p:cNvSpPr>
              <a:spLocks noChangeShapeType="1"/>
            </p:cNvSpPr>
            <p:nvPr/>
          </p:nvSpPr>
          <p:spPr bwMode="auto">
            <a:xfrm>
              <a:off x="3408" y="4416"/>
              <a:ext cx="0" cy="115"/>
            </a:xfrm>
            <a:prstGeom prst="line">
              <a:avLst/>
            </a:prstGeom>
            <a:noFill/>
            <a:ln w="50800">
              <a:solidFill>
                <a:schemeClr val="tx1"/>
              </a:solidFill>
              <a:round/>
              <a:headEnd/>
              <a:tailEnd/>
            </a:ln>
            <a:effectLst/>
          </p:spPr>
          <p:txBody>
            <a:bodyPr wrap="none" anchor="ctr"/>
            <a:lstStyle/>
            <a:p>
              <a:endParaRPr lang="en-US"/>
            </a:p>
          </p:txBody>
        </p:sp>
        <p:sp>
          <p:nvSpPr>
            <p:cNvPr id="543760" name="Line 16"/>
            <p:cNvSpPr>
              <a:spLocks noChangeShapeType="1"/>
            </p:cNvSpPr>
            <p:nvPr/>
          </p:nvSpPr>
          <p:spPr bwMode="auto">
            <a:xfrm>
              <a:off x="4512" y="4416"/>
              <a:ext cx="0" cy="115"/>
            </a:xfrm>
            <a:prstGeom prst="line">
              <a:avLst/>
            </a:prstGeom>
            <a:noFill/>
            <a:ln w="50800">
              <a:solidFill>
                <a:schemeClr val="tx1"/>
              </a:solidFill>
              <a:round/>
              <a:headEnd/>
              <a:tailEnd/>
            </a:ln>
            <a:effectLst/>
          </p:spPr>
          <p:txBody>
            <a:bodyPr wrap="none" anchor="ctr"/>
            <a:lstStyle/>
            <a:p>
              <a:endParaRPr lang="en-US"/>
            </a:p>
          </p:txBody>
        </p:sp>
        <p:sp>
          <p:nvSpPr>
            <p:cNvPr id="543761" name="Line 17"/>
            <p:cNvSpPr>
              <a:spLocks noChangeShapeType="1"/>
            </p:cNvSpPr>
            <p:nvPr/>
          </p:nvSpPr>
          <p:spPr bwMode="auto">
            <a:xfrm>
              <a:off x="96" y="4416"/>
              <a:ext cx="0" cy="115"/>
            </a:xfrm>
            <a:prstGeom prst="line">
              <a:avLst/>
            </a:prstGeom>
            <a:noFill/>
            <a:ln w="50800">
              <a:solidFill>
                <a:schemeClr val="tx1"/>
              </a:solidFill>
              <a:round/>
              <a:headEnd/>
              <a:tailEnd/>
            </a:ln>
            <a:effectLst/>
          </p:spPr>
          <p:txBody>
            <a:bodyPr wrap="none" anchor="ctr"/>
            <a:lstStyle/>
            <a:p>
              <a:endParaRPr lang="en-US"/>
            </a:p>
          </p:txBody>
        </p:sp>
        <p:sp>
          <p:nvSpPr>
            <p:cNvPr id="543762" name="Text Box 18"/>
            <p:cNvSpPr txBox="1">
              <a:spLocks noChangeArrowheads="1"/>
            </p:cNvSpPr>
            <p:nvPr/>
          </p:nvSpPr>
          <p:spPr bwMode="auto">
            <a:xfrm>
              <a:off x="0" y="4512"/>
              <a:ext cx="218" cy="250"/>
            </a:xfrm>
            <a:prstGeom prst="rect">
              <a:avLst/>
            </a:prstGeom>
            <a:noFill/>
            <a:ln w="50800" algn="ctr">
              <a:noFill/>
              <a:miter lim="800000"/>
              <a:headEnd/>
              <a:tailEnd/>
            </a:ln>
            <a:effectLst/>
          </p:spPr>
          <p:txBody>
            <a:bodyPr wrap="none">
              <a:spAutoFit/>
            </a:bodyPr>
            <a:lstStyle/>
            <a:p>
              <a:pPr defTabSz="1306513"/>
              <a:r>
                <a:rPr lang="en-US" sz="2000"/>
                <a:t>0</a:t>
              </a:r>
            </a:p>
          </p:txBody>
        </p:sp>
        <p:sp>
          <p:nvSpPr>
            <p:cNvPr id="543763" name="Text Box 19"/>
            <p:cNvSpPr txBox="1">
              <a:spLocks noChangeArrowheads="1"/>
            </p:cNvSpPr>
            <p:nvPr/>
          </p:nvSpPr>
          <p:spPr bwMode="auto">
            <a:xfrm>
              <a:off x="1058" y="4512"/>
              <a:ext cx="320" cy="250"/>
            </a:xfrm>
            <a:prstGeom prst="rect">
              <a:avLst/>
            </a:prstGeom>
            <a:noFill/>
            <a:ln w="50800" algn="ctr">
              <a:noFill/>
              <a:miter lim="800000"/>
              <a:headEnd/>
              <a:tailEnd/>
            </a:ln>
            <a:effectLst/>
          </p:spPr>
          <p:txBody>
            <a:bodyPr wrap="none">
              <a:spAutoFit/>
            </a:bodyPr>
            <a:lstStyle/>
            <a:p>
              <a:pPr defTabSz="1306513"/>
              <a:r>
                <a:rPr lang="en-US" sz="2000"/>
                <a:t>25</a:t>
              </a:r>
            </a:p>
          </p:txBody>
        </p:sp>
        <p:sp>
          <p:nvSpPr>
            <p:cNvPr id="543764" name="Text Box 20"/>
            <p:cNvSpPr txBox="1">
              <a:spLocks noChangeArrowheads="1"/>
            </p:cNvSpPr>
            <p:nvPr/>
          </p:nvSpPr>
          <p:spPr bwMode="auto">
            <a:xfrm>
              <a:off x="2162" y="4512"/>
              <a:ext cx="320" cy="250"/>
            </a:xfrm>
            <a:prstGeom prst="rect">
              <a:avLst/>
            </a:prstGeom>
            <a:noFill/>
            <a:ln w="50800" algn="ctr">
              <a:noFill/>
              <a:miter lim="800000"/>
              <a:headEnd/>
              <a:tailEnd/>
            </a:ln>
            <a:effectLst/>
          </p:spPr>
          <p:txBody>
            <a:bodyPr wrap="none">
              <a:spAutoFit/>
            </a:bodyPr>
            <a:lstStyle/>
            <a:p>
              <a:pPr defTabSz="1306513"/>
              <a:r>
                <a:rPr lang="en-US" sz="2000"/>
                <a:t>50</a:t>
              </a:r>
            </a:p>
          </p:txBody>
        </p:sp>
        <p:sp>
          <p:nvSpPr>
            <p:cNvPr id="543765" name="Text Box 21"/>
            <p:cNvSpPr txBox="1">
              <a:spLocks noChangeArrowheads="1"/>
            </p:cNvSpPr>
            <p:nvPr/>
          </p:nvSpPr>
          <p:spPr bwMode="auto">
            <a:xfrm>
              <a:off x="3266" y="4512"/>
              <a:ext cx="320" cy="250"/>
            </a:xfrm>
            <a:prstGeom prst="rect">
              <a:avLst/>
            </a:prstGeom>
            <a:noFill/>
            <a:ln w="50800" algn="ctr">
              <a:noFill/>
              <a:miter lim="800000"/>
              <a:headEnd/>
              <a:tailEnd/>
            </a:ln>
            <a:effectLst/>
          </p:spPr>
          <p:txBody>
            <a:bodyPr wrap="none">
              <a:spAutoFit/>
            </a:bodyPr>
            <a:lstStyle/>
            <a:p>
              <a:pPr defTabSz="1306513"/>
              <a:r>
                <a:rPr lang="en-US" sz="2000"/>
                <a:t>75</a:t>
              </a:r>
            </a:p>
          </p:txBody>
        </p:sp>
        <p:sp>
          <p:nvSpPr>
            <p:cNvPr id="543766" name="Text Box 22"/>
            <p:cNvSpPr txBox="1">
              <a:spLocks noChangeArrowheads="1"/>
            </p:cNvSpPr>
            <p:nvPr/>
          </p:nvSpPr>
          <p:spPr bwMode="auto">
            <a:xfrm>
              <a:off x="4224" y="4512"/>
              <a:ext cx="422" cy="250"/>
            </a:xfrm>
            <a:prstGeom prst="rect">
              <a:avLst/>
            </a:prstGeom>
            <a:noFill/>
            <a:ln w="50800" algn="ctr">
              <a:noFill/>
              <a:miter lim="800000"/>
              <a:headEnd/>
              <a:tailEnd/>
            </a:ln>
            <a:effectLst/>
          </p:spPr>
          <p:txBody>
            <a:bodyPr wrap="none">
              <a:spAutoFit/>
            </a:bodyPr>
            <a:lstStyle/>
            <a:p>
              <a:pPr defTabSz="1306513"/>
              <a:r>
                <a:rPr lang="en-US" sz="2000"/>
                <a:t>100</a:t>
              </a:r>
            </a:p>
          </p:txBody>
        </p:sp>
        <p:sp>
          <p:nvSpPr>
            <p:cNvPr id="543767" name="Text Box 23"/>
            <p:cNvSpPr txBox="1">
              <a:spLocks noChangeArrowheads="1"/>
            </p:cNvSpPr>
            <p:nvPr/>
          </p:nvSpPr>
          <p:spPr bwMode="auto">
            <a:xfrm>
              <a:off x="548" y="4704"/>
              <a:ext cx="3532" cy="442"/>
            </a:xfrm>
            <a:prstGeom prst="rect">
              <a:avLst/>
            </a:prstGeom>
            <a:noFill/>
            <a:ln w="50800" algn="ctr">
              <a:noFill/>
              <a:miter lim="800000"/>
              <a:headEnd/>
              <a:tailEnd/>
            </a:ln>
            <a:effectLst/>
          </p:spPr>
          <p:txBody>
            <a:bodyPr wrap="none">
              <a:spAutoFit/>
            </a:bodyPr>
            <a:lstStyle/>
            <a:p>
              <a:pPr algn="ctr" defTabSz="1306513"/>
              <a:r>
                <a:rPr lang="en-US" sz="2000"/>
                <a:t>Cache Occupancy Under LRU Replacement</a:t>
              </a:r>
            </a:p>
            <a:p>
              <a:pPr algn="ctr" defTabSz="1306513"/>
              <a:r>
                <a:rPr lang="en-US" sz="2000"/>
                <a:t> (2MB Shared Cache)</a:t>
              </a:r>
            </a:p>
          </p:txBody>
        </p:sp>
        <p:sp>
          <p:nvSpPr>
            <p:cNvPr id="543768" name="Rectangle 24"/>
            <p:cNvSpPr>
              <a:spLocks noChangeArrowheads="1"/>
            </p:cNvSpPr>
            <p:nvPr/>
          </p:nvSpPr>
          <p:spPr bwMode="auto">
            <a:xfrm>
              <a:off x="3312" y="4032"/>
              <a:ext cx="1200" cy="384"/>
            </a:xfrm>
            <a:prstGeom prst="rect">
              <a:avLst/>
            </a:prstGeom>
            <a:solidFill>
              <a:srgbClr val="0000FF"/>
            </a:solidFill>
            <a:ln w="50800" algn="ctr">
              <a:solidFill>
                <a:schemeClr val="tx1"/>
              </a:solidFill>
              <a:miter lim="800000"/>
              <a:headEnd/>
              <a:tailEnd/>
            </a:ln>
            <a:effectLst/>
          </p:spPr>
          <p:txBody>
            <a:bodyPr wrap="none" anchor="ctr"/>
            <a:lstStyle/>
            <a:p>
              <a:pPr algn="ctr" defTabSz="1306513"/>
              <a:r>
                <a:rPr lang="en-US" b="1"/>
                <a:t>h264ref</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374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74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Performance of CRUISE using RICE Classifier</a:t>
            </a:r>
            <a:endParaRPr lang="en-US" sz="3600"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30</a:t>
            </a:fld>
            <a:endParaRPr lang="en-US"/>
          </a:p>
        </p:txBody>
      </p:sp>
      <p:graphicFrame>
        <p:nvGraphicFramePr>
          <p:cNvPr id="5" name="Content Placeholder 4"/>
          <p:cNvGraphicFramePr>
            <a:graphicFrameLocks noGrp="1"/>
          </p:cNvGraphicFramePr>
          <p:nvPr>
            <p:ph idx="1"/>
          </p:nvPr>
        </p:nvGraphicFramePr>
        <p:xfrm>
          <a:off x="1059598" y="1646238"/>
          <a:ext cx="13181012" cy="521176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16200000">
            <a:off x="-1182683" y="3697284"/>
            <a:ext cx="3653564" cy="830997"/>
          </a:xfrm>
          <a:prstGeom prst="rect">
            <a:avLst/>
          </a:prstGeom>
          <a:noFill/>
        </p:spPr>
        <p:txBody>
          <a:bodyPr wrap="none" rtlCol="0">
            <a:spAutoFit/>
          </a:bodyPr>
          <a:lstStyle/>
          <a:p>
            <a:pPr algn="ctr"/>
            <a:r>
              <a:rPr lang="en-US" dirty="0" smtClean="0">
                <a:latin typeface="+mj-lt"/>
              </a:rPr>
              <a:t>Performance Relative to</a:t>
            </a:r>
          </a:p>
          <a:p>
            <a:pPr algn="ctr"/>
            <a:r>
              <a:rPr lang="en-US" dirty="0" smtClean="0">
                <a:latin typeface="+mj-lt"/>
              </a:rPr>
              <a:t> Worst Schedule</a:t>
            </a:r>
            <a:endParaRPr lang="en-US" dirty="0">
              <a:latin typeface="+mj-lt"/>
            </a:endParaRPr>
          </a:p>
        </p:txBody>
      </p:sp>
      <p:sp>
        <p:nvSpPr>
          <p:cNvPr id="7" name="Rectangle 6"/>
          <p:cNvSpPr/>
          <p:nvPr/>
        </p:nvSpPr>
        <p:spPr>
          <a:xfrm>
            <a:off x="0" y="7239000"/>
            <a:ext cx="14630400" cy="461665"/>
          </a:xfrm>
          <a:prstGeom prst="rect">
            <a:avLst/>
          </a:prstGeom>
        </p:spPr>
        <p:txBody>
          <a:bodyPr>
            <a:spAutoFit/>
          </a:bodyPr>
          <a:lstStyle/>
          <a:p>
            <a:pPr marL="350838" lvl="1" indent="-349250" algn="ctr" defTabSz="1306513" eaLnBrk="0" hangingPunct="0">
              <a:spcBef>
                <a:spcPct val="40000"/>
              </a:spcBef>
              <a:buSzPct val="125000"/>
              <a:buFont typeface="Arial" pitchFamily="34" charset="0"/>
              <a:buChar char="•"/>
              <a:defRPr/>
            </a:pPr>
            <a:r>
              <a:rPr lang="en-US" b="1" kern="0" dirty="0" smtClean="0">
                <a:solidFill>
                  <a:srgbClr val="FFFF00"/>
                </a:solidFill>
                <a:latin typeface="+mn-lt"/>
                <a:sym typeface="Wingdings" pitchFamily="2" charset="2"/>
              </a:rPr>
              <a:t>CRUISE using Dynamic RICE Classifier Within 1-2% of Optimal</a:t>
            </a:r>
          </a:p>
        </p:txBody>
      </p:sp>
      <p:sp>
        <p:nvSpPr>
          <p:cNvPr id="8" name="TextBox 7"/>
          <p:cNvSpPr txBox="1"/>
          <p:nvPr/>
        </p:nvSpPr>
        <p:spPr>
          <a:xfrm>
            <a:off x="6971036" y="2176046"/>
            <a:ext cx="1410964" cy="338554"/>
          </a:xfrm>
          <a:prstGeom prst="rect">
            <a:avLst/>
          </a:prstGeom>
          <a:noFill/>
        </p:spPr>
        <p:txBody>
          <a:bodyPr wrap="none" rtlCol="0">
            <a:spAutoFit/>
          </a:bodyPr>
          <a:lstStyle/>
          <a:p>
            <a:r>
              <a:rPr lang="en-US" sz="1600" dirty="0" smtClean="0">
                <a:latin typeface="+mj-lt"/>
              </a:rPr>
              <a:t>(ASPLOS’10)</a:t>
            </a:r>
            <a:endParaRPr lang="en-US" sz="16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646238"/>
            <a:ext cx="13812837" cy="5211762"/>
          </a:xfrm>
        </p:spPr>
        <p:txBody>
          <a:bodyPr/>
          <a:lstStyle/>
          <a:p>
            <a:pPr lvl="1">
              <a:buFont typeface="Arial" pitchFamily="34" charset="0"/>
              <a:buChar char="•"/>
            </a:pPr>
            <a:r>
              <a:rPr lang="en-US" sz="3200" dirty="0" smtClean="0"/>
              <a:t>Optimal application co-scheduling is an important problem</a:t>
            </a:r>
          </a:p>
          <a:p>
            <a:pPr lvl="2">
              <a:buFont typeface="Arial" pitchFamily="34" charset="0"/>
              <a:buChar char="•"/>
            </a:pPr>
            <a:r>
              <a:rPr lang="en-US" sz="2800" dirty="0" smtClean="0"/>
              <a:t>Useful for future multi-core processors and virtualization technologies</a:t>
            </a:r>
          </a:p>
          <a:p>
            <a:pPr lvl="1">
              <a:buFont typeface="Arial" pitchFamily="34" charset="0"/>
              <a:buChar char="•"/>
            </a:pPr>
            <a:endParaRPr lang="en-US" sz="200" dirty="0" smtClean="0"/>
          </a:p>
          <a:p>
            <a:pPr lvl="1">
              <a:buFont typeface="Arial" pitchFamily="34" charset="0"/>
              <a:buChar char="•"/>
            </a:pPr>
            <a:r>
              <a:rPr lang="en-US" sz="3200" dirty="0" smtClean="0"/>
              <a:t>Co-scheduling decisions are function of replacement policy</a:t>
            </a:r>
          </a:p>
          <a:p>
            <a:pPr lvl="1">
              <a:buFont typeface="Arial" pitchFamily="34" charset="0"/>
              <a:buChar char="•"/>
            </a:pPr>
            <a:endParaRPr lang="en-US" sz="200" dirty="0" smtClean="0"/>
          </a:p>
          <a:p>
            <a:pPr lvl="1">
              <a:buFont typeface="Arial" pitchFamily="34" charset="0"/>
              <a:buChar char="•"/>
            </a:pPr>
            <a:r>
              <a:rPr lang="en-US" sz="3200" dirty="0" smtClean="0"/>
              <a:t>Our Proposal:  </a:t>
            </a:r>
          </a:p>
          <a:p>
            <a:pPr lvl="2">
              <a:buFont typeface="Arial" pitchFamily="34" charset="0"/>
              <a:buChar char="•"/>
            </a:pPr>
            <a:r>
              <a:rPr lang="en-US" sz="2800" dirty="0" smtClean="0"/>
              <a:t>Cache Replacement and Utility-aware Scheduling (CRUISE)</a:t>
            </a:r>
          </a:p>
          <a:p>
            <a:pPr lvl="2">
              <a:buFont typeface="Arial" pitchFamily="34" charset="0"/>
              <a:buChar char="•"/>
            </a:pPr>
            <a:r>
              <a:rPr lang="en-US" sz="2800" dirty="0" smtClean="0"/>
              <a:t>Architecture support for estimating isolated cache behavior (RICE) </a:t>
            </a:r>
          </a:p>
          <a:p>
            <a:pPr lvl="1">
              <a:buFont typeface="Arial" pitchFamily="34" charset="0"/>
              <a:buChar char="•"/>
            </a:pPr>
            <a:endParaRPr lang="en-US" sz="200" dirty="0" smtClean="0"/>
          </a:p>
          <a:p>
            <a:pPr lvl="1">
              <a:buFont typeface="Arial" pitchFamily="34" charset="0"/>
              <a:buChar char="•"/>
            </a:pPr>
            <a:endParaRPr lang="en-US" sz="3200" b="1" dirty="0" smtClean="0">
              <a:solidFill>
                <a:srgbClr val="FFFF00"/>
              </a:solidFill>
            </a:endParaRPr>
          </a:p>
          <a:p>
            <a:pPr lvl="1">
              <a:buFont typeface="Arial" pitchFamily="34" charset="0"/>
              <a:buChar char="•"/>
            </a:pPr>
            <a:r>
              <a:rPr lang="en-US" sz="3200" b="1" dirty="0" smtClean="0">
                <a:solidFill>
                  <a:srgbClr val="FFFF00"/>
                </a:solidFill>
              </a:rPr>
              <a:t>CRUISE is scalable and performs similar to optimal co-scheduling</a:t>
            </a:r>
          </a:p>
          <a:p>
            <a:pPr lvl="2">
              <a:buFont typeface="Arial" pitchFamily="34" charset="0"/>
              <a:buChar char="•"/>
            </a:pPr>
            <a:r>
              <a:rPr lang="en-US" sz="2800" b="1" dirty="0" smtClean="0">
                <a:solidFill>
                  <a:srgbClr val="FFFF00"/>
                </a:solidFill>
              </a:rPr>
              <a:t>RICE requires negligible hardware overhead</a:t>
            </a:r>
            <a:endParaRPr lang="en-US" sz="2800" b="1" dirty="0">
              <a:solidFill>
                <a:srgbClr val="FFFF00"/>
              </a:solidFill>
            </a:endParaRPr>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pPr defTabSz="1306513">
              <a:defRPr/>
            </a:pPr>
            <a:fld id="{F9711E58-5324-4DBE-A129-A3C76CC3C4CA}" type="slidenum">
              <a:rPr lang="en-US"/>
              <a:pPr defTabSz="1306513">
                <a:defRPr/>
              </a:pPr>
              <a:t>32</a:t>
            </a:fld>
            <a:endParaRPr lang="en-US"/>
          </a:p>
        </p:txBody>
      </p:sp>
      <p:sp>
        <p:nvSpPr>
          <p:cNvPr id="25603" name="Rectangle 2"/>
          <p:cNvSpPr>
            <a:spLocks noChangeArrowheads="1"/>
          </p:cNvSpPr>
          <p:nvPr/>
        </p:nvSpPr>
        <p:spPr bwMode="auto">
          <a:xfrm>
            <a:off x="1096963" y="7497763"/>
            <a:ext cx="3048000" cy="549275"/>
          </a:xfrm>
          <a:prstGeom prst="rect">
            <a:avLst/>
          </a:prstGeom>
          <a:noFill/>
          <a:ln w="9525">
            <a:noFill/>
            <a:miter lim="800000"/>
            <a:headEnd/>
            <a:tailEnd/>
          </a:ln>
        </p:spPr>
        <p:txBody>
          <a:bodyPr wrap="none" anchor="ctr"/>
          <a:lstStyle/>
          <a:p>
            <a:endParaRPr lang="en-US"/>
          </a:p>
        </p:txBody>
      </p:sp>
      <p:sp>
        <p:nvSpPr>
          <p:cNvPr id="25604" name="Rectangle 3"/>
          <p:cNvSpPr>
            <a:spLocks noChangeArrowheads="1"/>
          </p:cNvSpPr>
          <p:nvPr/>
        </p:nvSpPr>
        <p:spPr bwMode="auto">
          <a:xfrm>
            <a:off x="4999038" y="7497763"/>
            <a:ext cx="4632325" cy="549275"/>
          </a:xfrm>
          <a:prstGeom prst="rect">
            <a:avLst/>
          </a:prstGeom>
          <a:noFill/>
          <a:ln w="9525">
            <a:noFill/>
            <a:miter lim="800000"/>
            <a:headEnd/>
            <a:tailEnd/>
          </a:ln>
        </p:spPr>
        <p:txBody>
          <a:bodyPr wrap="none" anchor="ctr"/>
          <a:lstStyle/>
          <a:p>
            <a:endParaRPr lang="en-US"/>
          </a:p>
        </p:txBody>
      </p:sp>
      <p:sp>
        <p:nvSpPr>
          <p:cNvPr id="25605" name="Rectangle 4"/>
          <p:cNvSpPr>
            <a:spLocks noChangeArrowheads="1"/>
          </p:cNvSpPr>
          <p:nvPr/>
        </p:nvSpPr>
        <p:spPr bwMode="auto">
          <a:xfrm>
            <a:off x="1096963" y="7497763"/>
            <a:ext cx="3048000" cy="549275"/>
          </a:xfrm>
          <a:prstGeom prst="rect">
            <a:avLst/>
          </a:prstGeom>
          <a:noFill/>
          <a:ln w="9525">
            <a:noFill/>
            <a:miter lim="800000"/>
            <a:headEnd/>
            <a:tailEnd/>
          </a:ln>
        </p:spPr>
        <p:txBody>
          <a:bodyPr wrap="none" anchor="ctr"/>
          <a:lstStyle/>
          <a:p>
            <a:endParaRPr lang="en-US"/>
          </a:p>
        </p:txBody>
      </p:sp>
      <p:sp>
        <p:nvSpPr>
          <p:cNvPr id="25606" name="Rectangle 5"/>
          <p:cNvSpPr>
            <a:spLocks noChangeArrowheads="1"/>
          </p:cNvSpPr>
          <p:nvPr/>
        </p:nvSpPr>
        <p:spPr bwMode="auto">
          <a:xfrm>
            <a:off x="4999038" y="7497763"/>
            <a:ext cx="4632325" cy="549275"/>
          </a:xfrm>
          <a:prstGeom prst="rect">
            <a:avLst/>
          </a:prstGeom>
          <a:noFill/>
          <a:ln w="9525">
            <a:noFill/>
            <a:miter lim="800000"/>
            <a:headEnd/>
            <a:tailEnd/>
          </a:ln>
        </p:spPr>
        <p:txBody>
          <a:bodyPr wrap="none" anchor="ctr"/>
          <a:lstStyle/>
          <a:p>
            <a:endParaRPr lang="en-US"/>
          </a:p>
        </p:txBody>
      </p:sp>
      <p:sp>
        <p:nvSpPr>
          <p:cNvPr id="25607" name="Rectangle 14"/>
          <p:cNvSpPr>
            <a:spLocks noChangeArrowheads="1"/>
          </p:cNvSpPr>
          <p:nvPr/>
        </p:nvSpPr>
        <p:spPr bwMode="auto">
          <a:xfrm>
            <a:off x="5172075" y="2133600"/>
            <a:ext cx="4286250" cy="2563813"/>
          </a:xfrm>
          <a:prstGeom prst="rect">
            <a:avLst/>
          </a:prstGeom>
          <a:noFill/>
          <a:ln w="12700">
            <a:noFill/>
            <a:miter lim="800000"/>
            <a:headEnd type="none" w="sm" len="sm"/>
            <a:tailEnd type="none" w="sm" len="sm"/>
          </a:ln>
        </p:spPr>
        <p:txBody>
          <a:bodyPr wrap="none" lIns="130615" tIns="65308" rIns="130615" bIns="65308">
            <a:spAutoFit/>
          </a:bodyPr>
          <a:lstStyle/>
          <a:p>
            <a:pPr algn="ctr" defTabSz="1306513"/>
            <a:r>
              <a:rPr lang="en-US" sz="12600" b="1">
                <a:solidFill>
                  <a:schemeClr val="tx2"/>
                </a:solidFill>
              </a:rPr>
              <a:t>Q&amp;A</a:t>
            </a:r>
          </a:p>
          <a:p>
            <a:pPr algn="ctr" defTabSz="1306513"/>
            <a:endParaRPr lang="en-US" sz="3200" b="1">
              <a:solidFill>
                <a:schemeClr val="tx2"/>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p:cNvSpPr>
            <a:spLocks noGrp="1"/>
          </p:cNvSpPr>
          <p:nvPr>
            <p:ph type="sldNum" sz="quarter" idx="10"/>
          </p:nvPr>
        </p:nvSpPr>
        <p:spPr/>
        <p:txBody>
          <a:bodyPr/>
          <a:lstStyle/>
          <a:p>
            <a:fld id="{89E6E9DA-463D-4D71-8CBE-DE9D58C60D61}" type="slidenum">
              <a:rPr lang="en-US"/>
              <a:pPr/>
              <a:t>4</a:t>
            </a:fld>
            <a:endParaRPr lang="en-US"/>
          </a:p>
        </p:txBody>
      </p:sp>
      <p:sp>
        <p:nvSpPr>
          <p:cNvPr id="543746" name="Rectangle 2"/>
          <p:cNvSpPr>
            <a:spLocks noGrp="1" noChangeArrowheads="1"/>
          </p:cNvSpPr>
          <p:nvPr>
            <p:ph type="title"/>
          </p:nvPr>
        </p:nvSpPr>
        <p:spPr/>
        <p:txBody>
          <a:bodyPr/>
          <a:lstStyle/>
          <a:p>
            <a:r>
              <a:rPr lang="en-US" dirty="0" smtClean="0"/>
              <a:t>Addressing Shared Cache Performance</a:t>
            </a:r>
            <a:endParaRPr lang="en-US" dirty="0"/>
          </a:p>
        </p:txBody>
      </p:sp>
      <p:sp>
        <p:nvSpPr>
          <p:cNvPr id="543747" name="Rectangle 3"/>
          <p:cNvSpPr>
            <a:spLocks noGrp="1" noChangeArrowheads="1"/>
          </p:cNvSpPr>
          <p:nvPr>
            <p:ph type="body" idx="1"/>
          </p:nvPr>
        </p:nvSpPr>
        <p:spPr>
          <a:xfrm>
            <a:off x="7162800" y="1295400"/>
            <a:ext cx="7924800" cy="3124200"/>
          </a:xfrm>
        </p:spPr>
        <p:txBody>
          <a:bodyPr/>
          <a:lstStyle/>
          <a:p>
            <a:pPr lvl="1"/>
            <a:r>
              <a:rPr lang="en-US" sz="3200" dirty="0"/>
              <a:t>Conventional LRU policy allocates resources based on rate of demand</a:t>
            </a:r>
          </a:p>
          <a:p>
            <a:pPr lvl="2"/>
            <a:r>
              <a:rPr lang="en-US" sz="2800" dirty="0"/>
              <a:t>Applications that </a:t>
            </a:r>
            <a:r>
              <a:rPr lang="en-US" sz="2800" dirty="0" smtClean="0"/>
              <a:t>have no cache benefit cause </a:t>
            </a:r>
            <a:r>
              <a:rPr lang="en-US" sz="2800" dirty="0"/>
              <a:t>destructive cache </a:t>
            </a:r>
            <a:r>
              <a:rPr lang="en-US" sz="2800" dirty="0" smtClean="0"/>
              <a:t>interference</a:t>
            </a:r>
          </a:p>
          <a:p>
            <a:pPr lvl="1"/>
            <a:endParaRPr lang="en-US" dirty="0" smtClean="0">
              <a:solidFill>
                <a:schemeClr val="hlink"/>
              </a:solidFill>
              <a:sym typeface="Wingdings" pitchFamily="2" charset="2"/>
            </a:endParaRPr>
          </a:p>
          <a:p>
            <a:pPr lvl="1"/>
            <a:r>
              <a:rPr lang="en-US" dirty="0" smtClean="0">
                <a:sym typeface="Wingdings" pitchFamily="2" charset="2"/>
              </a:rPr>
              <a:t>State-of-Art Solutions:</a:t>
            </a:r>
          </a:p>
          <a:p>
            <a:pPr lvl="2"/>
            <a:r>
              <a:rPr lang="en-US" sz="2800" dirty="0" smtClean="0">
                <a:solidFill>
                  <a:srgbClr val="FFFF00"/>
                </a:solidFill>
                <a:sym typeface="Wingdings" pitchFamily="2" charset="2"/>
              </a:rPr>
              <a:t>Improve Cache Replacement (HW)</a:t>
            </a:r>
          </a:p>
          <a:p>
            <a:pPr lvl="2"/>
            <a:r>
              <a:rPr lang="en-US" sz="2800" dirty="0" smtClean="0">
                <a:solidFill>
                  <a:srgbClr val="FFFF00"/>
                </a:solidFill>
                <a:sym typeface="Wingdings" pitchFamily="2" charset="2"/>
              </a:rPr>
              <a:t>Modify Memory Allocation (SW)</a:t>
            </a:r>
          </a:p>
          <a:p>
            <a:pPr lvl="2"/>
            <a:r>
              <a:rPr lang="en-US" sz="2800" dirty="0" smtClean="0">
                <a:solidFill>
                  <a:srgbClr val="FFFF00"/>
                </a:solidFill>
                <a:sym typeface="Wingdings" pitchFamily="2" charset="2"/>
              </a:rPr>
              <a:t>Intelligent Application Scheduling (SW)</a:t>
            </a:r>
            <a:endParaRPr lang="en-US" sz="2800" dirty="0">
              <a:solidFill>
                <a:srgbClr val="FFFF00"/>
              </a:solidFill>
              <a:sym typeface="Wingdings" pitchFamily="2" charset="2"/>
            </a:endParaRPr>
          </a:p>
        </p:txBody>
      </p:sp>
      <p:grpSp>
        <p:nvGrpSpPr>
          <p:cNvPr id="2" name="Group 4"/>
          <p:cNvGrpSpPr>
            <a:grpSpLocks/>
          </p:cNvGrpSpPr>
          <p:nvPr/>
        </p:nvGrpSpPr>
        <p:grpSpPr bwMode="auto">
          <a:xfrm>
            <a:off x="76200" y="1371600"/>
            <a:ext cx="6932613" cy="4724400"/>
            <a:chOff x="48" y="864"/>
            <a:chExt cx="4367" cy="2976"/>
          </a:xfrm>
        </p:grpSpPr>
        <p:graphicFrame>
          <p:nvGraphicFramePr>
            <p:cNvPr id="543749" name="Object 5"/>
            <p:cNvGraphicFramePr>
              <a:graphicFrameLocks noChangeAspect="1"/>
            </p:cNvGraphicFramePr>
            <p:nvPr/>
          </p:nvGraphicFramePr>
          <p:xfrm>
            <a:off x="151" y="865"/>
            <a:ext cx="4264" cy="2975"/>
          </p:xfrm>
          <a:graphic>
            <a:graphicData uri="http://schemas.openxmlformats.org/presentationml/2006/ole">
              <mc:AlternateContent xmlns:mc="http://schemas.openxmlformats.org/markup-compatibility/2006">
                <mc:Choice xmlns:v="urn:schemas-microsoft-com:vml" Requires="v">
                  <p:oleObj spid="_x0000_s3076" r:id="rId4" imgW="4723810" imgH="3296110" progId="">
                    <p:embed/>
                  </p:oleObj>
                </mc:Choice>
                <mc:Fallback>
                  <p:oleObj r:id="rId4" imgW="4723810" imgH="3296110"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 y="865"/>
                          <a:ext cx="4264" cy="2975"/>
                        </a:xfrm>
                        <a:prstGeom prst="rect">
                          <a:avLst/>
                        </a:prstGeom>
                        <a:noFill/>
                        <a:ln>
                          <a:noFill/>
                        </a:ln>
                        <a:effectLst/>
                        <a:extLst>
                          <a:ext uri="{909E8E84-426E-40DD-AFC4-6F175D3DCCD1}">
                            <a14:hiddenFill xmlns:a14="http://schemas.microsoft.com/office/drawing/2010/main">
                              <a:solidFill>
                                <a:srgbClr val="AA014C"/>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43750" name="Text Box 6"/>
            <p:cNvSpPr txBox="1">
              <a:spLocks noChangeArrowheads="1"/>
            </p:cNvSpPr>
            <p:nvPr/>
          </p:nvSpPr>
          <p:spPr bwMode="auto">
            <a:xfrm rot="-5400000">
              <a:off x="-1315" y="2227"/>
              <a:ext cx="2976" cy="250"/>
            </a:xfrm>
            <a:prstGeom prst="rect">
              <a:avLst/>
            </a:prstGeom>
            <a:solidFill>
              <a:schemeClr val="tx1"/>
            </a:solidFill>
            <a:ln w="50800" algn="ctr">
              <a:noFill/>
              <a:miter lim="800000"/>
              <a:headEnd/>
              <a:tailEnd/>
            </a:ln>
            <a:effectLst/>
          </p:spPr>
          <p:txBody>
            <a:bodyPr>
              <a:spAutoFit/>
            </a:bodyPr>
            <a:lstStyle/>
            <a:p>
              <a:pPr algn="ctr" defTabSz="1306513"/>
              <a:r>
                <a:rPr lang="en-US" sz="2000">
                  <a:solidFill>
                    <a:srgbClr val="003300"/>
                  </a:solidFill>
                </a:rPr>
                <a:t>Misses Per 1000 Instr (under LRU)</a:t>
              </a:r>
              <a:endParaRPr lang="en-US" sz="2000" b="1">
                <a:solidFill>
                  <a:srgbClr val="003300"/>
                </a:solidFill>
              </a:endParaRPr>
            </a:p>
          </p:txBody>
        </p:sp>
        <p:sp>
          <p:nvSpPr>
            <p:cNvPr id="543751" name="Text Box 7"/>
            <p:cNvSpPr txBox="1">
              <a:spLocks noChangeArrowheads="1"/>
            </p:cNvSpPr>
            <p:nvPr/>
          </p:nvSpPr>
          <p:spPr bwMode="auto">
            <a:xfrm>
              <a:off x="1488" y="1200"/>
              <a:ext cx="818" cy="288"/>
            </a:xfrm>
            <a:prstGeom prst="rect">
              <a:avLst/>
            </a:prstGeom>
            <a:noFill/>
            <a:ln w="50800" algn="ctr">
              <a:noFill/>
              <a:miter lim="800000"/>
              <a:headEnd/>
              <a:tailEnd/>
            </a:ln>
            <a:effectLst/>
          </p:spPr>
          <p:txBody>
            <a:bodyPr wrap="none">
              <a:spAutoFit/>
            </a:bodyPr>
            <a:lstStyle/>
            <a:p>
              <a:pPr defTabSz="1306513"/>
              <a:r>
                <a:rPr lang="en-US" b="1">
                  <a:solidFill>
                    <a:srgbClr val="FF0000"/>
                  </a:solidFill>
                </a:rPr>
                <a:t>soplex</a:t>
              </a:r>
            </a:p>
          </p:txBody>
        </p:sp>
        <p:sp>
          <p:nvSpPr>
            <p:cNvPr id="543752" name="Text Box 8"/>
            <p:cNvSpPr txBox="1">
              <a:spLocks noChangeArrowheads="1"/>
            </p:cNvSpPr>
            <p:nvPr/>
          </p:nvSpPr>
          <p:spPr bwMode="auto">
            <a:xfrm>
              <a:off x="1536" y="2352"/>
              <a:ext cx="968" cy="288"/>
            </a:xfrm>
            <a:prstGeom prst="rect">
              <a:avLst/>
            </a:prstGeom>
            <a:noFill/>
            <a:ln w="50800" algn="ctr">
              <a:noFill/>
              <a:miter lim="800000"/>
              <a:headEnd/>
              <a:tailEnd/>
            </a:ln>
            <a:effectLst/>
          </p:spPr>
          <p:txBody>
            <a:bodyPr wrap="none">
              <a:spAutoFit/>
            </a:bodyPr>
            <a:lstStyle/>
            <a:p>
              <a:pPr defTabSz="1306513"/>
              <a:r>
                <a:rPr lang="en-US" b="1">
                  <a:solidFill>
                    <a:srgbClr val="0000FF"/>
                  </a:solidFill>
                </a:rPr>
                <a:t>h264ref</a:t>
              </a:r>
            </a:p>
          </p:txBody>
        </p:sp>
        <p:sp>
          <p:nvSpPr>
            <p:cNvPr id="543753" name="Line 9"/>
            <p:cNvSpPr>
              <a:spLocks noChangeShapeType="1"/>
            </p:cNvSpPr>
            <p:nvPr/>
          </p:nvSpPr>
          <p:spPr bwMode="auto">
            <a:xfrm flipV="1">
              <a:off x="2304" y="1200"/>
              <a:ext cx="336" cy="144"/>
            </a:xfrm>
            <a:prstGeom prst="line">
              <a:avLst/>
            </a:prstGeom>
            <a:noFill/>
            <a:ln w="50800">
              <a:solidFill>
                <a:srgbClr val="FF0000"/>
              </a:solidFill>
              <a:round/>
              <a:headEnd/>
              <a:tailEnd type="triangle" w="med" len="med"/>
            </a:ln>
            <a:effectLst/>
          </p:spPr>
          <p:txBody>
            <a:bodyPr wrap="none" anchor="ctr"/>
            <a:lstStyle/>
            <a:p>
              <a:endParaRPr lang="en-US"/>
            </a:p>
          </p:txBody>
        </p:sp>
        <p:sp>
          <p:nvSpPr>
            <p:cNvPr id="543754" name="Line 10"/>
            <p:cNvSpPr>
              <a:spLocks noChangeShapeType="1"/>
            </p:cNvSpPr>
            <p:nvPr/>
          </p:nvSpPr>
          <p:spPr bwMode="auto">
            <a:xfrm flipV="1">
              <a:off x="2496" y="2352"/>
              <a:ext cx="336" cy="144"/>
            </a:xfrm>
            <a:prstGeom prst="line">
              <a:avLst/>
            </a:prstGeom>
            <a:noFill/>
            <a:ln w="50800">
              <a:solidFill>
                <a:srgbClr val="0000FF"/>
              </a:solidFill>
              <a:round/>
              <a:headEnd/>
              <a:tailEnd type="triangle" w="med" len="med"/>
            </a:ln>
            <a:effectLst/>
          </p:spPr>
          <p:txBody>
            <a:bodyPr wrap="none" anchor="ctr"/>
            <a:lstStyle/>
            <a:p>
              <a:endParaRPr lang="en-US"/>
            </a:p>
          </p:txBody>
        </p:sp>
      </p:grpSp>
      <p:grpSp>
        <p:nvGrpSpPr>
          <p:cNvPr id="3" name="Group 11"/>
          <p:cNvGrpSpPr>
            <a:grpSpLocks/>
          </p:cNvGrpSpPr>
          <p:nvPr/>
        </p:nvGrpSpPr>
        <p:grpSpPr bwMode="auto">
          <a:xfrm>
            <a:off x="0" y="6400800"/>
            <a:ext cx="7375525" cy="1768475"/>
            <a:chOff x="0" y="4032"/>
            <a:chExt cx="4646" cy="1114"/>
          </a:xfrm>
        </p:grpSpPr>
        <p:sp>
          <p:nvSpPr>
            <p:cNvPr id="543756" name="Rectangle 12"/>
            <p:cNvSpPr>
              <a:spLocks noChangeArrowheads="1"/>
            </p:cNvSpPr>
            <p:nvPr/>
          </p:nvSpPr>
          <p:spPr bwMode="auto">
            <a:xfrm>
              <a:off x="96" y="4032"/>
              <a:ext cx="3216" cy="384"/>
            </a:xfrm>
            <a:prstGeom prst="rect">
              <a:avLst/>
            </a:prstGeom>
            <a:solidFill>
              <a:srgbClr val="FF0000"/>
            </a:solidFill>
            <a:ln w="50800" algn="ctr">
              <a:solidFill>
                <a:schemeClr val="tx1"/>
              </a:solidFill>
              <a:miter lim="800000"/>
              <a:headEnd/>
              <a:tailEnd/>
            </a:ln>
            <a:effectLst/>
          </p:spPr>
          <p:txBody>
            <a:bodyPr wrap="none" anchor="ctr"/>
            <a:lstStyle/>
            <a:p>
              <a:pPr algn="ctr" defTabSz="1306513"/>
              <a:r>
                <a:rPr lang="en-US" b="1"/>
                <a:t>soplex</a:t>
              </a:r>
            </a:p>
          </p:txBody>
        </p:sp>
        <p:sp>
          <p:nvSpPr>
            <p:cNvPr id="543757" name="Line 13"/>
            <p:cNvSpPr>
              <a:spLocks noChangeShapeType="1"/>
            </p:cNvSpPr>
            <p:nvPr/>
          </p:nvSpPr>
          <p:spPr bwMode="auto">
            <a:xfrm>
              <a:off x="2304" y="4416"/>
              <a:ext cx="0" cy="115"/>
            </a:xfrm>
            <a:prstGeom prst="line">
              <a:avLst/>
            </a:prstGeom>
            <a:noFill/>
            <a:ln w="50800">
              <a:solidFill>
                <a:schemeClr val="tx1"/>
              </a:solidFill>
              <a:round/>
              <a:headEnd/>
              <a:tailEnd/>
            </a:ln>
            <a:effectLst/>
          </p:spPr>
          <p:txBody>
            <a:bodyPr wrap="none" anchor="ctr"/>
            <a:lstStyle/>
            <a:p>
              <a:endParaRPr lang="en-US"/>
            </a:p>
          </p:txBody>
        </p:sp>
        <p:sp>
          <p:nvSpPr>
            <p:cNvPr id="543758" name="Line 14"/>
            <p:cNvSpPr>
              <a:spLocks noChangeShapeType="1"/>
            </p:cNvSpPr>
            <p:nvPr/>
          </p:nvSpPr>
          <p:spPr bwMode="auto">
            <a:xfrm>
              <a:off x="1200" y="4416"/>
              <a:ext cx="0" cy="115"/>
            </a:xfrm>
            <a:prstGeom prst="line">
              <a:avLst/>
            </a:prstGeom>
            <a:noFill/>
            <a:ln w="50800">
              <a:solidFill>
                <a:schemeClr val="tx1"/>
              </a:solidFill>
              <a:round/>
              <a:headEnd/>
              <a:tailEnd/>
            </a:ln>
            <a:effectLst/>
          </p:spPr>
          <p:txBody>
            <a:bodyPr wrap="none" anchor="ctr"/>
            <a:lstStyle/>
            <a:p>
              <a:endParaRPr lang="en-US"/>
            </a:p>
          </p:txBody>
        </p:sp>
        <p:sp>
          <p:nvSpPr>
            <p:cNvPr id="543759" name="Line 15"/>
            <p:cNvSpPr>
              <a:spLocks noChangeShapeType="1"/>
            </p:cNvSpPr>
            <p:nvPr/>
          </p:nvSpPr>
          <p:spPr bwMode="auto">
            <a:xfrm>
              <a:off x="3408" y="4416"/>
              <a:ext cx="0" cy="115"/>
            </a:xfrm>
            <a:prstGeom prst="line">
              <a:avLst/>
            </a:prstGeom>
            <a:noFill/>
            <a:ln w="50800">
              <a:solidFill>
                <a:schemeClr val="tx1"/>
              </a:solidFill>
              <a:round/>
              <a:headEnd/>
              <a:tailEnd/>
            </a:ln>
            <a:effectLst/>
          </p:spPr>
          <p:txBody>
            <a:bodyPr wrap="none" anchor="ctr"/>
            <a:lstStyle/>
            <a:p>
              <a:endParaRPr lang="en-US"/>
            </a:p>
          </p:txBody>
        </p:sp>
        <p:sp>
          <p:nvSpPr>
            <p:cNvPr id="543760" name="Line 16"/>
            <p:cNvSpPr>
              <a:spLocks noChangeShapeType="1"/>
            </p:cNvSpPr>
            <p:nvPr/>
          </p:nvSpPr>
          <p:spPr bwMode="auto">
            <a:xfrm>
              <a:off x="4512" y="4416"/>
              <a:ext cx="0" cy="115"/>
            </a:xfrm>
            <a:prstGeom prst="line">
              <a:avLst/>
            </a:prstGeom>
            <a:noFill/>
            <a:ln w="50800">
              <a:solidFill>
                <a:schemeClr val="tx1"/>
              </a:solidFill>
              <a:round/>
              <a:headEnd/>
              <a:tailEnd/>
            </a:ln>
            <a:effectLst/>
          </p:spPr>
          <p:txBody>
            <a:bodyPr wrap="none" anchor="ctr"/>
            <a:lstStyle/>
            <a:p>
              <a:endParaRPr lang="en-US"/>
            </a:p>
          </p:txBody>
        </p:sp>
        <p:sp>
          <p:nvSpPr>
            <p:cNvPr id="543761" name="Line 17"/>
            <p:cNvSpPr>
              <a:spLocks noChangeShapeType="1"/>
            </p:cNvSpPr>
            <p:nvPr/>
          </p:nvSpPr>
          <p:spPr bwMode="auto">
            <a:xfrm>
              <a:off x="96" y="4416"/>
              <a:ext cx="0" cy="115"/>
            </a:xfrm>
            <a:prstGeom prst="line">
              <a:avLst/>
            </a:prstGeom>
            <a:noFill/>
            <a:ln w="50800">
              <a:solidFill>
                <a:schemeClr val="tx1"/>
              </a:solidFill>
              <a:round/>
              <a:headEnd/>
              <a:tailEnd/>
            </a:ln>
            <a:effectLst/>
          </p:spPr>
          <p:txBody>
            <a:bodyPr wrap="none" anchor="ctr"/>
            <a:lstStyle/>
            <a:p>
              <a:endParaRPr lang="en-US"/>
            </a:p>
          </p:txBody>
        </p:sp>
        <p:sp>
          <p:nvSpPr>
            <p:cNvPr id="543762" name="Text Box 18"/>
            <p:cNvSpPr txBox="1">
              <a:spLocks noChangeArrowheads="1"/>
            </p:cNvSpPr>
            <p:nvPr/>
          </p:nvSpPr>
          <p:spPr bwMode="auto">
            <a:xfrm>
              <a:off x="0" y="4512"/>
              <a:ext cx="218" cy="250"/>
            </a:xfrm>
            <a:prstGeom prst="rect">
              <a:avLst/>
            </a:prstGeom>
            <a:noFill/>
            <a:ln w="50800" algn="ctr">
              <a:noFill/>
              <a:miter lim="800000"/>
              <a:headEnd/>
              <a:tailEnd/>
            </a:ln>
            <a:effectLst/>
          </p:spPr>
          <p:txBody>
            <a:bodyPr wrap="none">
              <a:spAutoFit/>
            </a:bodyPr>
            <a:lstStyle/>
            <a:p>
              <a:pPr defTabSz="1306513"/>
              <a:r>
                <a:rPr lang="en-US" sz="2000"/>
                <a:t>0</a:t>
              </a:r>
            </a:p>
          </p:txBody>
        </p:sp>
        <p:sp>
          <p:nvSpPr>
            <p:cNvPr id="543763" name="Text Box 19"/>
            <p:cNvSpPr txBox="1">
              <a:spLocks noChangeArrowheads="1"/>
            </p:cNvSpPr>
            <p:nvPr/>
          </p:nvSpPr>
          <p:spPr bwMode="auto">
            <a:xfrm>
              <a:off x="1058" y="4512"/>
              <a:ext cx="320" cy="250"/>
            </a:xfrm>
            <a:prstGeom prst="rect">
              <a:avLst/>
            </a:prstGeom>
            <a:noFill/>
            <a:ln w="50800" algn="ctr">
              <a:noFill/>
              <a:miter lim="800000"/>
              <a:headEnd/>
              <a:tailEnd/>
            </a:ln>
            <a:effectLst/>
          </p:spPr>
          <p:txBody>
            <a:bodyPr wrap="none">
              <a:spAutoFit/>
            </a:bodyPr>
            <a:lstStyle/>
            <a:p>
              <a:pPr defTabSz="1306513"/>
              <a:r>
                <a:rPr lang="en-US" sz="2000"/>
                <a:t>25</a:t>
              </a:r>
            </a:p>
          </p:txBody>
        </p:sp>
        <p:sp>
          <p:nvSpPr>
            <p:cNvPr id="543764" name="Text Box 20"/>
            <p:cNvSpPr txBox="1">
              <a:spLocks noChangeArrowheads="1"/>
            </p:cNvSpPr>
            <p:nvPr/>
          </p:nvSpPr>
          <p:spPr bwMode="auto">
            <a:xfrm>
              <a:off x="2162" y="4512"/>
              <a:ext cx="320" cy="250"/>
            </a:xfrm>
            <a:prstGeom prst="rect">
              <a:avLst/>
            </a:prstGeom>
            <a:noFill/>
            <a:ln w="50800" algn="ctr">
              <a:noFill/>
              <a:miter lim="800000"/>
              <a:headEnd/>
              <a:tailEnd/>
            </a:ln>
            <a:effectLst/>
          </p:spPr>
          <p:txBody>
            <a:bodyPr wrap="none">
              <a:spAutoFit/>
            </a:bodyPr>
            <a:lstStyle/>
            <a:p>
              <a:pPr defTabSz="1306513"/>
              <a:r>
                <a:rPr lang="en-US" sz="2000"/>
                <a:t>50</a:t>
              </a:r>
            </a:p>
          </p:txBody>
        </p:sp>
        <p:sp>
          <p:nvSpPr>
            <p:cNvPr id="543765" name="Text Box 21"/>
            <p:cNvSpPr txBox="1">
              <a:spLocks noChangeArrowheads="1"/>
            </p:cNvSpPr>
            <p:nvPr/>
          </p:nvSpPr>
          <p:spPr bwMode="auto">
            <a:xfrm>
              <a:off x="3266" y="4512"/>
              <a:ext cx="320" cy="250"/>
            </a:xfrm>
            <a:prstGeom prst="rect">
              <a:avLst/>
            </a:prstGeom>
            <a:noFill/>
            <a:ln w="50800" algn="ctr">
              <a:noFill/>
              <a:miter lim="800000"/>
              <a:headEnd/>
              <a:tailEnd/>
            </a:ln>
            <a:effectLst/>
          </p:spPr>
          <p:txBody>
            <a:bodyPr wrap="none">
              <a:spAutoFit/>
            </a:bodyPr>
            <a:lstStyle/>
            <a:p>
              <a:pPr defTabSz="1306513"/>
              <a:r>
                <a:rPr lang="en-US" sz="2000"/>
                <a:t>75</a:t>
              </a:r>
            </a:p>
          </p:txBody>
        </p:sp>
        <p:sp>
          <p:nvSpPr>
            <p:cNvPr id="543766" name="Text Box 22"/>
            <p:cNvSpPr txBox="1">
              <a:spLocks noChangeArrowheads="1"/>
            </p:cNvSpPr>
            <p:nvPr/>
          </p:nvSpPr>
          <p:spPr bwMode="auto">
            <a:xfrm>
              <a:off x="4224" y="4512"/>
              <a:ext cx="422" cy="250"/>
            </a:xfrm>
            <a:prstGeom prst="rect">
              <a:avLst/>
            </a:prstGeom>
            <a:noFill/>
            <a:ln w="50800" algn="ctr">
              <a:noFill/>
              <a:miter lim="800000"/>
              <a:headEnd/>
              <a:tailEnd/>
            </a:ln>
            <a:effectLst/>
          </p:spPr>
          <p:txBody>
            <a:bodyPr wrap="none">
              <a:spAutoFit/>
            </a:bodyPr>
            <a:lstStyle/>
            <a:p>
              <a:pPr defTabSz="1306513"/>
              <a:r>
                <a:rPr lang="en-US" sz="2000"/>
                <a:t>100</a:t>
              </a:r>
            </a:p>
          </p:txBody>
        </p:sp>
        <p:sp>
          <p:nvSpPr>
            <p:cNvPr id="543767" name="Text Box 23"/>
            <p:cNvSpPr txBox="1">
              <a:spLocks noChangeArrowheads="1"/>
            </p:cNvSpPr>
            <p:nvPr/>
          </p:nvSpPr>
          <p:spPr bwMode="auto">
            <a:xfrm>
              <a:off x="548" y="4704"/>
              <a:ext cx="3532" cy="442"/>
            </a:xfrm>
            <a:prstGeom prst="rect">
              <a:avLst/>
            </a:prstGeom>
            <a:noFill/>
            <a:ln w="50800" algn="ctr">
              <a:noFill/>
              <a:miter lim="800000"/>
              <a:headEnd/>
              <a:tailEnd/>
            </a:ln>
            <a:effectLst/>
          </p:spPr>
          <p:txBody>
            <a:bodyPr wrap="none">
              <a:spAutoFit/>
            </a:bodyPr>
            <a:lstStyle/>
            <a:p>
              <a:pPr algn="ctr" defTabSz="1306513"/>
              <a:r>
                <a:rPr lang="en-US" sz="2000"/>
                <a:t>Cache Occupancy Under LRU Replacement</a:t>
              </a:r>
            </a:p>
            <a:p>
              <a:pPr algn="ctr" defTabSz="1306513"/>
              <a:r>
                <a:rPr lang="en-US" sz="2000"/>
                <a:t> (2MB Shared Cache)</a:t>
              </a:r>
            </a:p>
          </p:txBody>
        </p:sp>
        <p:sp>
          <p:nvSpPr>
            <p:cNvPr id="543768" name="Rectangle 24"/>
            <p:cNvSpPr>
              <a:spLocks noChangeArrowheads="1"/>
            </p:cNvSpPr>
            <p:nvPr/>
          </p:nvSpPr>
          <p:spPr bwMode="auto">
            <a:xfrm>
              <a:off x="3312" y="4032"/>
              <a:ext cx="1200" cy="384"/>
            </a:xfrm>
            <a:prstGeom prst="rect">
              <a:avLst/>
            </a:prstGeom>
            <a:solidFill>
              <a:srgbClr val="0000FF"/>
            </a:solidFill>
            <a:ln w="50800" algn="ctr">
              <a:solidFill>
                <a:schemeClr val="tx1"/>
              </a:solidFill>
              <a:miter lim="800000"/>
              <a:headEnd/>
              <a:tailEnd/>
            </a:ln>
            <a:effectLst/>
          </p:spPr>
          <p:txBody>
            <a:bodyPr wrap="none" anchor="ctr"/>
            <a:lstStyle/>
            <a:p>
              <a:pPr algn="ctr" defTabSz="1306513"/>
              <a:r>
                <a:rPr lang="en-US" b="1"/>
                <a:t>h264ref</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HW Techniques for Improving Shared Caches</a:t>
            </a:r>
            <a:endParaRPr lang="en-US" dirty="0"/>
          </a:p>
        </p:txBody>
      </p:sp>
      <p:sp>
        <p:nvSpPr>
          <p:cNvPr id="3" name="Content Placeholder 2"/>
          <p:cNvSpPr>
            <a:spLocks noGrp="1"/>
          </p:cNvSpPr>
          <p:nvPr>
            <p:ph idx="1"/>
          </p:nvPr>
        </p:nvSpPr>
        <p:spPr>
          <a:xfrm>
            <a:off x="728662" y="1341438"/>
            <a:ext cx="13541375" cy="1935162"/>
          </a:xfrm>
        </p:spPr>
        <p:txBody>
          <a:bodyPr/>
          <a:lstStyle/>
          <a:p>
            <a:pPr lvl="1">
              <a:buFont typeface="Arial" pitchFamily="34" charset="0"/>
              <a:buChar char="•"/>
            </a:pPr>
            <a:r>
              <a:rPr lang="en-US" sz="3200" dirty="0" smtClean="0"/>
              <a:t>Modify cache replacement policy</a:t>
            </a:r>
          </a:p>
          <a:p>
            <a:pPr lvl="1">
              <a:buFont typeface="Arial" pitchFamily="34" charset="0"/>
              <a:buChar char="•"/>
            </a:pPr>
            <a:r>
              <a:rPr lang="en-US" sz="3200" b="1" u="sng" dirty="0" smtClean="0">
                <a:solidFill>
                  <a:srgbClr val="FFFF00"/>
                </a:solidFill>
              </a:rPr>
              <a:t>Goal:</a:t>
            </a:r>
            <a:r>
              <a:rPr lang="en-US" sz="3200" dirty="0" smtClean="0"/>
              <a:t>  Allocate cache resources based on cache utility NOT demand</a:t>
            </a:r>
            <a:endParaRPr lang="en-US" sz="2800"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5</a:t>
            </a:fld>
            <a:endParaRPr lang="en-US"/>
          </a:p>
        </p:txBody>
      </p:sp>
      <p:sp>
        <p:nvSpPr>
          <p:cNvPr id="17" name="Rectangle 16"/>
          <p:cNvSpPr/>
          <p:nvPr/>
        </p:nvSpPr>
        <p:spPr bwMode="auto">
          <a:xfrm>
            <a:off x="4157049" y="5808769"/>
            <a:ext cx="1638048" cy="692209"/>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16" name="Rectangle 15"/>
          <p:cNvSpPr/>
          <p:nvPr/>
        </p:nvSpPr>
        <p:spPr bwMode="auto">
          <a:xfrm>
            <a:off x="3966297" y="5808769"/>
            <a:ext cx="190752" cy="69220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pic>
        <p:nvPicPr>
          <p:cNvPr id="18" name="Picture 2" descr="C:\Users\psahuja\AppData\Local\Microsoft\Windows\Temporary Internet Files\Content.IE5\TGGF3ELE\MC9004238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33097" y="3681578"/>
            <a:ext cx="708802" cy="58401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7" descr="C:\Users\psahuja\AppData\Local\Microsoft\Windows\Temporary Internet Files\Content.IE5\TGGF3ELE\MC90042385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0" y="3669268"/>
            <a:ext cx="806814" cy="571494"/>
          </a:xfrm>
          <a:prstGeom prst="rect">
            <a:avLst/>
          </a:prstGeom>
          <a:noFill/>
          <a:extLst>
            <a:ext uri="{909E8E84-426E-40DD-AFC4-6F175D3DCCD1}">
              <a14:hiddenFill xmlns:a14="http://schemas.microsoft.com/office/drawing/2010/main">
                <a:solidFill>
                  <a:srgbClr val="FFFFFF"/>
                </a:solidFill>
              </a14:hiddenFill>
            </a:ext>
          </a:extLst>
        </p:spPr>
      </p:pic>
      <p:sp>
        <p:nvSpPr>
          <p:cNvPr id="20" name="Freeform 19"/>
          <p:cNvSpPr>
            <a:spLocks/>
          </p:cNvSpPr>
          <p:nvPr/>
        </p:nvSpPr>
        <p:spPr bwMode="auto">
          <a:xfrm>
            <a:off x="4241253" y="4287640"/>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21" name="Freeform 20"/>
          <p:cNvSpPr>
            <a:spLocks/>
          </p:cNvSpPr>
          <p:nvPr/>
        </p:nvSpPr>
        <p:spPr bwMode="auto">
          <a:xfrm>
            <a:off x="5236299" y="4310500"/>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23" name="Rectangle 22"/>
          <p:cNvSpPr/>
          <p:nvPr/>
        </p:nvSpPr>
        <p:spPr bwMode="auto">
          <a:xfrm>
            <a:off x="3966297" y="5808769"/>
            <a:ext cx="1828800" cy="692209"/>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LLC</a:t>
            </a:r>
          </a:p>
        </p:txBody>
      </p:sp>
      <p:sp>
        <p:nvSpPr>
          <p:cNvPr id="24" name="Oval 23"/>
          <p:cNvSpPr/>
          <p:nvPr/>
        </p:nvSpPr>
        <p:spPr bwMode="auto">
          <a:xfrm>
            <a:off x="3966297" y="4807482"/>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C0</a:t>
            </a:r>
          </a:p>
        </p:txBody>
      </p:sp>
      <p:sp>
        <p:nvSpPr>
          <p:cNvPr id="25" name="Oval 24"/>
          <p:cNvSpPr/>
          <p:nvPr/>
        </p:nvSpPr>
        <p:spPr bwMode="auto">
          <a:xfrm>
            <a:off x="4931971" y="4807482"/>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C1</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30" name="TextBox 29"/>
          <p:cNvSpPr txBox="1"/>
          <p:nvPr/>
        </p:nvSpPr>
        <p:spPr>
          <a:xfrm>
            <a:off x="4404042" y="6712803"/>
            <a:ext cx="797013" cy="461665"/>
          </a:xfrm>
          <a:prstGeom prst="rect">
            <a:avLst/>
          </a:prstGeom>
          <a:noFill/>
        </p:spPr>
        <p:txBody>
          <a:bodyPr wrap="none" rtlCol="0">
            <a:spAutoFit/>
          </a:bodyPr>
          <a:lstStyle/>
          <a:p>
            <a:r>
              <a:rPr lang="en-US" dirty="0" smtClean="0">
                <a:latin typeface="+mj-lt"/>
              </a:rPr>
              <a:t>LRU</a:t>
            </a:r>
            <a:endParaRPr lang="en-US" dirty="0">
              <a:latin typeface="+mj-lt"/>
            </a:endParaRPr>
          </a:p>
        </p:txBody>
      </p:sp>
      <p:grpSp>
        <p:nvGrpSpPr>
          <p:cNvPr id="27" name="Group 26"/>
          <p:cNvGrpSpPr/>
          <p:nvPr/>
        </p:nvGrpSpPr>
        <p:grpSpPr>
          <a:xfrm>
            <a:off x="6705600" y="3681578"/>
            <a:ext cx="4651979" cy="3862222"/>
            <a:chOff x="6705600" y="3681578"/>
            <a:chExt cx="4651979" cy="3862222"/>
          </a:xfrm>
        </p:grpSpPr>
        <p:sp>
          <p:nvSpPr>
            <p:cNvPr id="5" name="Rectangle 4"/>
            <p:cNvSpPr/>
            <p:nvPr/>
          </p:nvSpPr>
          <p:spPr bwMode="auto">
            <a:xfrm>
              <a:off x="9137371" y="5808769"/>
              <a:ext cx="1480823" cy="69220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6" name="Rectangle 5"/>
            <p:cNvSpPr/>
            <p:nvPr/>
          </p:nvSpPr>
          <p:spPr bwMode="auto">
            <a:xfrm>
              <a:off x="10618194" y="5808769"/>
              <a:ext cx="347977" cy="692209"/>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pic>
          <p:nvPicPr>
            <p:cNvPr id="7" name="Picture 2" descr="C:\Users\psahuja\AppData\Local\Microsoft\Windows\Temporary Internet Files\Content.IE5\TGGF3ELE\MC9004238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04172" y="3681578"/>
              <a:ext cx="708802" cy="584014"/>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p:nvSpPr>
          <p:spPr bwMode="auto">
            <a:xfrm>
              <a:off x="9412328" y="4287640"/>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10" name="Freeform 9"/>
            <p:cNvSpPr>
              <a:spLocks/>
            </p:cNvSpPr>
            <p:nvPr/>
          </p:nvSpPr>
          <p:spPr bwMode="auto">
            <a:xfrm>
              <a:off x="10407374" y="4310500"/>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12" name="Rectangle 11"/>
            <p:cNvSpPr/>
            <p:nvPr/>
          </p:nvSpPr>
          <p:spPr bwMode="auto">
            <a:xfrm>
              <a:off x="9137372" y="5808769"/>
              <a:ext cx="1828800" cy="692209"/>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LLC</a:t>
              </a:r>
            </a:p>
          </p:txBody>
        </p:sp>
        <p:sp>
          <p:nvSpPr>
            <p:cNvPr id="13" name="Oval 12"/>
            <p:cNvSpPr/>
            <p:nvPr/>
          </p:nvSpPr>
          <p:spPr bwMode="auto">
            <a:xfrm>
              <a:off x="9137372" y="4807482"/>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C0</a:t>
              </a:r>
            </a:p>
          </p:txBody>
        </p:sp>
        <p:sp>
          <p:nvSpPr>
            <p:cNvPr id="14" name="Oval 13"/>
            <p:cNvSpPr/>
            <p:nvPr/>
          </p:nvSpPr>
          <p:spPr bwMode="auto">
            <a:xfrm>
              <a:off x="10103046" y="4807482"/>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C1</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pic>
          <p:nvPicPr>
            <p:cNvPr id="15" name="Picture 2" descr="C:\Users\psahuja\AppData\Local\Microsoft\Windows\Temporary Internet Files\Content.IE5\E5U1GCUM\MC900433817[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154468" y="3681578"/>
              <a:ext cx="668704" cy="668704"/>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p:cNvSpPr txBox="1"/>
            <p:nvPr/>
          </p:nvSpPr>
          <p:spPr>
            <a:xfrm>
              <a:off x="8745966" y="6712803"/>
              <a:ext cx="2611613" cy="830997"/>
            </a:xfrm>
            <a:prstGeom prst="rect">
              <a:avLst/>
            </a:prstGeom>
            <a:noFill/>
          </p:spPr>
          <p:txBody>
            <a:bodyPr wrap="none" rtlCol="0">
              <a:spAutoFit/>
            </a:bodyPr>
            <a:lstStyle/>
            <a:p>
              <a:pPr algn="ctr"/>
              <a:r>
                <a:rPr lang="en-US" dirty="0" smtClean="0">
                  <a:solidFill>
                    <a:srgbClr val="FFFF00"/>
                  </a:solidFill>
                  <a:latin typeface="+mj-lt"/>
                </a:rPr>
                <a:t>Intelligent</a:t>
              </a:r>
            </a:p>
            <a:p>
              <a:pPr algn="ctr"/>
              <a:r>
                <a:rPr lang="en-US" dirty="0" smtClean="0">
                  <a:solidFill>
                    <a:srgbClr val="FFFF00"/>
                  </a:solidFill>
                  <a:latin typeface="+mj-lt"/>
                </a:rPr>
                <a:t>LLC Replacement</a:t>
              </a:r>
              <a:endParaRPr lang="en-US" dirty="0">
                <a:solidFill>
                  <a:srgbClr val="FFFF00"/>
                </a:solidFill>
                <a:latin typeface="+mj-lt"/>
              </a:endParaRPr>
            </a:p>
          </p:txBody>
        </p:sp>
        <p:sp>
          <p:nvSpPr>
            <p:cNvPr id="34" name="Right Arrow 33"/>
            <p:cNvSpPr/>
            <p:nvPr/>
          </p:nvSpPr>
          <p:spPr bwMode="auto">
            <a:xfrm>
              <a:off x="6705600" y="4876800"/>
              <a:ext cx="1524000" cy="477494"/>
            </a:xfrm>
            <a:prstGeom prst="rightArrow">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 Techniques for Improving Shared Caches I</a:t>
            </a:r>
            <a:endParaRPr lang="en-US" dirty="0"/>
          </a:p>
        </p:txBody>
      </p:sp>
      <p:sp>
        <p:nvSpPr>
          <p:cNvPr id="3" name="Content Placeholder 2"/>
          <p:cNvSpPr>
            <a:spLocks noGrp="1"/>
          </p:cNvSpPr>
          <p:nvPr>
            <p:ph idx="1"/>
          </p:nvPr>
        </p:nvSpPr>
        <p:spPr>
          <a:xfrm>
            <a:off x="457200" y="1341438"/>
            <a:ext cx="13901738" cy="1935162"/>
          </a:xfrm>
        </p:spPr>
        <p:txBody>
          <a:bodyPr/>
          <a:lstStyle/>
          <a:p>
            <a:pPr lvl="1">
              <a:buFont typeface="Arial" pitchFamily="34" charset="0"/>
              <a:buChar char="•"/>
            </a:pPr>
            <a:r>
              <a:rPr lang="en-US" sz="3200" dirty="0" smtClean="0"/>
              <a:t>Modify OS memory allocation policy</a:t>
            </a:r>
          </a:p>
          <a:p>
            <a:pPr lvl="1">
              <a:buFont typeface="Arial" pitchFamily="34" charset="0"/>
              <a:buChar char="•"/>
            </a:pPr>
            <a:r>
              <a:rPr lang="en-US" sz="3200" b="1" u="sng" dirty="0" smtClean="0">
                <a:solidFill>
                  <a:srgbClr val="FFFF00"/>
                </a:solidFill>
              </a:rPr>
              <a:t>Goal:</a:t>
            </a:r>
            <a:r>
              <a:rPr lang="en-US" sz="3200" dirty="0" smtClean="0"/>
              <a:t>  Allocate pages to different cache sets to minimize interference</a:t>
            </a:r>
            <a:endParaRPr lang="en-US" sz="2800"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6</a:t>
            </a:fld>
            <a:endParaRPr lang="en-US"/>
          </a:p>
        </p:txBody>
      </p:sp>
      <p:sp>
        <p:nvSpPr>
          <p:cNvPr id="5" name="Rectangle 4"/>
          <p:cNvSpPr/>
          <p:nvPr/>
        </p:nvSpPr>
        <p:spPr bwMode="auto">
          <a:xfrm>
            <a:off x="9137371" y="5808769"/>
            <a:ext cx="1480823" cy="69220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6" name="Rectangle 5"/>
          <p:cNvSpPr/>
          <p:nvPr/>
        </p:nvSpPr>
        <p:spPr bwMode="auto">
          <a:xfrm>
            <a:off x="10618194" y="5808769"/>
            <a:ext cx="347977" cy="692209"/>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pic>
        <p:nvPicPr>
          <p:cNvPr id="7" name="Picture 2" descr="C:\Users\psahuja\AppData\Local\Microsoft\Windows\Temporary Internet Files\Content.IE5\TGGF3ELE\MC90042384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04172" y="3681578"/>
            <a:ext cx="708802" cy="584014"/>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p:nvSpPr>
        <p:spPr bwMode="auto">
          <a:xfrm>
            <a:off x="9412328" y="4287640"/>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10" name="Freeform 9"/>
          <p:cNvSpPr>
            <a:spLocks/>
          </p:cNvSpPr>
          <p:nvPr/>
        </p:nvSpPr>
        <p:spPr bwMode="auto">
          <a:xfrm>
            <a:off x="10407374" y="4310500"/>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12" name="Rectangle 11"/>
          <p:cNvSpPr/>
          <p:nvPr/>
        </p:nvSpPr>
        <p:spPr bwMode="auto">
          <a:xfrm>
            <a:off x="9137372" y="5808769"/>
            <a:ext cx="1828800" cy="692209"/>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LLC</a:t>
            </a:r>
          </a:p>
        </p:txBody>
      </p:sp>
      <p:sp>
        <p:nvSpPr>
          <p:cNvPr id="13" name="Oval 12"/>
          <p:cNvSpPr/>
          <p:nvPr/>
        </p:nvSpPr>
        <p:spPr bwMode="auto">
          <a:xfrm>
            <a:off x="9137372" y="4807482"/>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C0</a:t>
            </a:r>
          </a:p>
        </p:txBody>
      </p:sp>
      <p:sp>
        <p:nvSpPr>
          <p:cNvPr id="14" name="Oval 13"/>
          <p:cNvSpPr/>
          <p:nvPr/>
        </p:nvSpPr>
        <p:spPr bwMode="auto">
          <a:xfrm>
            <a:off x="10103046" y="4807482"/>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C1</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pic>
        <p:nvPicPr>
          <p:cNvPr id="15" name="Picture 2" descr="C:\Users\psahuja\AppData\Local\Microsoft\Windows\Temporary Internet Files\Content.IE5\E5U1GCUM\MC900433817[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54468" y="3681578"/>
            <a:ext cx="668704" cy="668704"/>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bwMode="auto">
          <a:xfrm>
            <a:off x="4157049" y="5808769"/>
            <a:ext cx="1638048" cy="692209"/>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16" name="Rectangle 15"/>
          <p:cNvSpPr/>
          <p:nvPr/>
        </p:nvSpPr>
        <p:spPr bwMode="auto">
          <a:xfrm>
            <a:off x="3966297" y="5808769"/>
            <a:ext cx="190752" cy="692209"/>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pic>
        <p:nvPicPr>
          <p:cNvPr id="18" name="Picture 2" descr="C:\Users\psahuja\AppData\Local\Microsoft\Windows\Temporary Internet Files\Content.IE5\TGGF3ELE\MC90042384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33097" y="3681578"/>
            <a:ext cx="708802" cy="58401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7" descr="C:\Users\psahuja\AppData\Local\Microsoft\Windows\Temporary Internet Files\Content.IE5\TGGF3ELE\MC90042385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0" y="3669268"/>
            <a:ext cx="806814" cy="571494"/>
          </a:xfrm>
          <a:prstGeom prst="rect">
            <a:avLst/>
          </a:prstGeom>
          <a:noFill/>
          <a:extLst>
            <a:ext uri="{909E8E84-426E-40DD-AFC4-6F175D3DCCD1}">
              <a14:hiddenFill xmlns:a14="http://schemas.microsoft.com/office/drawing/2010/main">
                <a:solidFill>
                  <a:srgbClr val="FFFFFF"/>
                </a:solidFill>
              </a14:hiddenFill>
            </a:ext>
          </a:extLst>
        </p:spPr>
      </p:pic>
      <p:sp>
        <p:nvSpPr>
          <p:cNvPr id="20" name="Freeform 19"/>
          <p:cNvSpPr>
            <a:spLocks/>
          </p:cNvSpPr>
          <p:nvPr/>
        </p:nvSpPr>
        <p:spPr bwMode="auto">
          <a:xfrm>
            <a:off x="4241253" y="4287640"/>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21" name="Freeform 20"/>
          <p:cNvSpPr>
            <a:spLocks/>
          </p:cNvSpPr>
          <p:nvPr/>
        </p:nvSpPr>
        <p:spPr bwMode="auto">
          <a:xfrm>
            <a:off x="5236299" y="4310500"/>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23" name="Rectangle 22"/>
          <p:cNvSpPr/>
          <p:nvPr/>
        </p:nvSpPr>
        <p:spPr bwMode="auto">
          <a:xfrm>
            <a:off x="3966297" y="5808769"/>
            <a:ext cx="1828800" cy="692209"/>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LLC</a:t>
            </a:r>
          </a:p>
        </p:txBody>
      </p:sp>
      <p:sp>
        <p:nvSpPr>
          <p:cNvPr id="24" name="Oval 23"/>
          <p:cNvSpPr/>
          <p:nvPr/>
        </p:nvSpPr>
        <p:spPr bwMode="auto">
          <a:xfrm>
            <a:off x="3966297" y="4807482"/>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C0</a:t>
            </a:r>
          </a:p>
        </p:txBody>
      </p:sp>
      <p:sp>
        <p:nvSpPr>
          <p:cNvPr id="25" name="Oval 24"/>
          <p:cNvSpPr/>
          <p:nvPr/>
        </p:nvSpPr>
        <p:spPr bwMode="auto">
          <a:xfrm>
            <a:off x="4931971" y="4807482"/>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C1</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30" name="TextBox 29"/>
          <p:cNvSpPr txBox="1"/>
          <p:nvPr/>
        </p:nvSpPr>
        <p:spPr>
          <a:xfrm>
            <a:off x="4404042" y="6712803"/>
            <a:ext cx="797013" cy="461665"/>
          </a:xfrm>
          <a:prstGeom prst="rect">
            <a:avLst/>
          </a:prstGeom>
          <a:noFill/>
        </p:spPr>
        <p:txBody>
          <a:bodyPr wrap="none" rtlCol="0">
            <a:spAutoFit/>
          </a:bodyPr>
          <a:lstStyle/>
          <a:p>
            <a:r>
              <a:rPr lang="en-US" dirty="0" smtClean="0">
                <a:latin typeface="+mj-lt"/>
              </a:rPr>
              <a:t>LRU</a:t>
            </a:r>
            <a:endParaRPr lang="en-US" dirty="0">
              <a:latin typeface="+mj-lt"/>
            </a:endParaRPr>
          </a:p>
        </p:txBody>
      </p:sp>
      <p:sp>
        <p:nvSpPr>
          <p:cNvPr id="31" name="TextBox 30"/>
          <p:cNvSpPr txBox="1"/>
          <p:nvPr/>
        </p:nvSpPr>
        <p:spPr>
          <a:xfrm>
            <a:off x="9664485" y="6712803"/>
            <a:ext cx="774572" cy="461665"/>
          </a:xfrm>
          <a:prstGeom prst="rect">
            <a:avLst/>
          </a:prstGeom>
          <a:noFill/>
        </p:spPr>
        <p:txBody>
          <a:bodyPr wrap="none" rtlCol="0">
            <a:spAutoFit/>
          </a:bodyPr>
          <a:lstStyle/>
          <a:p>
            <a:pPr algn="ctr"/>
            <a:r>
              <a:rPr lang="en-US" dirty="0" smtClean="0">
                <a:latin typeface="+mj-lt"/>
              </a:rPr>
              <a:t>LRU</a:t>
            </a:r>
            <a:endParaRPr lang="en-US" dirty="0">
              <a:latin typeface="+mj-lt"/>
            </a:endParaRPr>
          </a:p>
        </p:txBody>
      </p:sp>
      <p:sp>
        <p:nvSpPr>
          <p:cNvPr id="34" name="Right Arrow 33"/>
          <p:cNvSpPr/>
          <p:nvPr/>
        </p:nvSpPr>
        <p:spPr bwMode="auto">
          <a:xfrm>
            <a:off x="6705600" y="4876800"/>
            <a:ext cx="1524000" cy="477494"/>
          </a:xfrm>
          <a:prstGeom prst="rightArrow">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27" name="TextBox 26"/>
          <p:cNvSpPr txBox="1"/>
          <p:nvPr/>
        </p:nvSpPr>
        <p:spPr>
          <a:xfrm>
            <a:off x="8588357" y="2861101"/>
            <a:ext cx="2962671" cy="830997"/>
          </a:xfrm>
          <a:prstGeom prst="rect">
            <a:avLst/>
          </a:prstGeom>
          <a:noFill/>
        </p:spPr>
        <p:txBody>
          <a:bodyPr wrap="none" rtlCol="0">
            <a:spAutoFit/>
          </a:bodyPr>
          <a:lstStyle/>
          <a:p>
            <a:pPr algn="ctr"/>
            <a:r>
              <a:rPr lang="en-US" dirty="0" smtClean="0">
                <a:solidFill>
                  <a:srgbClr val="FFFF00"/>
                </a:solidFill>
                <a:latin typeface="+mj-lt"/>
              </a:rPr>
              <a:t>Intelligent Memory</a:t>
            </a:r>
          </a:p>
          <a:p>
            <a:pPr algn="ctr"/>
            <a:r>
              <a:rPr lang="en-US" dirty="0" smtClean="0">
                <a:solidFill>
                  <a:srgbClr val="FFFF00"/>
                </a:solidFill>
                <a:latin typeface="+mj-lt"/>
              </a:rPr>
              <a:t>Allocator (OS)</a:t>
            </a:r>
            <a:endParaRPr lang="en-US" dirty="0">
              <a:solidFill>
                <a:srgbClr val="FFFF00"/>
              </a:solidFill>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 name="Picture 2" descr="C:\Users\psahuja\AppData\Local\Microsoft\Windows\Temporary Internet Files\Content.IE5\TGGF3ELE\MC9004238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91800" y="3669910"/>
            <a:ext cx="708802" cy="584014"/>
          </a:xfrm>
          <a:prstGeom prst="rect">
            <a:avLst/>
          </a:prstGeom>
          <a:noFill/>
          <a:extLst>
            <a:ext uri="{909E8E84-426E-40DD-AFC4-6F175D3DCCD1}">
              <a14:hiddenFill xmlns:a14="http://schemas.microsoft.com/office/drawing/2010/main">
                <a:solidFill>
                  <a:srgbClr val="FFFFFF"/>
                </a:solidFill>
              </a14:hiddenFill>
            </a:ext>
          </a:extLst>
        </p:spPr>
      </p:pic>
      <p:sp>
        <p:nvSpPr>
          <p:cNvPr id="100" name="Freeform 99"/>
          <p:cNvSpPr>
            <a:spLocks/>
          </p:cNvSpPr>
          <p:nvPr/>
        </p:nvSpPr>
        <p:spPr bwMode="auto">
          <a:xfrm>
            <a:off x="8563660" y="4275972"/>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101" name="Freeform 100"/>
          <p:cNvSpPr>
            <a:spLocks/>
          </p:cNvSpPr>
          <p:nvPr/>
        </p:nvSpPr>
        <p:spPr bwMode="auto">
          <a:xfrm>
            <a:off x="10795002" y="4298832"/>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pic>
        <p:nvPicPr>
          <p:cNvPr id="102" name="Picture 2" descr="C:\Users\psahuja\AppData\Local\Microsoft\Windows\Temporary Internet Files\Content.IE5\E5U1GCUM\MC900433817[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05800" y="3669910"/>
            <a:ext cx="668704" cy="668704"/>
          </a:xfrm>
          <a:prstGeom prst="rect">
            <a:avLst/>
          </a:prstGeom>
          <a:noFill/>
          <a:extLst>
            <a:ext uri="{909E8E84-426E-40DD-AFC4-6F175D3DCCD1}">
              <a14:hiddenFill xmlns:a14="http://schemas.microsoft.com/office/drawing/2010/main">
                <a:solidFill>
                  <a:srgbClr val="FFFFFF"/>
                </a:solidFill>
              </a14:hiddenFill>
            </a:ext>
          </a:extLst>
        </p:spPr>
      </p:pic>
      <p:sp>
        <p:nvSpPr>
          <p:cNvPr id="88" name="Freeform 87"/>
          <p:cNvSpPr>
            <a:spLocks/>
          </p:cNvSpPr>
          <p:nvPr/>
        </p:nvSpPr>
        <p:spPr bwMode="auto">
          <a:xfrm>
            <a:off x="1832551" y="4275972"/>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FF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89" name="Freeform 88"/>
          <p:cNvSpPr>
            <a:spLocks/>
          </p:cNvSpPr>
          <p:nvPr/>
        </p:nvSpPr>
        <p:spPr bwMode="auto">
          <a:xfrm>
            <a:off x="2827597" y="4298832"/>
            <a:ext cx="210821" cy="699136"/>
          </a:xfrm>
          <a:custGeom>
            <a:avLst/>
            <a:gdLst>
              <a:gd name="T0" fmla="*/ 128 w 184"/>
              <a:gd name="T1" fmla="*/ 0 h 928"/>
              <a:gd name="T2" fmla="*/ 128 w 184"/>
              <a:gd name="T3" fmla="*/ 128 h 928"/>
              <a:gd name="T4" fmla="*/ 104 w 184"/>
              <a:gd name="T5" fmla="*/ 136 h 928"/>
              <a:gd name="T6" fmla="*/ 56 w 184"/>
              <a:gd name="T7" fmla="*/ 176 h 928"/>
              <a:gd name="T8" fmla="*/ 112 w 184"/>
              <a:gd name="T9" fmla="*/ 328 h 928"/>
              <a:gd name="T10" fmla="*/ 72 w 184"/>
              <a:gd name="T11" fmla="*/ 416 h 928"/>
              <a:gd name="T12" fmla="*/ 24 w 184"/>
              <a:gd name="T13" fmla="*/ 448 h 928"/>
              <a:gd name="T14" fmla="*/ 0 w 184"/>
              <a:gd name="T15" fmla="*/ 464 h 928"/>
              <a:gd name="T16" fmla="*/ 64 w 184"/>
              <a:gd name="T17" fmla="*/ 536 h 928"/>
              <a:gd name="T18" fmla="*/ 112 w 184"/>
              <a:gd name="T19" fmla="*/ 552 h 928"/>
              <a:gd name="T20" fmla="*/ 112 w 184"/>
              <a:gd name="T21" fmla="*/ 624 h 928"/>
              <a:gd name="T22" fmla="*/ 88 w 184"/>
              <a:gd name="T23" fmla="*/ 632 h 928"/>
              <a:gd name="T24" fmla="*/ 64 w 184"/>
              <a:gd name="T25" fmla="*/ 648 h 928"/>
              <a:gd name="T26" fmla="*/ 104 w 184"/>
              <a:gd name="T27" fmla="*/ 712 h 928"/>
              <a:gd name="T28" fmla="*/ 152 w 184"/>
              <a:gd name="T29" fmla="*/ 752 h 928"/>
              <a:gd name="T30" fmla="*/ 120 w 184"/>
              <a:gd name="T31" fmla="*/ 816 h 928"/>
              <a:gd name="T32" fmla="*/ 96 w 184"/>
              <a:gd name="T33" fmla="*/ 864 h 928"/>
              <a:gd name="T34" fmla="*/ 144 w 184"/>
              <a:gd name="T35" fmla="*/ 896 h 928"/>
              <a:gd name="T36" fmla="*/ 160 w 184"/>
              <a:gd name="T37" fmla="*/ 920 h 928"/>
              <a:gd name="T38" fmla="*/ 184 w 184"/>
              <a:gd name="T39" fmla="*/ 928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928">
                <a:moveTo>
                  <a:pt x="128" y="0"/>
                </a:moveTo>
                <a:cubicBezTo>
                  <a:pt x="133" y="37"/>
                  <a:pt x="145" y="91"/>
                  <a:pt x="128" y="128"/>
                </a:cubicBezTo>
                <a:cubicBezTo>
                  <a:pt x="125" y="136"/>
                  <a:pt x="112" y="132"/>
                  <a:pt x="104" y="136"/>
                </a:cubicBezTo>
                <a:cubicBezTo>
                  <a:pt x="82" y="147"/>
                  <a:pt x="74" y="158"/>
                  <a:pt x="56" y="176"/>
                </a:cubicBezTo>
                <a:cubicBezTo>
                  <a:pt x="32" y="247"/>
                  <a:pt x="39" y="310"/>
                  <a:pt x="112" y="328"/>
                </a:cubicBezTo>
                <a:cubicBezTo>
                  <a:pt x="130" y="383"/>
                  <a:pt x="114" y="391"/>
                  <a:pt x="72" y="416"/>
                </a:cubicBezTo>
                <a:cubicBezTo>
                  <a:pt x="56" y="426"/>
                  <a:pt x="40" y="437"/>
                  <a:pt x="24" y="448"/>
                </a:cubicBezTo>
                <a:cubicBezTo>
                  <a:pt x="16" y="453"/>
                  <a:pt x="0" y="464"/>
                  <a:pt x="0" y="464"/>
                </a:cubicBezTo>
                <a:cubicBezTo>
                  <a:pt x="10" y="526"/>
                  <a:pt x="8" y="514"/>
                  <a:pt x="64" y="536"/>
                </a:cubicBezTo>
                <a:cubicBezTo>
                  <a:pt x="80" y="542"/>
                  <a:pt x="112" y="552"/>
                  <a:pt x="112" y="552"/>
                </a:cubicBezTo>
                <a:cubicBezTo>
                  <a:pt x="121" y="578"/>
                  <a:pt x="130" y="593"/>
                  <a:pt x="112" y="624"/>
                </a:cubicBezTo>
                <a:cubicBezTo>
                  <a:pt x="108" y="631"/>
                  <a:pt x="96" y="628"/>
                  <a:pt x="88" y="632"/>
                </a:cubicBezTo>
                <a:cubicBezTo>
                  <a:pt x="79" y="636"/>
                  <a:pt x="72" y="643"/>
                  <a:pt x="64" y="648"/>
                </a:cubicBezTo>
                <a:cubicBezTo>
                  <a:pt x="48" y="695"/>
                  <a:pt x="63" y="692"/>
                  <a:pt x="104" y="712"/>
                </a:cubicBezTo>
                <a:cubicBezTo>
                  <a:pt x="126" y="723"/>
                  <a:pt x="134" y="734"/>
                  <a:pt x="152" y="752"/>
                </a:cubicBezTo>
                <a:cubicBezTo>
                  <a:pt x="135" y="856"/>
                  <a:pt x="162" y="763"/>
                  <a:pt x="120" y="816"/>
                </a:cubicBezTo>
                <a:cubicBezTo>
                  <a:pt x="109" y="830"/>
                  <a:pt x="106" y="849"/>
                  <a:pt x="96" y="864"/>
                </a:cubicBezTo>
                <a:cubicBezTo>
                  <a:pt x="112" y="875"/>
                  <a:pt x="130" y="883"/>
                  <a:pt x="144" y="896"/>
                </a:cubicBezTo>
                <a:cubicBezTo>
                  <a:pt x="151" y="902"/>
                  <a:pt x="152" y="914"/>
                  <a:pt x="160" y="920"/>
                </a:cubicBezTo>
                <a:cubicBezTo>
                  <a:pt x="167" y="925"/>
                  <a:pt x="184" y="928"/>
                  <a:pt x="184" y="928"/>
                </a:cubicBezTo>
              </a:path>
            </a:pathLst>
          </a:custGeom>
          <a:noFill/>
          <a:ln w="50800" cap="flat" cmpd="sng">
            <a:solidFill>
              <a:srgbClr val="FF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30622" tIns="65311" rIns="130622" bIns="65311" anchor="ctr"/>
          <a:ls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a:lstStyle>
          <a:p>
            <a:endParaRPr lang="en-US"/>
          </a:p>
        </p:txBody>
      </p:sp>
      <p:sp>
        <p:nvSpPr>
          <p:cNvPr id="2" name="Title 1"/>
          <p:cNvSpPr>
            <a:spLocks noGrp="1"/>
          </p:cNvSpPr>
          <p:nvPr>
            <p:ph type="title"/>
          </p:nvPr>
        </p:nvSpPr>
        <p:spPr/>
        <p:txBody>
          <a:bodyPr/>
          <a:lstStyle/>
          <a:p>
            <a:r>
              <a:rPr lang="en-US" dirty="0" smtClean="0"/>
              <a:t>SW Techniques for Improving Shared Caches II</a:t>
            </a:r>
            <a:endParaRPr lang="en-US" dirty="0"/>
          </a:p>
        </p:txBody>
      </p:sp>
      <p:sp>
        <p:nvSpPr>
          <p:cNvPr id="3" name="Content Placeholder 2"/>
          <p:cNvSpPr>
            <a:spLocks noGrp="1"/>
          </p:cNvSpPr>
          <p:nvPr>
            <p:ph idx="1"/>
          </p:nvPr>
        </p:nvSpPr>
        <p:spPr>
          <a:xfrm>
            <a:off x="728662" y="1341438"/>
            <a:ext cx="13368337" cy="5211762"/>
          </a:xfrm>
        </p:spPr>
        <p:txBody>
          <a:bodyPr/>
          <a:lstStyle/>
          <a:p>
            <a:pPr lvl="1">
              <a:buFont typeface="Arial" pitchFamily="34" charset="0"/>
              <a:buChar char="•"/>
            </a:pPr>
            <a:r>
              <a:rPr lang="en-US" sz="3200" dirty="0" smtClean="0"/>
              <a:t>Modify scheduling policy using Operating System (OS) or hypervisor</a:t>
            </a:r>
          </a:p>
          <a:p>
            <a:pPr lvl="1">
              <a:buFont typeface="Arial" pitchFamily="34" charset="0"/>
              <a:buChar char="•"/>
            </a:pPr>
            <a:r>
              <a:rPr lang="en-US" sz="3200" b="1" u="sng" dirty="0" smtClean="0">
                <a:solidFill>
                  <a:srgbClr val="FFFF00"/>
                </a:solidFill>
              </a:rPr>
              <a:t>Goal:</a:t>
            </a:r>
            <a:r>
              <a:rPr lang="en-US" sz="3200" dirty="0" smtClean="0"/>
              <a:t> Intelligently co-schedule applications to minimize contention</a:t>
            </a:r>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7</a:t>
            </a:fld>
            <a:endParaRPr lang="en-US"/>
          </a:p>
        </p:txBody>
      </p:sp>
      <p:grpSp>
        <p:nvGrpSpPr>
          <p:cNvPr id="63" name="Group 62"/>
          <p:cNvGrpSpPr/>
          <p:nvPr/>
        </p:nvGrpSpPr>
        <p:grpSpPr>
          <a:xfrm>
            <a:off x="1547498" y="4906352"/>
            <a:ext cx="1828800" cy="1693496"/>
            <a:chOff x="381000" y="1981200"/>
            <a:chExt cx="1828800" cy="1693496"/>
          </a:xfrm>
        </p:grpSpPr>
        <p:sp>
          <p:nvSpPr>
            <p:cNvPr id="64" name="Rectangle 63"/>
            <p:cNvSpPr/>
            <p:nvPr/>
          </p:nvSpPr>
          <p:spPr bwMode="auto">
            <a:xfrm>
              <a:off x="381000" y="2982487"/>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LLC0</a:t>
              </a:r>
            </a:p>
          </p:txBody>
        </p:sp>
        <p:sp>
          <p:nvSpPr>
            <p:cNvPr id="65" name="Oval 64"/>
            <p:cNvSpPr/>
            <p:nvPr/>
          </p:nvSpPr>
          <p:spPr bwMode="auto">
            <a:xfrm>
              <a:off x="381000"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C0</a:t>
              </a:r>
            </a:p>
          </p:txBody>
        </p:sp>
        <p:sp>
          <p:nvSpPr>
            <p:cNvPr id="66" name="Oval 65"/>
            <p:cNvSpPr/>
            <p:nvPr/>
          </p:nvSpPr>
          <p:spPr bwMode="auto">
            <a:xfrm>
              <a:off x="1346674"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C1</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grpSp>
        <p:nvGrpSpPr>
          <p:cNvPr id="67" name="Group 66"/>
          <p:cNvGrpSpPr/>
          <p:nvPr/>
        </p:nvGrpSpPr>
        <p:grpSpPr>
          <a:xfrm>
            <a:off x="3823175" y="4915610"/>
            <a:ext cx="1849447" cy="1674980"/>
            <a:chOff x="2493953" y="1981200"/>
            <a:chExt cx="1849447" cy="1674980"/>
          </a:xfrm>
        </p:grpSpPr>
        <p:sp>
          <p:nvSpPr>
            <p:cNvPr id="68" name="Rectangle 67"/>
            <p:cNvSpPr/>
            <p:nvPr/>
          </p:nvSpPr>
          <p:spPr bwMode="auto">
            <a:xfrm>
              <a:off x="2514600" y="2963971"/>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LLC1</a:t>
              </a:r>
            </a:p>
          </p:txBody>
        </p:sp>
        <p:sp>
          <p:nvSpPr>
            <p:cNvPr id="69" name="Oval 68"/>
            <p:cNvSpPr/>
            <p:nvPr/>
          </p:nvSpPr>
          <p:spPr bwMode="auto">
            <a:xfrm>
              <a:off x="2493953"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C2</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70" name="Oval 69"/>
            <p:cNvSpPr/>
            <p:nvPr/>
          </p:nvSpPr>
          <p:spPr bwMode="auto">
            <a:xfrm>
              <a:off x="3459627"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C3</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sp>
        <p:nvSpPr>
          <p:cNvPr id="71" name="Rounded Rectangle 70"/>
          <p:cNvSpPr/>
          <p:nvPr/>
        </p:nvSpPr>
        <p:spPr bwMode="auto">
          <a:xfrm>
            <a:off x="1356998" y="4724400"/>
            <a:ext cx="4495800" cy="2057400"/>
          </a:xfrm>
          <a:prstGeom prst="roundRect">
            <a:avLst/>
          </a:prstGeom>
          <a:noFill/>
          <a:ln w="57150" cap="flat" cmpd="sng" algn="ctr">
            <a:solidFill>
              <a:srgbClr val="FF0000"/>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pic>
        <p:nvPicPr>
          <p:cNvPr id="86" name="Picture 2" descr="C:\Users\psahuja\AppData\Local\Microsoft\Windows\Temporary Internet Files\Content.IE5\TGGF3ELE\MC9004238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4395" y="3669910"/>
            <a:ext cx="708802" cy="584014"/>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7" descr="C:\Users\psahuja\AppData\Local\Microsoft\Windows\Temporary Internet Files\Content.IE5\TGGF3ELE\MC900423856[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01298" y="3657600"/>
            <a:ext cx="806814" cy="571494"/>
          </a:xfrm>
          <a:prstGeom prst="rect">
            <a:avLst/>
          </a:prstGeom>
          <a:noFill/>
          <a:extLst>
            <a:ext uri="{909E8E84-426E-40DD-AFC4-6F175D3DCCD1}">
              <a14:hiddenFill xmlns:a14="http://schemas.microsoft.com/office/drawing/2010/main">
                <a:solidFill>
                  <a:srgbClr val="FFFFFF"/>
                </a:solidFill>
              </a14:hiddenFill>
            </a:ext>
          </a:extLst>
        </p:spPr>
      </p:pic>
      <p:grpSp>
        <p:nvGrpSpPr>
          <p:cNvPr id="90" name="Group 89"/>
          <p:cNvGrpSpPr/>
          <p:nvPr/>
        </p:nvGrpSpPr>
        <p:grpSpPr>
          <a:xfrm>
            <a:off x="8253098" y="4906352"/>
            <a:ext cx="1828800" cy="1693496"/>
            <a:chOff x="381000" y="1981200"/>
            <a:chExt cx="1828800" cy="1693496"/>
          </a:xfrm>
        </p:grpSpPr>
        <p:sp>
          <p:nvSpPr>
            <p:cNvPr id="91" name="Rectangle 90"/>
            <p:cNvSpPr/>
            <p:nvPr/>
          </p:nvSpPr>
          <p:spPr bwMode="auto">
            <a:xfrm>
              <a:off x="381000" y="2982487"/>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LLC0</a:t>
              </a:r>
            </a:p>
          </p:txBody>
        </p:sp>
        <p:sp>
          <p:nvSpPr>
            <p:cNvPr id="92" name="Oval 91"/>
            <p:cNvSpPr/>
            <p:nvPr/>
          </p:nvSpPr>
          <p:spPr bwMode="auto">
            <a:xfrm>
              <a:off x="381000"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C0</a:t>
              </a:r>
            </a:p>
          </p:txBody>
        </p:sp>
        <p:sp>
          <p:nvSpPr>
            <p:cNvPr id="93" name="Oval 92"/>
            <p:cNvSpPr/>
            <p:nvPr/>
          </p:nvSpPr>
          <p:spPr bwMode="auto">
            <a:xfrm>
              <a:off x="1346674"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C1</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grpSp>
        <p:nvGrpSpPr>
          <p:cNvPr id="94" name="Group 93"/>
          <p:cNvGrpSpPr/>
          <p:nvPr/>
        </p:nvGrpSpPr>
        <p:grpSpPr>
          <a:xfrm>
            <a:off x="10528775" y="4915610"/>
            <a:ext cx="1849447" cy="1674980"/>
            <a:chOff x="2493953" y="1981200"/>
            <a:chExt cx="1849447" cy="1674980"/>
          </a:xfrm>
        </p:grpSpPr>
        <p:sp>
          <p:nvSpPr>
            <p:cNvPr id="95" name="Rectangle 94"/>
            <p:cNvSpPr/>
            <p:nvPr/>
          </p:nvSpPr>
          <p:spPr bwMode="auto">
            <a:xfrm>
              <a:off x="2514600" y="2963971"/>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LLC1</a:t>
              </a:r>
            </a:p>
          </p:txBody>
        </p:sp>
        <p:sp>
          <p:nvSpPr>
            <p:cNvPr id="96" name="Oval 95"/>
            <p:cNvSpPr/>
            <p:nvPr/>
          </p:nvSpPr>
          <p:spPr bwMode="auto">
            <a:xfrm>
              <a:off x="2493953"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C2</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97" name="Oval 96"/>
            <p:cNvSpPr/>
            <p:nvPr/>
          </p:nvSpPr>
          <p:spPr bwMode="auto">
            <a:xfrm>
              <a:off x="3459627"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C3</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sp>
        <p:nvSpPr>
          <p:cNvPr id="98" name="Rounded Rectangle 97"/>
          <p:cNvSpPr/>
          <p:nvPr/>
        </p:nvSpPr>
        <p:spPr bwMode="auto">
          <a:xfrm>
            <a:off x="8062598" y="4724400"/>
            <a:ext cx="4495800" cy="2057400"/>
          </a:xfrm>
          <a:prstGeom prst="roundRect">
            <a:avLst/>
          </a:prstGeom>
          <a:noFill/>
          <a:ln w="57150" cap="flat" cmpd="sng" algn="ctr">
            <a:solidFill>
              <a:srgbClr val="FF0000"/>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sp>
        <p:nvSpPr>
          <p:cNvPr id="107" name="Right Arrow 106"/>
          <p:cNvSpPr/>
          <p:nvPr/>
        </p:nvSpPr>
        <p:spPr bwMode="auto">
          <a:xfrm>
            <a:off x="6248400" y="5257800"/>
            <a:ext cx="1524000" cy="477494"/>
          </a:xfrm>
          <a:prstGeom prst="rightArrow">
            <a:avLst/>
          </a:prstGeom>
          <a:solidFill>
            <a:srgbClr val="FFFF00"/>
          </a:solidFill>
          <a:ln w="50800" cap="flat" cmpd="sng" algn="ctr">
            <a:solidFill>
              <a:srgbClr val="FF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13065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Verdana" pitchFamily="34" charset="0"/>
            </a:endParaRPr>
          </a:p>
        </p:txBody>
      </p:sp>
      <p:sp>
        <p:nvSpPr>
          <p:cNvPr id="32" name="TextBox 31"/>
          <p:cNvSpPr txBox="1"/>
          <p:nvPr/>
        </p:nvSpPr>
        <p:spPr>
          <a:xfrm>
            <a:off x="2209800" y="6943635"/>
            <a:ext cx="2747868" cy="461665"/>
          </a:xfrm>
          <a:prstGeom prst="rect">
            <a:avLst/>
          </a:prstGeom>
          <a:noFill/>
        </p:spPr>
        <p:txBody>
          <a:bodyPr wrap="none" rtlCol="0">
            <a:spAutoFit/>
          </a:bodyPr>
          <a:lstStyle/>
          <a:p>
            <a:r>
              <a:rPr lang="en-US" dirty="0" smtClean="0">
                <a:latin typeface="+mj-lt"/>
              </a:rPr>
              <a:t>LRU-managed LLC</a:t>
            </a:r>
            <a:endParaRPr lang="en-US" dirty="0">
              <a:latin typeface="+mj-lt"/>
            </a:endParaRPr>
          </a:p>
        </p:txBody>
      </p:sp>
      <p:sp>
        <p:nvSpPr>
          <p:cNvPr id="33" name="TextBox 32"/>
          <p:cNvSpPr txBox="1"/>
          <p:nvPr/>
        </p:nvSpPr>
        <p:spPr>
          <a:xfrm>
            <a:off x="9063132" y="6934200"/>
            <a:ext cx="2747868" cy="461665"/>
          </a:xfrm>
          <a:prstGeom prst="rect">
            <a:avLst/>
          </a:prstGeom>
          <a:noFill/>
        </p:spPr>
        <p:txBody>
          <a:bodyPr wrap="none" rtlCol="0">
            <a:spAutoFit/>
          </a:bodyPr>
          <a:lstStyle/>
          <a:p>
            <a:r>
              <a:rPr lang="en-US" dirty="0" smtClean="0">
                <a:latin typeface="+mj-lt"/>
              </a:rPr>
              <a:t>LRU-managed LLC</a:t>
            </a:r>
            <a:endParaRPr lang="en-US"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 Techniques for Improving Shared Caches</a:t>
            </a:r>
            <a:endParaRPr lang="en-US" dirty="0"/>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8</a:t>
            </a:fld>
            <a:endParaRPr lang="en-US"/>
          </a:p>
        </p:txBody>
      </p:sp>
      <p:sp>
        <p:nvSpPr>
          <p:cNvPr id="32" name="Content Placeholder 2"/>
          <p:cNvSpPr txBox="1">
            <a:spLocks/>
          </p:cNvSpPr>
          <p:nvPr/>
        </p:nvSpPr>
        <p:spPr bwMode="auto">
          <a:xfrm>
            <a:off x="6563269" y="1191276"/>
            <a:ext cx="5763273" cy="199001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342900" marR="0" lvl="0" indent="-342900" algn="l" defTabSz="1306513" rtl="0" eaLnBrk="0" fontAlgn="base" latinLnBrk="0" hangingPunct="0">
              <a:lnSpc>
                <a:spcPct val="100000"/>
              </a:lnSpc>
              <a:spcBef>
                <a:spcPct val="60000"/>
              </a:spcBef>
              <a:spcAft>
                <a:spcPct val="0"/>
              </a:spcAft>
              <a:buClrTx/>
              <a:buSzTx/>
              <a:buFont typeface="Arial" pitchFamily="34" charset="0"/>
              <a:buChar char="•"/>
              <a:tabLst/>
              <a:defRPr/>
            </a:pPr>
            <a:r>
              <a:rPr kumimoji="0" lang="en-US" sz="3200" b="0" i="0" u="none" strike="noStrike" kern="0" cap="none" spc="0" normalizeH="0" baseline="0" noProof="0" dirty="0" smtClean="0">
                <a:ln>
                  <a:noFill/>
                </a:ln>
                <a:solidFill>
                  <a:schemeClr val="tx1"/>
                </a:solidFill>
                <a:effectLst/>
                <a:uLnTx/>
                <a:uFillTx/>
                <a:latin typeface="+mn-lt"/>
                <a:ea typeface="+mn-ea"/>
                <a:cs typeface="+mn-cs"/>
              </a:rPr>
              <a:t>Three</a:t>
            </a:r>
            <a:r>
              <a:rPr kumimoji="0" lang="en-US" sz="3200" b="0" i="0" u="none" strike="noStrike" kern="0" cap="none" spc="0" normalizeH="0" noProof="0" dirty="0" smtClean="0">
                <a:ln>
                  <a:noFill/>
                </a:ln>
                <a:solidFill>
                  <a:schemeClr val="tx1"/>
                </a:solidFill>
                <a:effectLst/>
                <a:uLnTx/>
                <a:uFillTx/>
                <a:latin typeface="+mn-lt"/>
                <a:ea typeface="+mn-ea"/>
                <a:cs typeface="+mn-cs"/>
              </a:rPr>
              <a:t> possible schedules:</a:t>
            </a: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1306513" rtl="0" eaLnBrk="0" fontAlgn="base" latinLnBrk="0" hangingPunct="0">
              <a:lnSpc>
                <a:spcPct val="100000"/>
              </a:lnSpc>
              <a:spcBef>
                <a:spcPct val="60000"/>
              </a:spcBef>
              <a:spcAft>
                <a:spcPct val="0"/>
              </a:spcAft>
              <a:buClrTx/>
              <a:buSzTx/>
              <a:buFont typeface="Arial" pitchFamily="34" charset="0"/>
              <a:buChar char="•"/>
              <a:tabLst/>
              <a:defRPr/>
            </a:pPr>
            <a:endParaRPr kumimoji="0" lang="en-US" sz="400" b="0" i="0" u="none" strike="noStrike" kern="0" cap="none" spc="0" normalizeH="0" baseline="0" noProof="0" dirty="0" smtClean="0">
              <a:ln>
                <a:noFill/>
              </a:ln>
              <a:solidFill>
                <a:schemeClr val="tx1"/>
              </a:solidFill>
              <a:effectLst/>
              <a:uLnTx/>
              <a:uFillTx/>
              <a:latin typeface="+mn-lt"/>
              <a:ea typeface="+mn-ea"/>
              <a:cs typeface="+mn-cs"/>
            </a:endParaRPr>
          </a:p>
          <a:p>
            <a:pPr marL="808038" lvl="2" indent="-349250" defTabSz="1306513" eaLnBrk="0" hangingPunct="0">
              <a:spcBef>
                <a:spcPct val="40000"/>
              </a:spcBef>
              <a:buSzPct val="125000"/>
              <a:buFont typeface="Arial" pitchFamily="34" charset="0"/>
              <a:buChar char="•"/>
            </a:pPr>
            <a:r>
              <a:rPr kumimoji="0" lang="en-US" sz="2800" b="1" i="0" u="none" strike="noStrike" kern="0" cap="none" spc="0" normalizeH="0" baseline="0" noProof="0" dirty="0" smtClean="0">
                <a:ln>
                  <a:noFill/>
                </a:ln>
                <a:solidFill>
                  <a:schemeClr val="bg1">
                    <a:lumMod val="40000"/>
                    <a:lumOff val="60000"/>
                  </a:schemeClr>
                </a:solidFill>
                <a:effectLst/>
                <a:uLnTx/>
                <a:uFillTx/>
                <a:latin typeface="+mn-lt"/>
              </a:rPr>
              <a:t>A</a:t>
            </a:r>
            <a:r>
              <a:rPr kumimoji="0" lang="en-US" sz="2800" b="1" i="0" u="none" strike="noStrike" kern="0" cap="none" spc="0" normalizeH="0" baseline="0" noProof="0" dirty="0" smtClean="0">
                <a:ln>
                  <a:noFill/>
                </a:ln>
                <a:solidFill>
                  <a:schemeClr val="tx1"/>
                </a:solidFill>
                <a:effectLst/>
                <a:uLnTx/>
                <a:uFillTx/>
                <a:latin typeface="+mn-lt"/>
              </a:rPr>
              <a:t>, </a:t>
            </a:r>
            <a:r>
              <a:rPr kumimoji="0" lang="en-US" sz="2800" b="1" i="0" u="none" strike="noStrike" kern="0" cap="none" spc="0" normalizeH="0" baseline="0" noProof="0" dirty="0" smtClean="0">
                <a:ln>
                  <a:noFill/>
                </a:ln>
                <a:solidFill>
                  <a:srgbClr val="FFFF00"/>
                </a:solidFill>
                <a:effectLst/>
                <a:uLnTx/>
                <a:uFillTx/>
                <a:latin typeface="+mn-lt"/>
              </a:rPr>
              <a:t>B  </a:t>
            </a:r>
            <a:r>
              <a:rPr kumimoji="0" lang="en-US" sz="2800" b="1" i="0" u="none" strike="noStrike" kern="0" cap="none" spc="0" normalizeH="0" baseline="0" noProof="0" dirty="0" smtClean="0">
                <a:ln>
                  <a:noFill/>
                </a:ln>
                <a:solidFill>
                  <a:schemeClr val="tx1"/>
                </a:solidFill>
                <a:effectLst/>
                <a:uLnTx/>
                <a:uFillTx/>
                <a:latin typeface="+mn-lt"/>
              </a:rPr>
              <a:t>|  </a:t>
            </a:r>
            <a:r>
              <a:rPr kumimoji="0" lang="en-US" sz="2800" b="1" i="0" u="none" strike="noStrike" kern="0" cap="none" spc="0" normalizeH="0" baseline="0" noProof="0" dirty="0" smtClean="0">
                <a:ln>
                  <a:noFill/>
                </a:ln>
                <a:solidFill>
                  <a:srgbClr val="FF0000"/>
                </a:solidFill>
                <a:effectLst/>
                <a:uLnTx/>
                <a:uFillTx/>
                <a:latin typeface="+mn-lt"/>
              </a:rPr>
              <a:t>C</a:t>
            </a:r>
            <a:r>
              <a:rPr kumimoji="0" lang="en-US" sz="2800" b="1" i="0" u="none" strike="noStrike" kern="0" cap="none" spc="0" normalizeH="0" baseline="0" noProof="0" dirty="0" smtClean="0">
                <a:ln>
                  <a:noFill/>
                </a:ln>
                <a:solidFill>
                  <a:schemeClr val="tx1"/>
                </a:solidFill>
                <a:effectLst/>
                <a:uLnTx/>
                <a:uFillTx/>
                <a:latin typeface="+mn-lt"/>
              </a:rPr>
              <a:t>, </a:t>
            </a:r>
            <a:r>
              <a:rPr kumimoji="0" lang="en-US" sz="2800" b="1" i="0" u="none" strike="noStrike" kern="0" cap="none" spc="0" normalizeH="0" baseline="0" noProof="0" dirty="0" smtClean="0">
                <a:ln>
                  <a:noFill/>
                </a:ln>
                <a:solidFill>
                  <a:srgbClr val="EAEAEA"/>
                </a:solidFill>
                <a:effectLst/>
                <a:uLnTx/>
                <a:uFillTx/>
                <a:latin typeface="+mn-lt"/>
              </a:rPr>
              <a:t>D </a:t>
            </a:r>
          </a:p>
          <a:p>
            <a:pPr marL="808038" lvl="2" indent="-349250" defTabSz="1306513" eaLnBrk="0" hangingPunct="0">
              <a:spcBef>
                <a:spcPct val="40000"/>
              </a:spcBef>
              <a:buSzPct val="125000"/>
              <a:buFont typeface="Arial" pitchFamily="34" charset="0"/>
              <a:buChar char="•"/>
            </a:pPr>
            <a:r>
              <a:rPr kumimoji="0" lang="en-US" sz="2800" b="1" i="0" u="none" strike="noStrike" kern="0" cap="none" spc="0" normalizeH="0" baseline="0" noProof="0" dirty="0" smtClean="0">
                <a:ln>
                  <a:noFill/>
                </a:ln>
                <a:solidFill>
                  <a:schemeClr val="bg1">
                    <a:lumMod val="40000"/>
                    <a:lumOff val="60000"/>
                  </a:schemeClr>
                </a:solidFill>
                <a:effectLst/>
                <a:uLnTx/>
                <a:uFillTx/>
                <a:latin typeface="+mn-lt"/>
              </a:rPr>
              <a:t>A</a:t>
            </a:r>
            <a:r>
              <a:rPr kumimoji="0" lang="en-US" sz="2800" b="1" i="0" u="none" strike="noStrike" kern="0" cap="none" spc="0" normalizeH="0" baseline="0" noProof="0" dirty="0" smtClean="0">
                <a:ln>
                  <a:noFill/>
                </a:ln>
                <a:solidFill>
                  <a:schemeClr val="tx1"/>
                </a:solidFill>
                <a:effectLst/>
                <a:uLnTx/>
                <a:uFillTx/>
                <a:latin typeface="+mn-lt"/>
              </a:rPr>
              <a:t>, </a:t>
            </a:r>
            <a:r>
              <a:rPr kumimoji="0" lang="en-US" sz="2800" b="1" i="0" u="none" strike="noStrike" kern="0" cap="none" spc="0" normalizeH="0" baseline="0" noProof="0" dirty="0" smtClean="0">
                <a:ln>
                  <a:noFill/>
                </a:ln>
                <a:solidFill>
                  <a:srgbClr val="FF0000"/>
                </a:solidFill>
                <a:effectLst/>
                <a:uLnTx/>
                <a:uFillTx/>
                <a:latin typeface="+mn-lt"/>
              </a:rPr>
              <a:t>C</a:t>
            </a:r>
            <a:r>
              <a:rPr kumimoji="0" lang="en-US" sz="2800" b="1" i="0" u="none" strike="noStrike" kern="0" cap="none" spc="0" normalizeH="0" baseline="0" noProof="0" dirty="0" smtClean="0">
                <a:ln>
                  <a:noFill/>
                </a:ln>
                <a:solidFill>
                  <a:srgbClr val="FFFF00"/>
                </a:solidFill>
                <a:effectLst/>
                <a:uLnTx/>
                <a:uFillTx/>
                <a:latin typeface="+mn-lt"/>
              </a:rPr>
              <a:t>  </a:t>
            </a:r>
            <a:r>
              <a:rPr kumimoji="0" lang="en-US" sz="2800" b="1" i="0" u="none" strike="noStrike" kern="0" cap="none" spc="0" normalizeH="0" baseline="0" noProof="0" dirty="0" smtClean="0">
                <a:ln>
                  <a:noFill/>
                </a:ln>
                <a:solidFill>
                  <a:schemeClr val="tx1"/>
                </a:solidFill>
                <a:effectLst/>
                <a:uLnTx/>
                <a:uFillTx/>
                <a:latin typeface="+mn-lt"/>
              </a:rPr>
              <a:t>|</a:t>
            </a:r>
            <a:r>
              <a:rPr kumimoji="0" lang="en-US" sz="2800" b="1" i="0" u="none" strike="noStrike" kern="0" cap="none" spc="0" normalizeH="0" baseline="0" noProof="0" dirty="0" smtClean="0">
                <a:ln>
                  <a:noFill/>
                </a:ln>
                <a:solidFill>
                  <a:srgbClr val="FFFF00"/>
                </a:solidFill>
                <a:effectLst/>
                <a:uLnTx/>
                <a:uFillTx/>
                <a:latin typeface="+mn-lt"/>
              </a:rPr>
              <a:t>  B</a:t>
            </a:r>
            <a:r>
              <a:rPr kumimoji="0" lang="en-US" sz="2800" b="1" i="0" u="none" strike="noStrike" kern="0" cap="none" spc="0" normalizeH="0" baseline="0" noProof="0" dirty="0" smtClean="0">
                <a:ln>
                  <a:noFill/>
                </a:ln>
                <a:solidFill>
                  <a:schemeClr val="tx1"/>
                </a:solidFill>
                <a:effectLst/>
                <a:uLnTx/>
                <a:uFillTx/>
                <a:latin typeface="+mn-lt"/>
              </a:rPr>
              <a:t>, </a:t>
            </a:r>
            <a:r>
              <a:rPr kumimoji="0" lang="en-US" sz="2800" b="1" i="0" u="none" strike="noStrike" kern="0" cap="none" spc="0" normalizeH="0" baseline="0" noProof="0" dirty="0" smtClean="0">
                <a:ln>
                  <a:noFill/>
                </a:ln>
                <a:solidFill>
                  <a:srgbClr val="EAEAEA"/>
                </a:solidFill>
                <a:effectLst/>
                <a:uLnTx/>
                <a:uFillTx/>
                <a:latin typeface="+mn-lt"/>
              </a:rPr>
              <a:t>D </a:t>
            </a:r>
          </a:p>
          <a:p>
            <a:pPr marL="808038" lvl="2" indent="-349250" defTabSz="1306513" eaLnBrk="0" hangingPunct="0">
              <a:spcBef>
                <a:spcPct val="40000"/>
              </a:spcBef>
              <a:buSzPct val="125000"/>
              <a:buFont typeface="Arial" pitchFamily="34" charset="0"/>
              <a:buChar char="•"/>
            </a:pPr>
            <a:r>
              <a:rPr kumimoji="0" lang="en-US" sz="2800" b="1" i="0" u="none" strike="noStrike" kern="0" cap="none" spc="0" normalizeH="0" baseline="0" noProof="0" dirty="0" smtClean="0">
                <a:ln>
                  <a:noFill/>
                </a:ln>
                <a:solidFill>
                  <a:schemeClr val="bg1">
                    <a:lumMod val="40000"/>
                    <a:lumOff val="60000"/>
                  </a:schemeClr>
                </a:solidFill>
                <a:effectLst/>
                <a:uLnTx/>
                <a:uFillTx/>
                <a:latin typeface="+mn-lt"/>
              </a:rPr>
              <a:t>A</a:t>
            </a:r>
            <a:r>
              <a:rPr kumimoji="0" lang="en-US" sz="2800" b="1" i="0" u="none" strike="noStrike" kern="0" cap="none" spc="0" normalizeH="0" baseline="0" noProof="0" dirty="0" smtClean="0">
                <a:ln>
                  <a:noFill/>
                </a:ln>
                <a:solidFill>
                  <a:schemeClr val="tx1"/>
                </a:solidFill>
                <a:effectLst/>
                <a:uLnTx/>
                <a:uFillTx/>
                <a:latin typeface="+mn-lt"/>
              </a:rPr>
              <a:t>, </a:t>
            </a:r>
            <a:r>
              <a:rPr kumimoji="0" lang="en-US" sz="2800" b="1" i="0" u="none" strike="noStrike" kern="0" cap="none" spc="0" normalizeH="0" baseline="0" noProof="0" dirty="0" smtClean="0">
                <a:ln>
                  <a:noFill/>
                </a:ln>
                <a:solidFill>
                  <a:srgbClr val="EAEAEA"/>
                </a:solidFill>
                <a:effectLst/>
                <a:uLnTx/>
                <a:uFillTx/>
                <a:latin typeface="+mn-lt"/>
              </a:rPr>
              <a:t>D  </a:t>
            </a:r>
            <a:r>
              <a:rPr kumimoji="0" lang="en-US" sz="2800" b="1" i="0" u="none" strike="noStrike" kern="0" cap="none" spc="0" normalizeH="0" baseline="0" noProof="0" dirty="0" smtClean="0">
                <a:ln>
                  <a:noFill/>
                </a:ln>
                <a:solidFill>
                  <a:schemeClr val="tx1"/>
                </a:solidFill>
                <a:effectLst/>
                <a:uLnTx/>
                <a:uFillTx/>
                <a:latin typeface="+mn-lt"/>
              </a:rPr>
              <a:t>|  </a:t>
            </a:r>
            <a:r>
              <a:rPr kumimoji="0" lang="en-US" sz="2800" b="1" i="0" u="none" strike="noStrike" kern="0" cap="none" spc="0" normalizeH="0" baseline="0" noProof="0" dirty="0" smtClean="0">
                <a:ln>
                  <a:noFill/>
                </a:ln>
                <a:solidFill>
                  <a:srgbClr val="FFFF00"/>
                </a:solidFill>
                <a:effectLst/>
                <a:uLnTx/>
                <a:uFillTx/>
                <a:latin typeface="+mn-lt"/>
              </a:rPr>
              <a:t>B, </a:t>
            </a:r>
            <a:r>
              <a:rPr kumimoji="0" lang="en-US" sz="2800" b="1" i="0" u="none" strike="noStrike" kern="0" cap="none" spc="0" normalizeH="0" baseline="0" noProof="0" dirty="0" smtClean="0">
                <a:ln>
                  <a:noFill/>
                </a:ln>
                <a:solidFill>
                  <a:srgbClr val="FF0000"/>
                </a:solidFill>
                <a:effectLst/>
                <a:uLnTx/>
                <a:uFillTx/>
                <a:latin typeface="+mn-lt"/>
              </a:rPr>
              <a:t>C</a:t>
            </a:r>
            <a:endParaRPr kumimoji="0" lang="en-US" sz="2800" b="1" i="0" u="none" strike="noStrike" kern="0" cap="none" spc="0" normalizeH="0" baseline="0" noProof="0" dirty="0" smtClean="0">
              <a:ln>
                <a:noFill/>
              </a:ln>
              <a:solidFill>
                <a:srgbClr val="EAEAEA"/>
              </a:solidFill>
              <a:effectLst/>
              <a:uLnTx/>
              <a:uFillTx/>
              <a:latin typeface="+mn-lt"/>
            </a:endParaRPr>
          </a:p>
        </p:txBody>
      </p:sp>
      <p:grpSp>
        <p:nvGrpSpPr>
          <p:cNvPr id="6" name="Group 56"/>
          <p:cNvGrpSpPr/>
          <p:nvPr/>
        </p:nvGrpSpPr>
        <p:grpSpPr>
          <a:xfrm>
            <a:off x="10220101" y="2038290"/>
            <a:ext cx="914400" cy="1554480"/>
            <a:chOff x="7516641" y="2550812"/>
            <a:chExt cx="762000" cy="1295400"/>
          </a:xfrm>
          <a:solidFill>
            <a:srgbClr val="000000"/>
          </a:solidFill>
        </p:grpSpPr>
        <p:sp>
          <p:nvSpPr>
            <p:cNvPr id="58" name="Rounded Rectangle 57"/>
            <p:cNvSpPr/>
            <p:nvPr/>
          </p:nvSpPr>
          <p:spPr bwMode="auto">
            <a:xfrm>
              <a:off x="7516641" y="2550812"/>
              <a:ext cx="762000" cy="1295400"/>
            </a:xfrm>
            <a:prstGeom prst="roundRect">
              <a:avLst/>
            </a:prstGeom>
            <a:grpFill/>
            <a:ln w="9525" cap="flat" cmpd="sng" algn="ctr">
              <a:no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Neo Sans Intel" pitchFamily="34" charset="0"/>
                <a:cs typeface="Arial" charset="0"/>
              </a:endParaRPr>
            </a:p>
          </p:txBody>
        </p:sp>
        <p:grpSp>
          <p:nvGrpSpPr>
            <p:cNvPr id="7" name="Group 34"/>
            <p:cNvGrpSpPr/>
            <p:nvPr/>
          </p:nvGrpSpPr>
          <p:grpSpPr>
            <a:xfrm>
              <a:off x="7586475" y="2590800"/>
              <a:ext cx="612080" cy="1222921"/>
              <a:chOff x="7586475" y="2590800"/>
              <a:chExt cx="612080" cy="1222921"/>
            </a:xfrm>
            <a:grpFill/>
          </p:grpSpPr>
          <p:sp>
            <p:nvSpPr>
              <p:cNvPr id="60" name="TextBox 59"/>
              <p:cNvSpPr txBox="1"/>
              <p:nvPr/>
            </p:nvSpPr>
            <p:spPr>
              <a:xfrm>
                <a:off x="7586475" y="2590800"/>
                <a:ext cx="612080" cy="384721"/>
              </a:xfrm>
              <a:prstGeom prst="rect">
                <a:avLst/>
              </a:prstGeom>
              <a:grpFill/>
            </p:spPr>
            <p:txBody>
              <a:bodyPr wrap="none" rtlCol="0">
                <a:spAutoFit/>
              </a:bodyPr>
              <a:lstStyle/>
              <a:p>
                <a:r>
                  <a:rPr lang="en-US" b="1" dirty="0" smtClean="0">
                    <a:solidFill>
                      <a:srgbClr val="FF0000"/>
                    </a:solidFill>
                  </a:rPr>
                  <a:t>4.9</a:t>
                </a:r>
                <a:endParaRPr lang="en-US" b="1" dirty="0">
                  <a:solidFill>
                    <a:srgbClr val="FF0000"/>
                  </a:solidFill>
                </a:endParaRPr>
              </a:p>
            </p:txBody>
          </p:sp>
          <p:sp>
            <p:nvSpPr>
              <p:cNvPr id="61" name="TextBox 60"/>
              <p:cNvSpPr txBox="1"/>
              <p:nvPr/>
            </p:nvSpPr>
            <p:spPr>
              <a:xfrm>
                <a:off x="7586475" y="3028890"/>
                <a:ext cx="612080" cy="384721"/>
              </a:xfrm>
              <a:prstGeom prst="rect">
                <a:avLst/>
              </a:prstGeom>
              <a:grpFill/>
            </p:spPr>
            <p:txBody>
              <a:bodyPr wrap="none" rtlCol="0">
                <a:spAutoFit/>
              </a:bodyPr>
              <a:lstStyle/>
              <a:p>
                <a:r>
                  <a:rPr lang="en-US" b="1" dirty="0" smtClean="0">
                    <a:solidFill>
                      <a:srgbClr val="FFFF00"/>
                    </a:solidFill>
                  </a:rPr>
                  <a:t>5.5</a:t>
                </a:r>
                <a:endParaRPr lang="en-US" b="1" dirty="0">
                  <a:solidFill>
                    <a:srgbClr val="FFFF00"/>
                  </a:solidFill>
                </a:endParaRPr>
              </a:p>
            </p:txBody>
          </p:sp>
          <p:sp>
            <p:nvSpPr>
              <p:cNvPr id="62" name="TextBox 61"/>
              <p:cNvSpPr txBox="1"/>
              <p:nvPr/>
            </p:nvSpPr>
            <p:spPr>
              <a:xfrm>
                <a:off x="7586475" y="3429000"/>
                <a:ext cx="612080" cy="384721"/>
              </a:xfrm>
              <a:prstGeom prst="rect">
                <a:avLst/>
              </a:prstGeom>
              <a:grpFill/>
            </p:spPr>
            <p:txBody>
              <a:bodyPr wrap="none" rtlCol="0">
                <a:spAutoFit/>
              </a:bodyPr>
              <a:lstStyle/>
              <a:p>
                <a:r>
                  <a:rPr lang="en-US" b="1" dirty="0" smtClean="0">
                    <a:solidFill>
                      <a:srgbClr val="66FF33"/>
                    </a:solidFill>
                  </a:rPr>
                  <a:t>6.3</a:t>
                </a:r>
                <a:endParaRPr lang="en-US" b="1" dirty="0">
                  <a:solidFill>
                    <a:srgbClr val="66FF33"/>
                  </a:solidFill>
                </a:endParaRPr>
              </a:p>
            </p:txBody>
          </p:sp>
        </p:grpSp>
      </p:grpSp>
      <p:grpSp>
        <p:nvGrpSpPr>
          <p:cNvPr id="8" name="Group 62"/>
          <p:cNvGrpSpPr/>
          <p:nvPr/>
        </p:nvGrpSpPr>
        <p:grpSpPr>
          <a:xfrm>
            <a:off x="1242698" y="2315552"/>
            <a:ext cx="1828800" cy="1693496"/>
            <a:chOff x="381000" y="1981200"/>
            <a:chExt cx="1828800" cy="1693496"/>
          </a:xfrm>
        </p:grpSpPr>
        <p:sp>
          <p:nvSpPr>
            <p:cNvPr id="64" name="Rectangle 63"/>
            <p:cNvSpPr/>
            <p:nvPr/>
          </p:nvSpPr>
          <p:spPr bwMode="auto">
            <a:xfrm>
              <a:off x="381000" y="2982487"/>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LLC0</a:t>
              </a:r>
            </a:p>
          </p:txBody>
        </p:sp>
        <p:sp>
          <p:nvSpPr>
            <p:cNvPr id="65" name="Oval 64"/>
            <p:cNvSpPr/>
            <p:nvPr/>
          </p:nvSpPr>
          <p:spPr bwMode="auto">
            <a:xfrm>
              <a:off x="381000"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rPr>
                <a:t>C0</a:t>
              </a:r>
            </a:p>
          </p:txBody>
        </p:sp>
        <p:sp>
          <p:nvSpPr>
            <p:cNvPr id="66" name="Oval 65"/>
            <p:cNvSpPr/>
            <p:nvPr/>
          </p:nvSpPr>
          <p:spPr bwMode="auto">
            <a:xfrm>
              <a:off x="1346674" y="1981200"/>
              <a:ext cx="828942" cy="828942"/>
            </a:xfrm>
            <a:prstGeom prst="ellipse">
              <a:avLst/>
            </a:prstGeom>
            <a:solidFill>
              <a:srgbClr val="66FF33"/>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C1</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grpSp>
        <p:nvGrpSpPr>
          <p:cNvPr id="9" name="Group 66"/>
          <p:cNvGrpSpPr/>
          <p:nvPr/>
        </p:nvGrpSpPr>
        <p:grpSpPr>
          <a:xfrm>
            <a:off x="3518375" y="2324810"/>
            <a:ext cx="1849447" cy="1674980"/>
            <a:chOff x="2493953" y="1981200"/>
            <a:chExt cx="1849447" cy="1674980"/>
          </a:xfrm>
        </p:grpSpPr>
        <p:sp>
          <p:nvSpPr>
            <p:cNvPr id="68" name="Rectangle 67"/>
            <p:cNvSpPr/>
            <p:nvPr/>
          </p:nvSpPr>
          <p:spPr bwMode="auto">
            <a:xfrm>
              <a:off x="2514600" y="2963971"/>
              <a:ext cx="1828800" cy="692209"/>
            </a:xfrm>
            <a:prstGeom prst="rect">
              <a:avLst/>
            </a:prstGeom>
            <a:solidFill>
              <a:srgbClr val="FF5C00"/>
            </a:solidFill>
            <a:ln w="9525" cap="flat" cmpd="sng" algn="ctr">
              <a:solidFill>
                <a:schemeClr val="tx1"/>
              </a:solid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LLC1</a:t>
              </a:r>
            </a:p>
          </p:txBody>
        </p:sp>
        <p:sp>
          <p:nvSpPr>
            <p:cNvPr id="69" name="Oval 68"/>
            <p:cNvSpPr/>
            <p:nvPr/>
          </p:nvSpPr>
          <p:spPr bwMode="auto">
            <a:xfrm>
              <a:off x="2493953"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C2</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sp>
          <p:nvSpPr>
            <p:cNvPr id="70" name="Oval 69"/>
            <p:cNvSpPr/>
            <p:nvPr/>
          </p:nvSpPr>
          <p:spPr bwMode="auto">
            <a:xfrm>
              <a:off x="3459627" y="1981200"/>
              <a:ext cx="828942" cy="828942"/>
            </a:xfrm>
            <a:prstGeom prst="ellipse">
              <a:avLst/>
            </a:prstGeom>
            <a:solidFill>
              <a:srgbClr val="66FF33"/>
            </a:solidFill>
            <a:ln w="9525" cap="flat" cmpd="sng" algn="ctr">
              <a:noFill/>
              <a:prstDash val="solid"/>
              <a:round/>
              <a:headEnd type="none" w="med" len="med"/>
              <a:tailEnd type="none" w="med" len="med"/>
            </a:ln>
            <a:effectLst/>
          </p:spPr>
          <p:txBody>
            <a:bodyPr vert="horz" wrap="none" lIns="91440" tIns="228600" rIns="91440" bIns="45720" numCol="1" rtlCol="0" anchor="b" anchorCtr="1" compatLnSpc="1">
              <a:prstTxWarp prst="textNoShape">
                <a:avLst/>
              </a:prstTxWarp>
            </a:bodyPr>
            <a:lstStyle/>
            <a:p>
              <a:pPr defTabSz="1016000"/>
              <a:r>
                <a:rPr lang="en-US" sz="3200" b="0" dirty="0" smtClean="0">
                  <a:solidFill>
                    <a:schemeClr val="accent5">
                      <a:lumMod val="10000"/>
                    </a:schemeClr>
                  </a:solidFill>
                  <a:effectLst>
                    <a:outerShdw blurRad="38100" dist="38100" dir="2700000" algn="tl">
                      <a:srgbClr val="000000">
                        <a:alpha val="43137"/>
                      </a:srgbClr>
                    </a:outerShdw>
                  </a:effectLst>
                  <a:latin typeface="+mj-lt"/>
                </a:rPr>
                <a:t>C3</a:t>
              </a:r>
              <a:endParaRPr kumimoji="0" lang="en-US" sz="3200" b="0" i="0" u="none" strike="noStrike" cap="none" normalizeH="0" baseline="0" dirty="0" smtClean="0">
                <a:ln>
                  <a:noFill/>
                </a:ln>
                <a:solidFill>
                  <a:schemeClr val="accent5">
                    <a:lumMod val="10000"/>
                  </a:schemeClr>
                </a:solidFill>
                <a:effectLst>
                  <a:outerShdw blurRad="38100" dist="38100" dir="2700000" algn="tl">
                    <a:srgbClr val="000000">
                      <a:alpha val="43137"/>
                    </a:srgbClr>
                  </a:outerShdw>
                </a:effectLst>
                <a:latin typeface="+mj-lt"/>
                <a:cs typeface="Arial" charset="0"/>
              </a:endParaRPr>
            </a:p>
          </p:txBody>
        </p:sp>
      </p:grpSp>
      <p:sp>
        <p:nvSpPr>
          <p:cNvPr id="71" name="Rounded Rectangle 70"/>
          <p:cNvSpPr/>
          <p:nvPr/>
        </p:nvSpPr>
        <p:spPr bwMode="auto">
          <a:xfrm>
            <a:off x="1052198" y="2133600"/>
            <a:ext cx="4495800" cy="2057400"/>
          </a:xfrm>
          <a:prstGeom prst="roundRect">
            <a:avLst/>
          </a:prstGeom>
          <a:noFill/>
          <a:ln w="57150" cap="flat" cmpd="sng" algn="ctr">
            <a:solidFill>
              <a:srgbClr val="FF0000"/>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grpSp>
        <p:nvGrpSpPr>
          <p:cNvPr id="11" name="Group 20"/>
          <p:cNvGrpSpPr/>
          <p:nvPr/>
        </p:nvGrpSpPr>
        <p:grpSpPr>
          <a:xfrm>
            <a:off x="1522929" y="1839852"/>
            <a:ext cx="3415469" cy="407538"/>
            <a:chOff x="546931" y="1213503"/>
            <a:chExt cx="3415469" cy="641835"/>
          </a:xfrm>
        </p:grpSpPr>
        <p:sp>
          <p:nvSpPr>
            <p:cNvPr id="78" name="Freeform 77"/>
            <p:cNvSpPr/>
            <p:nvPr/>
          </p:nvSpPr>
          <p:spPr bwMode="auto">
            <a:xfrm>
              <a:off x="546931" y="1213503"/>
              <a:ext cx="196553" cy="624744"/>
            </a:xfrm>
            <a:custGeom>
              <a:avLst/>
              <a:gdLst>
                <a:gd name="connsiteX0" fmla="*/ 0 w 196553"/>
                <a:gd name="connsiteY0" fmla="*/ 0 h 624744"/>
                <a:gd name="connsiteX1" fmla="*/ 76912 w 196553"/>
                <a:gd name="connsiteY1" fmla="*/ 34183 h 624744"/>
                <a:gd name="connsiteX2" fmla="*/ 128187 w 196553"/>
                <a:gd name="connsiteY2" fmla="*/ 85458 h 624744"/>
                <a:gd name="connsiteX3" fmla="*/ 145278 w 196553"/>
                <a:gd name="connsiteY3" fmla="*/ 111095 h 624744"/>
                <a:gd name="connsiteX4" fmla="*/ 170916 w 196553"/>
                <a:gd name="connsiteY4" fmla="*/ 119641 h 624744"/>
                <a:gd name="connsiteX5" fmla="*/ 188007 w 196553"/>
                <a:gd name="connsiteY5" fmla="*/ 170916 h 624744"/>
                <a:gd name="connsiteX6" fmla="*/ 196553 w 196553"/>
                <a:gd name="connsiteY6" fmla="*/ 196553 h 624744"/>
                <a:gd name="connsiteX7" fmla="*/ 170916 w 196553"/>
                <a:gd name="connsiteY7" fmla="*/ 256374 h 624744"/>
                <a:gd name="connsiteX8" fmla="*/ 136733 w 196553"/>
                <a:gd name="connsiteY8" fmla="*/ 307648 h 624744"/>
                <a:gd name="connsiteX9" fmla="*/ 102549 w 196553"/>
                <a:gd name="connsiteY9" fmla="*/ 358923 h 624744"/>
                <a:gd name="connsiteX10" fmla="*/ 102549 w 196553"/>
                <a:gd name="connsiteY10" fmla="*/ 546931 h 624744"/>
                <a:gd name="connsiteX11" fmla="*/ 128187 w 196553"/>
                <a:gd name="connsiteY11" fmla="*/ 606751 h 624744"/>
                <a:gd name="connsiteX12" fmla="*/ 188007 w 196553"/>
                <a:gd name="connsiteY12" fmla="*/ 623843 h 62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553" h="624744">
                  <a:moveTo>
                    <a:pt x="0" y="0"/>
                  </a:moveTo>
                  <a:cubicBezTo>
                    <a:pt x="32516" y="10838"/>
                    <a:pt x="52534" y="12513"/>
                    <a:pt x="76912" y="34183"/>
                  </a:cubicBezTo>
                  <a:cubicBezTo>
                    <a:pt x="94978" y="50242"/>
                    <a:pt x="114779" y="65346"/>
                    <a:pt x="128187" y="85458"/>
                  </a:cubicBezTo>
                  <a:cubicBezTo>
                    <a:pt x="133884" y="94004"/>
                    <a:pt x="137258" y="104679"/>
                    <a:pt x="145278" y="111095"/>
                  </a:cubicBezTo>
                  <a:cubicBezTo>
                    <a:pt x="152312" y="116722"/>
                    <a:pt x="162370" y="116792"/>
                    <a:pt x="170916" y="119641"/>
                  </a:cubicBezTo>
                  <a:lnTo>
                    <a:pt x="188007" y="170916"/>
                  </a:lnTo>
                  <a:lnTo>
                    <a:pt x="196553" y="196553"/>
                  </a:lnTo>
                  <a:cubicBezTo>
                    <a:pt x="187713" y="223072"/>
                    <a:pt x="186753" y="229978"/>
                    <a:pt x="170916" y="256374"/>
                  </a:cubicBezTo>
                  <a:cubicBezTo>
                    <a:pt x="160348" y="273988"/>
                    <a:pt x="143229" y="288161"/>
                    <a:pt x="136733" y="307648"/>
                  </a:cubicBezTo>
                  <a:cubicBezTo>
                    <a:pt x="124365" y="344751"/>
                    <a:pt x="134557" y="326916"/>
                    <a:pt x="102549" y="358923"/>
                  </a:cubicBezTo>
                  <a:cubicBezTo>
                    <a:pt x="85671" y="443319"/>
                    <a:pt x="89210" y="406862"/>
                    <a:pt x="102549" y="546931"/>
                  </a:cubicBezTo>
                  <a:cubicBezTo>
                    <a:pt x="103929" y="561423"/>
                    <a:pt x="113025" y="597275"/>
                    <a:pt x="128187" y="606751"/>
                  </a:cubicBezTo>
                  <a:cubicBezTo>
                    <a:pt x="156976" y="624744"/>
                    <a:pt x="165428" y="623843"/>
                    <a:pt x="188007" y="623843"/>
                  </a:cubicBezTo>
                </a:path>
              </a:pathLst>
            </a:custGeom>
            <a:noFill/>
            <a:ln w="57150" cap="flat" cmpd="sng" algn="ctr">
              <a:solidFill>
                <a:schemeClr val="bg1">
                  <a:lumMod val="60000"/>
                  <a:lumOff val="40000"/>
                </a:schemeClr>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sp>
          <p:nvSpPr>
            <p:cNvPr id="79" name="Freeform 78"/>
            <p:cNvSpPr/>
            <p:nvPr/>
          </p:nvSpPr>
          <p:spPr bwMode="auto">
            <a:xfrm>
              <a:off x="1524000" y="1219200"/>
              <a:ext cx="196553" cy="624744"/>
            </a:xfrm>
            <a:custGeom>
              <a:avLst/>
              <a:gdLst>
                <a:gd name="connsiteX0" fmla="*/ 0 w 196553"/>
                <a:gd name="connsiteY0" fmla="*/ 0 h 624744"/>
                <a:gd name="connsiteX1" fmla="*/ 76912 w 196553"/>
                <a:gd name="connsiteY1" fmla="*/ 34183 h 624744"/>
                <a:gd name="connsiteX2" fmla="*/ 128187 w 196553"/>
                <a:gd name="connsiteY2" fmla="*/ 85458 h 624744"/>
                <a:gd name="connsiteX3" fmla="*/ 145278 w 196553"/>
                <a:gd name="connsiteY3" fmla="*/ 111095 h 624744"/>
                <a:gd name="connsiteX4" fmla="*/ 170916 w 196553"/>
                <a:gd name="connsiteY4" fmla="*/ 119641 h 624744"/>
                <a:gd name="connsiteX5" fmla="*/ 188007 w 196553"/>
                <a:gd name="connsiteY5" fmla="*/ 170916 h 624744"/>
                <a:gd name="connsiteX6" fmla="*/ 196553 w 196553"/>
                <a:gd name="connsiteY6" fmla="*/ 196553 h 624744"/>
                <a:gd name="connsiteX7" fmla="*/ 170916 w 196553"/>
                <a:gd name="connsiteY7" fmla="*/ 256374 h 624744"/>
                <a:gd name="connsiteX8" fmla="*/ 136733 w 196553"/>
                <a:gd name="connsiteY8" fmla="*/ 307648 h 624744"/>
                <a:gd name="connsiteX9" fmla="*/ 102549 w 196553"/>
                <a:gd name="connsiteY9" fmla="*/ 358923 h 624744"/>
                <a:gd name="connsiteX10" fmla="*/ 102549 w 196553"/>
                <a:gd name="connsiteY10" fmla="*/ 546931 h 624744"/>
                <a:gd name="connsiteX11" fmla="*/ 128187 w 196553"/>
                <a:gd name="connsiteY11" fmla="*/ 606751 h 624744"/>
                <a:gd name="connsiteX12" fmla="*/ 188007 w 196553"/>
                <a:gd name="connsiteY12" fmla="*/ 623843 h 62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553" h="624744">
                  <a:moveTo>
                    <a:pt x="0" y="0"/>
                  </a:moveTo>
                  <a:cubicBezTo>
                    <a:pt x="32516" y="10838"/>
                    <a:pt x="52534" y="12513"/>
                    <a:pt x="76912" y="34183"/>
                  </a:cubicBezTo>
                  <a:cubicBezTo>
                    <a:pt x="94978" y="50242"/>
                    <a:pt x="114779" y="65346"/>
                    <a:pt x="128187" y="85458"/>
                  </a:cubicBezTo>
                  <a:cubicBezTo>
                    <a:pt x="133884" y="94004"/>
                    <a:pt x="137258" y="104679"/>
                    <a:pt x="145278" y="111095"/>
                  </a:cubicBezTo>
                  <a:cubicBezTo>
                    <a:pt x="152312" y="116722"/>
                    <a:pt x="162370" y="116792"/>
                    <a:pt x="170916" y="119641"/>
                  </a:cubicBezTo>
                  <a:lnTo>
                    <a:pt x="188007" y="170916"/>
                  </a:lnTo>
                  <a:lnTo>
                    <a:pt x="196553" y="196553"/>
                  </a:lnTo>
                  <a:cubicBezTo>
                    <a:pt x="187713" y="223072"/>
                    <a:pt x="186753" y="229978"/>
                    <a:pt x="170916" y="256374"/>
                  </a:cubicBezTo>
                  <a:cubicBezTo>
                    <a:pt x="160348" y="273988"/>
                    <a:pt x="143229" y="288161"/>
                    <a:pt x="136733" y="307648"/>
                  </a:cubicBezTo>
                  <a:cubicBezTo>
                    <a:pt x="124365" y="344751"/>
                    <a:pt x="134557" y="326916"/>
                    <a:pt x="102549" y="358923"/>
                  </a:cubicBezTo>
                  <a:cubicBezTo>
                    <a:pt x="85671" y="443319"/>
                    <a:pt x="89210" y="406862"/>
                    <a:pt x="102549" y="546931"/>
                  </a:cubicBezTo>
                  <a:cubicBezTo>
                    <a:pt x="103929" y="561423"/>
                    <a:pt x="113025" y="597275"/>
                    <a:pt x="128187" y="606751"/>
                  </a:cubicBezTo>
                  <a:cubicBezTo>
                    <a:pt x="156976" y="624744"/>
                    <a:pt x="165428" y="623843"/>
                    <a:pt x="188007" y="623843"/>
                  </a:cubicBezTo>
                </a:path>
              </a:pathLst>
            </a:custGeom>
            <a:noFill/>
            <a:ln w="57150" cap="flat" cmpd="sng" algn="ctr">
              <a:solidFill>
                <a:srgbClr val="FFFF00"/>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sp>
          <p:nvSpPr>
            <p:cNvPr id="80" name="Freeform 79"/>
            <p:cNvSpPr/>
            <p:nvPr/>
          </p:nvSpPr>
          <p:spPr bwMode="auto">
            <a:xfrm>
              <a:off x="2851447" y="1224897"/>
              <a:ext cx="196553" cy="624744"/>
            </a:xfrm>
            <a:custGeom>
              <a:avLst/>
              <a:gdLst>
                <a:gd name="connsiteX0" fmla="*/ 0 w 196553"/>
                <a:gd name="connsiteY0" fmla="*/ 0 h 624744"/>
                <a:gd name="connsiteX1" fmla="*/ 76912 w 196553"/>
                <a:gd name="connsiteY1" fmla="*/ 34183 h 624744"/>
                <a:gd name="connsiteX2" fmla="*/ 128187 w 196553"/>
                <a:gd name="connsiteY2" fmla="*/ 85458 h 624744"/>
                <a:gd name="connsiteX3" fmla="*/ 145278 w 196553"/>
                <a:gd name="connsiteY3" fmla="*/ 111095 h 624744"/>
                <a:gd name="connsiteX4" fmla="*/ 170916 w 196553"/>
                <a:gd name="connsiteY4" fmla="*/ 119641 h 624744"/>
                <a:gd name="connsiteX5" fmla="*/ 188007 w 196553"/>
                <a:gd name="connsiteY5" fmla="*/ 170916 h 624744"/>
                <a:gd name="connsiteX6" fmla="*/ 196553 w 196553"/>
                <a:gd name="connsiteY6" fmla="*/ 196553 h 624744"/>
                <a:gd name="connsiteX7" fmla="*/ 170916 w 196553"/>
                <a:gd name="connsiteY7" fmla="*/ 256374 h 624744"/>
                <a:gd name="connsiteX8" fmla="*/ 136733 w 196553"/>
                <a:gd name="connsiteY8" fmla="*/ 307648 h 624744"/>
                <a:gd name="connsiteX9" fmla="*/ 102549 w 196553"/>
                <a:gd name="connsiteY9" fmla="*/ 358923 h 624744"/>
                <a:gd name="connsiteX10" fmla="*/ 102549 w 196553"/>
                <a:gd name="connsiteY10" fmla="*/ 546931 h 624744"/>
                <a:gd name="connsiteX11" fmla="*/ 128187 w 196553"/>
                <a:gd name="connsiteY11" fmla="*/ 606751 h 624744"/>
                <a:gd name="connsiteX12" fmla="*/ 188007 w 196553"/>
                <a:gd name="connsiteY12" fmla="*/ 623843 h 62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553" h="624744">
                  <a:moveTo>
                    <a:pt x="0" y="0"/>
                  </a:moveTo>
                  <a:cubicBezTo>
                    <a:pt x="32516" y="10838"/>
                    <a:pt x="52534" y="12513"/>
                    <a:pt x="76912" y="34183"/>
                  </a:cubicBezTo>
                  <a:cubicBezTo>
                    <a:pt x="94978" y="50242"/>
                    <a:pt x="114779" y="65346"/>
                    <a:pt x="128187" y="85458"/>
                  </a:cubicBezTo>
                  <a:cubicBezTo>
                    <a:pt x="133884" y="94004"/>
                    <a:pt x="137258" y="104679"/>
                    <a:pt x="145278" y="111095"/>
                  </a:cubicBezTo>
                  <a:cubicBezTo>
                    <a:pt x="152312" y="116722"/>
                    <a:pt x="162370" y="116792"/>
                    <a:pt x="170916" y="119641"/>
                  </a:cubicBezTo>
                  <a:lnTo>
                    <a:pt x="188007" y="170916"/>
                  </a:lnTo>
                  <a:lnTo>
                    <a:pt x="196553" y="196553"/>
                  </a:lnTo>
                  <a:cubicBezTo>
                    <a:pt x="187713" y="223072"/>
                    <a:pt x="186753" y="229978"/>
                    <a:pt x="170916" y="256374"/>
                  </a:cubicBezTo>
                  <a:cubicBezTo>
                    <a:pt x="160348" y="273988"/>
                    <a:pt x="143229" y="288161"/>
                    <a:pt x="136733" y="307648"/>
                  </a:cubicBezTo>
                  <a:cubicBezTo>
                    <a:pt x="124365" y="344751"/>
                    <a:pt x="134557" y="326916"/>
                    <a:pt x="102549" y="358923"/>
                  </a:cubicBezTo>
                  <a:cubicBezTo>
                    <a:pt x="85671" y="443319"/>
                    <a:pt x="89210" y="406862"/>
                    <a:pt x="102549" y="546931"/>
                  </a:cubicBezTo>
                  <a:cubicBezTo>
                    <a:pt x="103929" y="561423"/>
                    <a:pt x="113025" y="597275"/>
                    <a:pt x="128187" y="606751"/>
                  </a:cubicBezTo>
                  <a:cubicBezTo>
                    <a:pt x="156976" y="624744"/>
                    <a:pt x="165428" y="623843"/>
                    <a:pt x="188007" y="623843"/>
                  </a:cubicBezTo>
                </a:path>
              </a:pathLst>
            </a:custGeom>
            <a:noFill/>
            <a:ln w="57150" cap="flat" cmpd="sng" algn="ctr">
              <a:solidFill>
                <a:srgbClr val="FF0000"/>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sp>
          <p:nvSpPr>
            <p:cNvPr id="81" name="Freeform 80"/>
            <p:cNvSpPr/>
            <p:nvPr/>
          </p:nvSpPr>
          <p:spPr bwMode="auto">
            <a:xfrm>
              <a:off x="3765847" y="1230594"/>
              <a:ext cx="196553" cy="624744"/>
            </a:xfrm>
            <a:custGeom>
              <a:avLst/>
              <a:gdLst>
                <a:gd name="connsiteX0" fmla="*/ 0 w 196553"/>
                <a:gd name="connsiteY0" fmla="*/ 0 h 624744"/>
                <a:gd name="connsiteX1" fmla="*/ 76912 w 196553"/>
                <a:gd name="connsiteY1" fmla="*/ 34183 h 624744"/>
                <a:gd name="connsiteX2" fmla="*/ 128187 w 196553"/>
                <a:gd name="connsiteY2" fmla="*/ 85458 h 624744"/>
                <a:gd name="connsiteX3" fmla="*/ 145278 w 196553"/>
                <a:gd name="connsiteY3" fmla="*/ 111095 h 624744"/>
                <a:gd name="connsiteX4" fmla="*/ 170916 w 196553"/>
                <a:gd name="connsiteY4" fmla="*/ 119641 h 624744"/>
                <a:gd name="connsiteX5" fmla="*/ 188007 w 196553"/>
                <a:gd name="connsiteY5" fmla="*/ 170916 h 624744"/>
                <a:gd name="connsiteX6" fmla="*/ 196553 w 196553"/>
                <a:gd name="connsiteY6" fmla="*/ 196553 h 624744"/>
                <a:gd name="connsiteX7" fmla="*/ 170916 w 196553"/>
                <a:gd name="connsiteY7" fmla="*/ 256374 h 624744"/>
                <a:gd name="connsiteX8" fmla="*/ 136733 w 196553"/>
                <a:gd name="connsiteY8" fmla="*/ 307648 h 624744"/>
                <a:gd name="connsiteX9" fmla="*/ 102549 w 196553"/>
                <a:gd name="connsiteY9" fmla="*/ 358923 h 624744"/>
                <a:gd name="connsiteX10" fmla="*/ 102549 w 196553"/>
                <a:gd name="connsiteY10" fmla="*/ 546931 h 624744"/>
                <a:gd name="connsiteX11" fmla="*/ 128187 w 196553"/>
                <a:gd name="connsiteY11" fmla="*/ 606751 h 624744"/>
                <a:gd name="connsiteX12" fmla="*/ 188007 w 196553"/>
                <a:gd name="connsiteY12" fmla="*/ 623843 h 624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553" h="624744">
                  <a:moveTo>
                    <a:pt x="0" y="0"/>
                  </a:moveTo>
                  <a:cubicBezTo>
                    <a:pt x="32516" y="10838"/>
                    <a:pt x="52534" y="12513"/>
                    <a:pt x="76912" y="34183"/>
                  </a:cubicBezTo>
                  <a:cubicBezTo>
                    <a:pt x="94978" y="50242"/>
                    <a:pt x="114779" y="65346"/>
                    <a:pt x="128187" y="85458"/>
                  </a:cubicBezTo>
                  <a:cubicBezTo>
                    <a:pt x="133884" y="94004"/>
                    <a:pt x="137258" y="104679"/>
                    <a:pt x="145278" y="111095"/>
                  </a:cubicBezTo>
                  <a:cubicBezTo>
                    <a:pt x="152312" y="116722"/>
                    <a:pt x="162370" y="116792"/>
                    <a:pt x="170916" y="119641"/>
                  </a:cubicBezTo>
                  <a:lnTo>
                    <a:pt x="188007" y="170916"/>
                  </a:lnTo>
                  <a:lnTo>
                    <a:pt x="196553" y="196553"/>
                  </a:lnTo>
                  <a:cubicBezTo>
                    <a:pt x="187713" y="223072"/>
                    <a:pt x="186753" y="229978"/>
                    <a:pt x="170916" y="256374"/>
                  </a:cubicBezTo>
                  <a:cubicBezTo>
                    <a:pt x="160348" y="273988"/>
                    <a:pt x="143229" y="288161"/>
                    <a:pt x="136733" y="307648"/>
                  </a:cubicBezTo>
                  <a:cubicBezTo>
                    <a:pt x="124365" y="344751"/>
                    <a:pt x="134557" y="326916"/>
                    <a:pt x="102549" y="358923"/>
                  </a:cubicBezTo>
                  <a:cubicBezTo>
                    <a:pt x="85671" y="443319"/>
                    <a:pt x="89210" y="406862"/>
                    <a:pt x="102549" y="546931"/>
                  </a:cubicBezTo>
                  <a:cubicBezTo>
                    <a:pt x="103929" y="561423"/>
                    <a:pt x="113025" y="597275"/>
                    <a:pt x="128187" y="606751"/>
                  </a:cubicBezTo>
                  <a:cubicBezTo>
                    <a:pt x="156976" y="624744"/>
                    <a:pt x="165428" y="623843"/>
                    <a:pt x="188007" y="623843"/>
                  </a:cubicBezTo>
                </a:path>
              </a:pathLst>
            </a:custGeom>
            <a:noFill/>
            <a:ln w="57150" cap="flat" cmpd="sng" algn="ctr">
              <a:solidFill>
                <a:srgbClr val="DDDDDD"/>
              </a:solidFill>
              <a:prstDash val="solid"/>
              <a:round/>
              <a:headEnd type="none" w="med" len="med"/>
              <a:tailEnd type="none" w="med" len="med"/>
            </a:ln>
            <a:effectLst/>
          </p:spPr>
          <p:txBody>
            <a:bodyPr vert="horz" wrap="none" lIns="91440" tIns="228600" rIns="91440" bIns="45720" numCol="1" rtlCol="0" anchor="t" anchorCtr="1" compatLnSpc="1">
              <a:prstTxWarp prst="textNoShape">
                <a:avLst/>
              </a:prstTxWarp>
            </a:bodyPr>
            <a:lstStyle/>
            <a:p>
              <a:pPr marL="0" marR="0" indent="0" algn="l" defTabSz="10160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outerShdw blurRad="38100" dist="38100" dir="2700000" algn="tl">
                    <a:srgbClr val="000000">
                      <a:alpha val="43137"/>
                    </a:srgbClr>
                  </a:outerShdw>
                </a:effectLst>
                <a:latin typeface="+mj-lt"/>
                <a:cs typeface="Arial" charset="0"/>
              </a:endParaRPr>
            </a:p>
          </p:txBody>
        </p:sp>
      </p:grpSp>
      <p:grpSp>
        <p:nvGrpSpPr>
          <p:cNvPr id="34" name="Group 33"/>
          <p:cNvGrpSpPr/>
          <p:nvPr/>
        </p:nvGrpSpPr>
        <p:grpSpPr>
          <a:xfrm>
            <a:off x="1386909" y="1066800"/>
            <a:ext cx="3718491" cy="646331"/>
            <a:chOff x="1204598" y="4049652"/>
            <a:chExt cx="3718491" cy="646331"/>
          </a:xfrm>
        </p:grpSpPr>
        <p:sp>
          <p:nvSpPr>
            <p:cNvPr id="74" name="Rectangle 73"/>
            <p:cNvSpPr/>
            <p:nvPr/>
          </p:nvSpPr>
          <p:spPr>
            <a:xfrm>
              <a:off x="1204598" y="4049652"/>
              <a:ext cx="522900" cy="646331"/>
            </a:xfrm>
            <a:prstGeom prst="rect">
              <a:avLst/>
            </a:prstGeom>
          </p:spPr>
          <p:txBody>
            <a:bodyPr wrap="none">
              <a:spAutoFit/>
            </a:bodyPr>
            <a:lstStyle/>
            <a:p>
              <a:r>
                <a:rPr lang="en-US" sz="3600" b="1" dirty="0" smtClean="0">
                  <a:solidFill>
                    <a:schemeClr val="bg1">
                      <a:lumMod val="40000"/>
                      <a:lumOff val="60000"/>
                    </a:schemeClr>
                  </a:solidFill>
                  <a:latin typeface="+mj-lt"/>
                </a:rPr>
                <a:t>A</a:t>
              </a:r>
              <a:endParaRPr lang="en-US" sz="3600" b="1" dirty="0">
                <a:latin typeface="+mj-lt"/>
              </a:endParaRPr>
            </a:p>
          </p:txBody>
        </p:sp>
        <p:sp>
          <p:nvSpPr>
            <p:cNvPr id="75" name="Rectangle 74"/>
            <p:cNvSpPr/>
            <p:nvPr/>
          </p:nvSpPr>
          <p:spPr>
            <a:xfrm>
              <a:off x="2195966" y="4049652"/>
              <a:ext cx="476412" cy="646331"/>
            </a:xfrm>
            <a:prstGeom prst="rect">
              <a:avLst/>
            </a:prstGeom>
          </p:spPr>
          <p:txBody>
            <a:bodyPr wrap="none">
              <a:spAutoFit/>
            </a:bodyPr>
            <a:lstStyle/>
            <a:p>
              <a:r>
                <a:rPr lang="en-US" sz="3600" b="1" dirty="0" smtClean="0">
                  <a:solidFill>
                    <a:srgbClr val="FFFF00"/>
                  </a:solidFill>
                  <a:latin typeface="+mj-lt"/>
                </a:rPr>
                <a:t>B</a:t>
              </a:r>
              <a:endParaRPr lang="en-US" sz="3600" b="1" dirty="0">
                <a:latin typeface="+mj-lt"/>
              </a:endParaRPr>
            </a:p>
          </p:txBody>
        </p:sp>
        <p:sp>
          <p:nvSpPr>
            <p:cNvPr id="76" name="Rectangle 75"/>
            <p:cNvSpPr/>
            <p:nvPr/>
          </p:nvSpPr>
          <p:spPr>
            <a:xfrm>
              <a:off x="3490598" y="4049652"/>
              <a:ext cx="470000" cy="646331"/>
            </a:xfrm>
            <a:prstGeom prst="rect">
              <a:avLst/>
            </a:prstGeom>
          </p:spPr>
          <p:txBody>
            <a:bodyPr wrap="none">
              <a:spAutoFit/>
            </a:bodyPr>
            <a:lstStyle/>
            <a:p>
              <a:r>
                <a:rPr lang="en-US" sz="3600" b="1" dirty="0" smtClean="0">
                  <a:solidFill>
                    <a:srgbClr val="FF0000"/>
                  </a:solidFill>
                  <a:latin typeface="+mj-lt"/>
                </a:rPr>
                <a:t>C</a:t>
              </a:r>
              <a:endParaRPr lang="en-US" sz="3600" b="1" dirty="0">
                <a:latin typeface="+mj-lt"/>
              </a:endParaRPr>
            </a:p>
          </p:txBody>
        </p:sp>
        <p:sp>
          <p:nvSpPr>
            <p:cNvPr id="77" name="Rectangle 76"/>
            <p:cNvSpPr/>
            <p:nvPr/>
          </p:nvSpPr>
          <p:spPr>
            <a:xfrm>
              <a:off x="4404998" y="4049652"/>
              <a:ext cx="518091" cy="646331"/>
            </a:xfrm>
            <a:prstGeom prst="rect">
              <a:avLst/>
            </a:prstGeom>
          </p:spPr>
          <p:txBody>
            <a:bodyPr wrap="none">
              <a:spAutoFit/>
            </a:bodyPr>
            <a:lstStyle/>
            <a:p>
              <a:r>
                <a:rPr lang="en-US" sz="3600" b="1" dirty="0" smtClean="0">
                  <a:solidFill>
                    <a:srgbClr val="EAEAEA"/>
                  </a:solidFill>
                  <a:latin typeface="+mj-lt"/>
                </a:rPr>
                <a:t>D</a:t>
              </a:r>
              <a:endParaRPr lang="en-US" sz="3600" b="1" dirty="0">
                <a:latin typeface="+mj-lt"/>
              </a:endParaRPr>
            </a:p>
          </p:txBody>
        </p:sp>
      </p:grpSp>
      <p:cxnSp>
        <p:nvCxnSpPr>
          <p:cNvPr id="36" name="Straight Arrow Connector 35"/>
          <p:cNvCxnSpPr>
            <a:stCxn id="60" idx="3"/>
          </p:cNvCxnSpPr>
          <p:nvPr/>
        </p:nvCxnSpPr>
        <p:spPr bwMode="auto">
          <a:xfrm flipV="1">
            <a:off x="11038398" y="1696100"/>
            <a:ext cx="934303" cy="621009"/>
          </a:xfrm>
          <a:prstGeom prst="straightConnector1">
            <a:avLst/>
          </a:prstGeom>
          <a:solidFill>
            <a:srgbClr val="AA014C"/>
          </a:solidFill>
          <a:ln w="50800" cap="flat" cmpd="sng" algn="ctr">
            <a:solidFill>
              <a:schemeClr val="tx1"/>
            </a:solidFill>
            <a:prstDash val="solid"/>
            <a:round/>
            <a:headEnd type="none" w="med" len="med"/>
            <a:tailEnd type="arrow"/>
          </a:ln>
          <a:effectLst/>
        </p:spPr>
      </p:cxnSp>
      <p:cxnSp>
        <p:nvCxnSpPr>
          <p:cNvPr id="37" name="Straight Arrow Connector 36"/>
          <p:cNvCxnSpPr/>
          <p:nvPr/>
        </p:nvCxnSpPr>
        <p:spPr bwMode="auto">
          <a:xfrm>
            <a:off x="11049000" y="3352800"/>
            <a:ext cx="687854" cy="457200"/>
          </a:xfrm>
          <a:prstGeom prst="straightConnector1">
            <a:avLst/>
          </a:prstGeom>
          <a:solidFill>
            <a:srgbClr val="AA014C"/>
          </a:solidFill>
          <a:ln w="50800" cap="flat" cmpd="sng" algn="ctr">
            <a:solidFill>
              <a:schemeClr val="tx1"/>
            </a:solidFill>
            <a:prstDash val="solid"/>
            <a:round/>
            <a:headEnd type="none" w="med" len="med"/>
            <a:tailEnd type="arrow"/>
          </a:ln>
          <a:effectLst/>
        </p:spPr>
      </p:cxnSp>
      <p:sp>
        <p:nvSpPr>
          <p:cNvPr id="38" name="TextBox 37"/>
          <p:cNvSpPr txBox="1"/>
          <p:nvPr/>
        </p:nvSpPr>
        <p:spPr>
          <a:xfrm>
            <a:off x="11972701" y="1428690"/>
            <a:ext cx="2124299" cy="400110"/>
          </a:xfrm>
          <a:prstGeom prst="rect">
            <a:avLst/>
          </a:prstGeom>
          <a:solidFill>
            <a:srgbClr val="000000"/>
          </a:solidFill>
        </p:spPr>
        <p:txBody>
          <a:bodyPr wrap="none" rtlCol="0">
            <a:spAutoFit/>
          </a:bodyPr>
          <a:lstStyle/>
          <a:p>
            <a:r>
              <a:rPr lang="en-US" sz="2000" dirty="0" smtClean="0">
                <a:solidFill>
                  <a:srgbClr val="FF0000"/>
                </a:solidFill>
                <a:latin typeface="+mj-lt"/>
              </a:rPr>
              <a:t>Worst Schedule</a:t>
            </a:r>
            <a:endParaRPr lang="en-US" sz="2000" dirty="0">
              <a:solidFill>
                <a:srgbClr val="FF0000"/>
              </a:solidFill>
              <a:latin typeface="+mj-lt"/>
            </a:endParaRPr>
          </a:p>
        </p:txBody>
      </p:sp>
      <p:sp>
        <p:nvSpPr>
          <p:cNvPr id="39" name="TextBox 38"/>
          <p:cNvSpPr txBox="1"/>
          <p:nvPr/>
        </p:nvSpPr>
        <p:spPr>
          <a:xfrm>
            <a:off x="11889345" y="3790890"/>
            <a:ext cx="2291013" cy="400110"/>
          </a:xfrm>
          <a:prstGeom prst="rect">
            <a:avLst/>
          </a:prstGeom>
          <a:solidFill>
            <a:srgbClr val="000000"/>
          </a:solidFill>
        </p:spPr>
        <p:txBody>
          <a:bodyPr wrap="none" rtlCol="0">
            <a:spAutoFit/>
          </a:bodyPr>
          <a:lstStyle/>
          <a:p>
            <a:pPr algn="ctr"/>
            <a:r>
              <a:rPr lang="en-US" sz="2000" dirty="0" smtClean="0">
                <a:solidFill>
                  <a:srgbClr val="66FF33"/>
                </a:solidFill>
                <a:latin typeface="+mj-lt"/>
              </a:rPr>
              <a:t>Optimal Schedule</a:t>
            </a:r>
            <a:endParaRPr lang="en-US" sz="2000" dirty="0">
              <a:solidFill>
                <a:srgbClr val="66FF33"/>
              </a:solidFill>
              <a:latin typeface="+mj-lt"/>
            </a:endParaRPr>
          </a:p>
        </p:txBody>
      </p:sp>
      <p:cxnSp>
        <p:nvCxnSpPr>
          <p:cNvPr id="41" name="Straight Arrow Connector 40"/>
          <p:cNvCxnSpPr/>
          <p:nvPr/>
        </p:nvCxnSpPr>
        <p:spPr bwMode="auto">
          <a:xfrm>
            <a:off x="13034850" y="1828800"/>
            <a:ext cx="0" cy="1962090"/>
          </a:xfrm>
          <a:prstGeom prst="straightConnector1">
            <a:avLst/>
          </a:prstGeom>
          <a:solidFill>
            <a:srgbClr val="AA014C"/>
          </a:solidFill>
          <a:ln w="50800" cap="flat" cmpd="sng" algn="ctr">
            <a:solidFill>
              <a:schemeClr val="tx1"/>
            </a:solidFill>
            <a:prstDash val="solid"/>
            <a:round/>
            <a:headEnd type="triangle" w="med" len="med"/>
            <a:tailEnd type="triangle" w="med" len="med"/>
          </a:ln>
          <a:effectLst/>
        </p:spPr>
      </p:cxnSp>
      <p:sp>
        <p:nvSpPr>
          <p:cNvPr id="42" name="TextBox 41"/>
          <p:cNvSpPr txBox="1"/>
          <p:nvPr/>
        </p:nvSpPr>
        <p:spPr>
          <a:xfrm>
            <a:off x="12496800" y="2571690"/>
            <a:ext cx="997389" cy="461665"/>
          </a:xfrm>
          <a:prstGeom prst="rect">
            <a:avLst/>
          </a:prstGeom>
          <a:solidFill>
            <a:srgbClr val="000000"/>
          </a:solidFill>
        </p:spPr>
        <p:txBody>
          <a:bodyPr wrap="none" rtlCol="0">
            <a:spAutoFit/>
          </a:bodyPr>
          <a:lstStyle/>
          <a:p>
            <a:r>
              <a:rPr lang="en-US" dirty="0" smtClean="0">
                <a:latin typeface="+mj-lt"/>
              </a:rPr>
              <a:t>~30%</a:t>
            </a:r>
            <a:endParaRPr lang="en-US" dirty="0">
              <a:latin typeface="+mj-lt"/>
            </a:endParaRPr>
          </a:p>
        </p:txBody>
      </p:sp>
      <p:sp>
        <p:nvSpPr>
          <p:cNvPr id="43" name="TextBox 42"/>
          <p:cNvSpPr txBox="1"/>
          <p:nvPr/>
        </p:nvSpPr>
        <p:spPr>
          <a:xfrm>
            <a:off x="9982200" y="3650158"/>
            <a:ext cx="1435008" cy="369332"/>
          </a:xfrm>
          <a:prstGeom prst="rect">
            <a:avLst/>
          </a:prstGeom>
          <a:noFill/>
        </p:spPr>
        <p:txBody>
          <a:bodyPr wrap="none" rtlCol="0">
            <a:spAutoFit/>
          </a:bodyPr>
          <a:lstStyle/>
          <a:p>
            <a:r>
              <a:rPr lang="en-US" sz="1800" dirty="0" smtClean="0">
                <a:latin typeface="+mj-lt"/>
              </a:rPr>
              <a:t>Throughput</a:t>
            </a:r>
            <a:endParaRPr lang="en-US" sz="1800" dirty="0">
              <a:latin typeface="+mj-lt"/>
            </a:endParaRPr>
          </a:p>
        </p:txBody>
      </p:sp>
      <p:graphicFrame>
        <p:nvGraphicFramePr>
          <p:cNvPr id="45" name="Chart 44"/>
          <p:cNvGraphicFramePr/>
          <p:nvPr/>
        </p:nvGraphicFramePr>
        <p:xfrm>
          <a:off x="152400" y="4495800"/>
          <a:ext cx="14117638"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40" name="TextBox 39"/>
          <p:cNvSpPr txBox="1"/>
          <p:nvPr/>
        </p:nvSpPr>
        <p:spPr>
          <a:xfrm>
            <a:off x="7848600" y="4324290"/>
            <a:ext cx="6231193" cy="400110"/>
          </a:xfrm>
          <a:prstGeom prst="rect">
            <a:avLst/>
          </a:prstGeom>
          <a:noFill/>
        </p:spPr>
        <p:txBody>
          <a:bodyPr wrap="none" rtlCol="0">
            <a:spAutoFit/>
          </a:bodyPr>
          <a:lstStyle/>
          <a:p>
            <a:r>
              <a:rPr lang="en-US" sz="2000" dirty="0" smtClean="0">
                <a:latin typeface="+mj-lt"/>
              </a:rPr>
              <a:t>(4-core CMP, 3-level hierarchy, LRU-managed LLC)</a:t>
            </a:r>
            <a:endParaRPr lang="en-US" sz="2000" dirty="0">
              <a:latin typeface="+mj-lt"/>
            </a:endParaRPr>
          </a:p>
        </p:txBody>
      </p:sp>
      <p:sp>
        <p:nvSpPr>
          <p:cNvPr id="44" name="TextBox 43"/>
          <p:cNvSpPr txBox="1"/>
          <p:nvPr/>
        </p:nvSpPr>
        <p:spPr>
          <a:xfrm>
            <a:off x="2284079" y="4057590"/>
            <a:ext cx="2135521" cy="400110"/>
          </a:xfrm>
          <a:prstGeom prst="rect">
            <a:avLst/>
          </a:prstGeom>
          <a:solidFill>
            <a:schemeClr val="bg2"/>
          </a:solidFill>
        </p:spPr>
        <p:txBody>
          <a:bodyPr wrap="none" rtlCol="0">
            <a:spAutoFit/>
          </a:bodyPr>
          <a:lstStyle/>
          <a:p>
            <a:r>
              <a:rPr lang="en-US" sz="2000" dirty="0" smtClean="0">
                <a:latin typeface="+mj-lt"/>
              </a:rPr>
              <a:t>Baseline System</a:t>
            </a:r>
            <a:endParaRPr lang="en-US" sz="2000" dirty="0">
              <a:latin typeface="+mj-lt"/>
            </a:endParaRPr>
          </a:p>
        </p:txBody>
      </p:sp>
      <p:sp>
        <p:nvSpPr>
          <p:cNvPr id="46" name="Rectangle 45"/>
          <p:cNvSpPr/>
          <p:nvPr/>
        </p:nvSpPr>
        <p:spPr>
          <a:xfrm rot="16200000">
            <a:off x="-997147" y="5950147"/>
            <a:ext cx="3461204" cy="400110"/>
          </a:xfrm>
          <a:prstGeom prst="rect">
            <a:avLst/>
          </a:prstGeom>
        </p:spPr>
        <p:txBody>
          <a:bodyPr wrap="none">
            <a:spAutoFit/>
          </a:bodyPr>
          <a:lstStyle/>
          <a:p>
            <a:pPr algn="ctr">
              <a:defRPr sz="2000" b="1" i="0" u="none" strike="noStrike" kern="1200" baseline="0">
                <a:solidFill>
                  <a:srgbClr val="FFFFFF"/>
                </a:solidFill>
                <a:latin typeface="+mn-lt"/>
                <a:ea typeface="+mn-ea"/>
                <a:cs typeface="+mn-cs"/>
              </a:defRPr>
            </a:pPr>
            <a:r>
              <a:rPr lang="en-US" b="1" dirty="0" smtClean="0">
                <a:solidFill>
                  <a:srgbClr val="FFFFFF"/>
                </a:solidFill>
              </a:rPr>
              <a:t>Optimal / Worst Schedule</a:t>
            </a:r>
            <a:endParaRPr lang="en-US" sz="2800" b="1" dirty="0">
              <a:solidFill>
                <a:srgbClr val="FFFFFF"/>
              </a:solidFill>
            </a:endParaRPr>
          </a:p>
        </p:txBody>
      </p:sp>
      <p:sp>
        <p:nvSpPr>
          <p:cNvPr id="47" name="TextBox 46"/>
          <p:cNvSpPr txBox="1"/>
          <p:nvPr/>
        </p:nvSpPr>
        <p:spPr>
          <a:xfrm>
            <a:off x="11353800" y="7167265"/>
            <a:ext cx="2577950" cy="461665"/>
          </a:xfrm>
          <a:prstGeom prst="rect">
            <a:avLst/>
          </a:prstGeom>
          <a:noFill/>
        </p:spPr>
        <p:txBody>
          <a:bodyPr wrap="none" rtlCol="0">
            <a:spAutoFit/>
          </a:bodyPr>
          <a:lstStyle/>
          <a:p>
            <a:r>
              <a:rPr lang="en-US" dirty="0" smtClean="0">
                <a:solidFill>
                  <a:srgbClr val="FFFF00"/>
                </a:solidFill>
                <a:latin typeface="+mj-lt"/>
              </a:rPr>
              <a:t>~9% On Average</a:t>
            </a:r>
            <a:endParaRPr lang="en-US" dirty="0">
              <a:solidFill>
                <a:srgbClr val="FFFF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8" grpId="0" animBg="1"/>
      <p:bldP spid="39" grpId="0" animBg="1"/>
      <p:bldP spid="42" grpId="0" animBg="1"/>
      <p:bldP spid="43" grpId="0"/>
      <p:bldGraphic spid="45" grpId="0">
        <p:bldAsOne/>
      </p:bldGraphic>
      <p:bldP spid="40" grpId="0"/>
      <p:bldP spid="46" grpId="0"/>
      <p:bldP spid="4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Interactions Between Co-Scheduling and Replacement</a:t>
            </a:r>
            <a:endParaRPr lang="en-US" sz="3600" dirty="0"/>
          </a:p>
        </p:txBody>
      </p:sp>
      <p:sp>
        <p:nvSpPr>
          <p:cNvPr id="3" name="Content Placeholder 2"/>
          <p:cNvSpPr>
            <a:spLocks noGrp="1"/>
          </p:cNvSpPr>
          <p:nvPr>
            <p:ph idx="1"/>
          </p:nvPr>
        </p:nvSpPr>
        <p:spPr>
          <a:xfrm>
            <a:off x="444839" y="3322638"/>
            <a:ext cx="13673138" cy="1020762"/>
          </a:xfrm>
        </p:spPr>
        <p:txBody>
          <a:bodyPr/>
          <a:lstStyle/>
          <a:p>
            <a:pPr lvl="1" algn="ctr">
              <a:buNone/>
            </a:pPr>
            <a:r>
              <a:rPr lang="en-US" sz="4800" b="1" u="sng" dirty="0" smtClean="0">
                <a:solidFill>
                  <a:srgbClr val="FFFF00"/>
                </a:solidFill>
              </a:rPr>
              <a:t>Question:</a:t>
            </a:r>
            <a:r>
              <a:rPr lang="en-US" sz="4800" dirty="0" smtClean="0"/>
              <a:t> </a:t>
            </a:r>
          </a:p>
          <a:p>
            <a:pPr lvl="1" algn="ctr">
              <a:buNone/>
            </a:pPr>
            <a:r>
              <a:rPr lang="en-US" sz="4800" dirty="0" smtClean="0"/>
              <a:t>Is intelligent co-scheduling necessary with improved cache replacement policies?</a:t>
            </a:r>
          </a:p>
        </p:txBody>
      </p:sp>
      <p:sp>
        <p:nvSpPr>
          <p:cNvPr id="4" name="Slide Number Placeholder 3"/>
          <p:cNvSpPr>
            <a:spLocks noGrp="1"/>
          </p:cNvSpPr>
          <p:nvPr>
            <p:ph type="sldNum" sz="quarter" idx="10"/>
          </p:nvPr>
        </p:nvSpPr>
        <p:spPr/>
        <p:txBody>
          <a:bodyPr/>
          <a:lstStyle/>
          <a:p>
            <a:pPr>
              <a:defRPr/>
            </a:pPr>
            <a:fld id="{4981573D-48FD-468B-B776-519A2E5B8D31}" type="slidenum">
              <a:rPr lang="en-US" smtClean="0"/>
              <a:pPr>
                <a:defRPr/>
              </a:pPr>
              <a:t>9</a:t>
            </a:fld>
            <a:endParaRPr lang="en-US"/>
          </a:p>
        </p:txBody>
      </p:sp>
      <p:sp>
        <p:nvSpPr>
          <p:cNvPr id="5" name="Rectangle 4"/>
          <p:cNvSpPr/>
          <p:nvPr/>
        </p:nvSpPr>
        <p:spPr>
          <a:xfrm>
            <a:off x="-381000" y="1981200"/>
            <a:ext cx="14727238" cy="584775"/>
          </a:xfrm>
          <a:prstGeom prst="rect">
            <a:avLst/>
          </a:prstGeom>
        </p:spPr>
        <p:txBody>
          <a:bodyPr wrap="square">
            <a:spAutoFit/>
          </a:bodyPr>
          <a:lstStyle/>
          <a:p>
            <a:pPr lvl="2" algn="ctr"/>
            <a:r>
              <a:rPr lang="en-US" sz="3200" b="1" dirty="0" smtClean="0">
                <a:latin typeface="+mj-lt"/>
              </a:rPr>
              <a:t>Existing co-scheduling proposals evaluated on LRU-managed LLCs</a:t>
            </a:r>
            <a:endParaRPr lang="en-US" sz="2800" b="1" dirty="0">
              <a:latin typeface="+mj-lt"/>
            </a:endParaRPr>
          </a:p>
        </p:txBody>
      </p:sp>
      <p:sp>
        <p:nvSpPr>
          <p:cNvPr id="6" name="Rectangle 5"/>
          <p:cNvSpPr/>
          <p:nvPr/>
        </p:nvSpPr>
        <p:spPr>
          <a:xfrm>
            <a:off x="0" y="6400800"/>
            <a:ext cx="14630400" cy="461665"/>
          </a:xfrm>
          <a:prstGeom prst="rect">
            <a:avLst/>
          </a:prstGeom>
        </p:spPr>
        <p:txBody>
          <a:bodyPr>
            <a:spAutoFit/>
          </a:bodyPr>
          <a:lstStyle/>
          <a:p>
            <a:pPr marL="350838" lvl="1" indent="-349250" algn="ctr" defTabSz="1306513" eaLnBrk="0" hangingPunct="0">
              <a:spcBef>
                <a:spcPct val="40000"/>
              </a:spcBef>
              <a:buSzPct val="125000"/>
              <a:defRPr/>
            </a:pPr>
            <a:r>
              <a:rPr lang="en-US" b="1" u="sng" kern="0" dirty="0" smtClean="0">
                <a:solidFill>
                  <a:srgbClr val="FFFF00"/>
                </a:solidFill>
                <a:latin typeface="+mn-lt"/>
                <a:sym typeface="Wingdings" pitchFamily="2" charset="2"/>
              </a:rPr>
              <a:t>DRRIP</a:t>
            </a:r>
            <a:r>
              <a:rPr lang="en-US" b="1" kern="0" dirty="0" smtClean="0">
                <a:solidFill>
                  <a:srgbClr val="FFFF00"/>
                </a:solidFill>
                <a:latin typeface="+mn-lt"/>
                <a:sym typeface="Wingdings" pitchFamily="2" charset="2"/>
              </a:rPr>
              <a:t> Cache Replacement [ Jaleel et al, ISCA’10 ]</a:t>
            </a:r>
            <a:endParaRPr lang="en-US" b="1" kern="0" dirty="0">
              <a:solidFill>
                <a:srgbClr val="FFFF00"/>
              </a:solidFill>
              <a:latin typeface="+mn-lt"/>
              <a:sym typeface="Wingdings"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Wide-Screen">
  <a:themeElements>
    <a:clrScheme name="DTTC_2006 9">
      <a:dk1>
        <a:srgbClr val="FF5C00"/>
      </a:dk1>
      <a:lt1>
        <a:srgbClr val="FFFFFF"/>
      </a:lt1>
      <a:dk2>
        <a:srgbClr val="064B84"/>
      </a:dk2>
      <a:lt2>
        <a:srgbClr val="F5E647"/>
      </a:lt2>
      <a:accent1>
        <a:srgbClr val="A6CAE1"/>
      </a:accent1>
      <a:accent2>
        <a:srgbClr val="567EB9"/>
      </a:accent2>
      <a:accent3>
        <a:srgbClr val="AAB1C2"/>
      </a:accent3>
      <a:accent4>
        <a:srgbClr val="DADADA"/>
      </a:accent4>
      <a:accent5>
        <a:srgbClr val="D0E1EE"/>
      </a:accent5>
      <a:accent6>
        <a:srgbClr val="4D72A7"/>
      </a:accent6>
      <a:hlink>
        <a:srgbClr val="FFFF66"/>
      </a:hlink>
      <a:folHlink>
        <a:srgbClr val="66FFFF"/>
      </a:folHlink>
    </a:clrScheme>
    <a:fontScheme name="DTTC_2006">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AA014C"/>
        </a:solidFill>
        <a:ln w="508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13065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AA014C"/>
        </a:solidFill>
        <a:ln w="508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13065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TTC_2006 1">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0860A8"/>
        </a:hlink>
        <a:folHlink>
          <a:srgbClr val="AA014C"/>
        </a:folHlink>
      </a:clrScheme>
      <a:clrMap bg1="dk2" tx1="lt1" bg2="dk1" tx2="lt2" accent1="accent1" accent2="accent2" accent3="accent3" accent4="accent4" accent5="accent5" accent6="accent6" hlink="hlink" folHlink="folHlink"/>
    </a:extraClrScheme>
    <a:extraClrScheme>
      <a:clrScheme name="DTTC_2006 2">
        <a:dk1>
          <a:srgbClr val="0860A8"/>
        </a:dk1>
        <a:lt1>
          <a:srgbClr val="FFFFFF"/>
        </a:lt1>
        <a:dk2>
          <a:srgbClr val="F5E647"/>
        </a:dk2>
        <a:lt2>
          <a:srgbClr val="FF5C47"/>
        </a:lt2>
        <a:accent1>
          <a:srgbClr val="A6CAE1"/>
        </a:accent1>
        <a:accent2>
          <a:srgbClr val="567EB9"/>
        </a:accent2>
        <a:accent3>
          <a:srgbClr val="FFFFFF"/>
        </a:accent3>
        <a:accent4>
          <a:srgbClr val="06518F"/>
        </a:accent4>
        <a:accent5>
          <a:srgbClr val="D0E1EE"/>
        </a:accent5>
        <a:accent6>
          <a:srgbClr val="4D72A7"/>
        </a:accent6>
        <a:hlink>
          <a:srgbClr val="0C2E86"/>
        </a:hlink>
        <a:folHlink>
          <a:srgbClr val="AA014C"/>
        </a:folHlink>
      </a:clrScheme>
      <a:clrMap bg1="lt1" tx1="dk1" bg2="lt2" tx2="dk2" accent1="accent1" accent2="accent2" accent3="accent3" accent4="accent4" accent5="accent5" accent6="accent6" hlink="hlink" folHlink="folHlink"/>
    </a:extraClrScheme>
    <a:extraClrScheme>
      <a:clrScheme name="DTTC_2006 3">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F7FBFF"/>
        </a:hlink>
        <a:folHlink>
          <a:srgbClr val="AA014C"/>
        </a:folHlink>
      </a:clrScheme>
      <a:clrMap bg1="dk2" tx1="lt1" bg2="dk1" tx2="lt2" accent1="accent1" accent2="accent2" accent3="accent3" accent4="accent4" accent5="accent5" accent6="accent6" hlink="hlink" folHlink="folHlink"/>
    </a:extraClrScheme>
    <a:extraClrScheme>
      <a:clrScheme name="DTTC_2006 4">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F7FBFF"/>
        </a:hlink>
        <a:folHlink>
          <a:srgbClr val="0C0005"/>
        </a:folHlink>
      </a:clrScheme>
      <a:clrMap bg1="dk2" tx1="lt1" bg2="dk1" tx2="lt2" accent1="accent1" accent2="accent2" accent3="accent3" accent4="accent4" accent5="accent5" accent6="accent6" hlink="hlink" folHlink="folHlink"/>
    </a:extraClrScheme>
    <a:extraClrScheme>
      <a:clrScheme name="DTTC_2006 5">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F5E901"/>
        </a:hlink>
        <a:folHlink>
          <a:srgbClr val="0C0005"/>
        </a:folHlink>
      </a:clrScheme>
      <a:clrMap bg1="dk2" tx1="lt1" bg2="dk1" tx2="lt2" accent1="accent1" accent2="accent2" accent3="accent3" accent4="accent4" accent5="accent5" accent6="accent6" hlink="hlink" folHlink="folHlink"/>
    </a:extraClrScheme>
    <a:extraClrScheme>
      <a:clrScheme name="DTTC_2006 6">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F5E901"/>
        </a:hlink>
        <a:folHlink>
          <a:srgbClr val="66FFFF"/>
        </a:folHlink>
      </a:clrScheme>
      <a:clrMap bg1="dk2" tx1="lt1" bg2="dk1" tx2="lt2" accent1="accent1" accent2="accent2" accent3="accent3" accent4="accent4" accent5="accent5" accent6="accent6" hlink="hlink" folHlink="folHlink"/>
    </a:extraClrScheme>
    <a:extraClrScheme>
      <a:clrScheme name="DTTC_2006 7">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FFFFCC"/>
        </a:hlink>
        <a:folHlink>
          <a:srgbClr val="66FFFF"/>
        </a:folHlink>
      </a:clrScheme>
      <a:clrMap bg1="dk2" tx1="lt1" bg2="dk1" tx2="lt2" accent1="accent1" accent2="accent2" accent3="accent3" accent4="accent4" accent5="accent5" accent6="accent6" hlink="hlink" folHlink="folHlink"/>
    </a:extraClrScheme>
    <a:extraClrScheme>
      <a:clrScheme name="DTTC_2006 8">
        <a:dk1>
          <a:srgbClr val="FF5C00"/>
        </a:dk1>
        <a:lt1>
          <a:srgbClr val="FFFFFF"/>
        </a:lt1>
        <a:dk2>
          <a:srgbClr val="064B84"/>
        </a:dk2>
        <a:lt2>
          <a:srgbClr val="F5E647"/>
        </a:lt2>
        <a:accent1>
          <a:srgbClr val="A6CAE1"/>
        </a:accent1>
        <a:accent2>
          <a:srgbClr val="567EB9"/>
        </a:accent2>
        <a:accent3>
          <a:srgbClr val="AAB1C2"/>
        </a:accent3>
        <a:accent4>
          <a:srgbClr val="DADADA"/>
        </a:accent4>
        <a:accent5>
          <a:srgbClr val="D0E1EE"/>
        </a:accent5>
        <a:accent6>
          <a:srgbClr val="4D72A7"/>
        </a:accent6>
        <a:hlink>
          <a:srgbClr val="FFFFCC"/>
        </a:hlink>
        <a:folHlink>
          <a:srgbClr val="66FFFF"/>
        </a:folHlink>
      </a:clrScheme>
      <a:clrMap bg1="dk2" tx1="lt1" bg2="dk1" tx2="lt2" accent1="accent1" accent2="accent2" accent3="accent3" accent4="accent4" accent5="accent5" accent6="accent6" hlink="hlink" folHlink="folHlink"/>
    </a:extraClrScheme>
    <a:extraClrScheme>
      <a:clrScheme name="DTTC_2006 9">
        <a:dk1>
          <a:srgbClr val="FF5C00"/>
        </a:dk1>
        <a:lt1>
          <a:srgbClr val="FFFFFF"/>
        </a:lt1>
        <a:dk2>
          <a:srgbClr val="064B84"/>
        </a:dk2>
        <a:lt2>
          <a:srgbClr val="F5E647"/>
        </a:lt2>
        <a:accent1>
          <a:srgbClr val="A6CAE1"/>
        </a:accent1>
        <a:accent2>
          <a:srgbClr val="567EB9"/>
        </a:accent2>
        <a:accent3>
          <a:srgbClr val="AAB1C2"/>
        </a:accent3>
        <a:accent4>
          <a:srgbClr val="DADADA"/>
        </a:accent4>
        <a:accent5>
          <a:srgbClr val="D0E1EE"/>
        </a:accent5>
        <a:accent6>
          <a:srgbClr val="4D72A7"/>
        </a:accent6>
        <a:hlink>
          <a:srgbClr val="FFFF66"/>
        </a:hlink>
        <a:folHlink>
          <a:srgbClr val="66FF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Template>
  <TotalTime>59467944</TotalTime>
  <Pages>44</Pages>
  <Words>2140</Words>
  <Application>Microsoft Office PowerPoint</Application>
  <PresentationFormat>Custom</PresentationFormat>
  <Paragraphs>596</Paragraphs>
  <Slides>32</Slides>
  <Notes>12</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32</vt:i4>
      </vt:variant>
    </vt:vector>
  </HeadingPairs>
  <TitlesOfParts>
    <vt:vector size="33" baseType="lpstr">
      <vt:lpstr>Wide-Screen</vt:lpstr>
      <vt:lpstr>CRUISE: Cache Replacement and Utility-Aware Scheduling</vt:lpstr>
      <vt:lpstr>Motivation</vt:lpstr>
      <vt:lpstr>Problems with LRU-Managed Shared Caches </vt:lpstr>
      <vt:lpstr>Addressing Shared Cache Performance</vt:lpstr>
      <vt:lpstr>HW Techniques for Improving Shared Caches</vt:lpstr>
      <vt:lpstr>SW Techniques for Improving Shared Caches I</vt:lpstr>
      <vt:lpstr>SW Techniques for Improving Shared Caches II</vt:lpstr>
      <vt:lpstr>SW Techniques for Improving Shared Caches</vt:lpstr>
      <vt:lpstr>Interactions Between Co-Scheduling and Replacement</vt:lpstr>
      <vt:lpstr>Interactions Between Optimal Co-Scheduling and Replacement</vt:lpstr>
      <vt:lpstr>Interactions Between Optimal Co-Scheduling and Replacement</vt:lpstr>
      <vt:lpstr>Interactions Between Optimal Co-Scheduling and Replacement</vt:lpstr>
      <vt:lpstr>Interactions Between Optimal Co-Scheduling and Replacement</vt:lpstr>
      <vt:lpstr>Interactions Between Optimal Co-Scheduling and Replacement</vt:lpstr>
      <vt:lpstr>Opportunity for Intelligent Application Co-Scheduling</vt:lpstr>
      <vt:lpstr>Memory Diversity of Applications (In Isolation)</vt:lpstr>
      <vt:lpstr>Cache Replacement and Utility-aware Scheduling (CRUISE)</vt:lpstr>
      <vt:lpstr>Cache Replacement and Utility-aware Scheduling (CRUISE)</vt:lpstr>
      <vt:lpstr>Cache Replacement and Utility-aware Scheduling (CRUISE)</vt:lpstr>
      <vt:lpstr>Cache Replacement and Utility-aware Scheduling (CRUISE)</vt:lpstr>
      <vt:lpstr>Cache Replacement and Utility-aware Scheduling (CRUISE)</vt:lpstr>
      <vt:lpstr>CRUISE for LRU-managed Caches (CRUISE-L)</vt:lpstr>
      <vt:lpstr>CRUISE for DRRIP-managed Caches (CRUISE-D)</vt:lpstr>
      <vt:lpstr>Experimental Methodology</vt:lpstr>
      <vt:lpstr>Experimental Methodology</vt:lpstr>
      <vt:lpstr>CRUISE Performance on Shared Caches</vt:lpstr>
      <vt:lpstr>Classifying Application Cache Utility in Isolation</vt:lpstr>
      <vt:lpstr>Runtime Isolated Cache Estimator (RICE)</vt:lpstr>
      <vt:lpstr>Runtime Isolated Cache Estimator (RICE)</vt:lpstr>
      <vt:lpstr>Performance of CRUISE using RICE Classifier</vt:lpstr>
      <vt:lpstr>Summary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SHiP: Signature-based Hit Predictor for High Performance Caching</dc:title>
  <dc:creator>Aamer Jaleel</dc:creator>
  <cp:lastModifiedBy>ajaleel</cp:lastModifiedBy>
  <cp:revision>1346191688</cp:revision>
  <cp:lastPrinted>1997-11-26T23:57:52Z</cp:lastPrinted>
  <dcterms:created xsi:type="dcterms:W3CDTF">1996-01-03T18:31:26Z</dcterms:created>
  <dcterms:modified xsi:type="dcterms:W3CDTF">2012-06-01T16:07:08Z</dcterms:modified>
</cp:coreProperties>
</file>