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9"/>
  </p:notesMasterIdLst>
  <p:handoutMasterIdLst>
    <p:handoutMasterId r:id="rId40"/>
  </p:handoutMasterIdLst>
  <p:sldIdLst>
    <p:sldId id="296" r:id="rId5"/>
    <p:sldId id="415" r:id="rId6"/>
    <p:sldId id="401" r:id="rId7"/>
    <p:sldId id="433" r:id="rId8"/>
    <p:sldId id="376" r:id="rId9"/>
    <p:sldId id="357" r:id="rId10"/>
    <p:sldId id="398" r:id="rId11"/>
    <p:sldId id="421" r:id="rId12"/>
    <p:sldId id="434" r:id="rId13"/>
    <p:sldId id="402" r:id="rId14"/>
    <p:sldId id="437" r:id="rId15"/>
    <p:sldId id="403" r:id="rId16"/>
    <p:sldId id="406" r:id="rId17"/>
    <p:sldId id="417" r:id="rId18"/>
    <p:sldId id="438" r:id="rId19"/>
    <p:sldId id="418" r:id="rId20"/>
    <p:sldId id="389" r:id="rId21"/>
    <p:sldId id="424" r:id="rId22"/>
    <p:sldId id="439" r:id="rId23"/>
    <p:sldId id="441" r:id="rId24"/>
    <p:sldId id="440" r:id="rId25"/>
    <p:sldId id="413" r:id="rId26"/>
    <p:sldId id="362" r:id="rId27"/>
    <p:sldId id="340" r:id="rId28"/>
    <p:sldId id="410" r:id="rId29"/>
    <p:sldId id="411" r:id="rId30"/>
    <p:sldId id="419" r:id="rId31"/>
    <p:sldId id="425" r:id="rId32"/>
    <p:sldId id="426" r:id="rId33"/>
    <p:sldId id="427" r:id="rId34"/>
    <p:sldId id="428" r:id="rId35"/>
    <p:sldId id="429" r:id="rId36"/>
    <p:sldId id="431" r:id="rId37"/>
    <p:sldId id="432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B0F0"/>
    <a:srgbClr val="F37021"/>
    <a:srgbClr val="0071C5"/>
    <a:srgbClr val="FFC000"/>
    <a:srgbClr val="B4BABD"/>
    <a:srgbClr val="061922"/>
    <a:srgbClr val="8DC63F"/>
    <a:srgbClr val="DDDDDD"/>
    <a:srgbClr val="D7DF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9973" autoAdjust="0"/>
  </p:normalViewPr>
  <p:slideViewPr>
    <p:cSldViewPr snapToGrid="0">
      <p:cViewPr>
        <p:scale>
          <a:sx n="75" d="100"/>
          <a:sy n="75" d="100"/>
        </p:scale>
        <p:origin x="-1128" y="-12"/>
      </p:cViewPr>
      <p:guideLst>
        <p:guide orient="horz" pos="880"/>
        <p:guide pos="288"/>
        <p:guide pos="547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5" d="100"/>
        <a:sy n="105" d="100"/>
      </p:scale>
      <p:origin x="0" y="3966"/>
    </p:cViewPr>
  </p:sorterViewPr>
  <p:notesViewPr>
    <p:cSldViewPr snapToGrid="0">
      <p:cViewPr>
        <p:scale>
          <a:sx n="100" d="100"/>
          <a:sy n="100" d="100"/>
        </p:scale>
        <p:origin x="-780" y="26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vr\root\FILES\PHD\PIE\excel_files\Initial_characterization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FILES\Dropbox\PHD\PIE\excel_files\Initial_characterization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vr\root\FILES\PHD\PIE\excel_files\Initial_characterizatio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vr\root\FILES\PHD\PIE\excel_files\Initial_characterizatio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vancrae\Documents\repo\migratio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vancrae\Documents\repo\migration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vr\root\FILES\PHD\PIE\excel_files\Initial_characterization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vr\root\FILES\PHD\PIE\excel_files\Initial_characterization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FILES\Dropbox\PHD\PIE\excel_files\Initial_characterization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FILES\Dropbox\PHD\PIE\excel_files\dynamic_scheduling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FILES\Dropbox\PHD\PIE\excel_files\dynamic_scheduling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FILES\Dropbox\PHD\PIE\excel_files\Initial_characterizati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FILES\Dropbox\PHD\PIE\excel_files\Initial_characterizati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vboxsrv\FILES\Dropbox\PHD\PIE\excel_files\Initial_characterizatio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1"/>
          <c:order val="1"/>
          <c:tx>
            <c:strRef>
              <c:f>'charts (isca-presentation)'!$Z$2</c:f>
              <c:strCache>
                <c:ptCount val="1"/>
                <c:pt idx="0">
                  <c:v>CPI_base</c:v>
                </c:pt>
              </c:strCache>
            </c:strRef>
          </c:tx>
          <c:spPr>
            <a:gradFill>
              <a:gsLst>
                <a:gs pos="0">
                  <a:srgbClr val="0087E6"/>
                </a:gs>
                <a:gs pos="79000">
                  <a:srgbClr val="005CBF"/>
                </a:gs>
              </a:gsLst>
              <a:lin ang="5400000" scaled="0"/>
            </a:gradFill>
            <a:ln>
              <a:noFill/>
            </a:ln>
          </c:spPr>
          <c:invertIfNegative val="0"/>
          <c:val>
            <c:numRef>
              <c:f>'charts (isca-presentation)'!$Z$3:$Z$30</c:f>
              <c:numCache>
                <c:formatCode>0,000</c:formatCode>
                <c:ptCount val="28"/>
                <c:pt idx="0">
                  <c:v>0.26433000000000001</c:v>
                </c:pt>
                <c:pt idx="1">
                  <c:v>0.27326</c:v>
                </c:pt>
                <c:pt idx="2">
                  <c:v>0.27416000000000001</c:v>
                </c:pt>
                <c:pt idx="3">
                  <c:v>0.29668</c:v>
                </c:pt>
                <c:pt idx="4">
                  <c:v>0.28917999999999999</c:v>
                </c:pt>
                <c:pt idx="5">
                  <c:v>0.27427000000000001</c:v>
                </c:pt>
                <c:pt idx="6">
                  <c:v>0.30484</c:v>
                </c:pt>
                <c:pt idx="7">
                  <c:v>0.26738000000000001</c:v>
                </c:pt>
                <c:pt idx="8">
                  <c:v>0.27150999999999997</c:v>
                </c:pt>
                <c:pt idx="9">
                  <c:v>0.25124000000000002</c:v>
                </c:pt>
                <c:pt idx="10">
                  <c:v>0.26835999999999999</c:v>
                </c:pt>
                <c:pt idx="11">
                  <c:v>0.27161000000000002</c:v>
                </c:pt>
                <c:pt idx="12">
                  <c:v>0.2621</c:v>
                </c:pt>
                <c:pt idx="13">
                  <c:v>0.25106000000000001</c:v>
                </c:pt>
                <c:pt idx="14">
                  <c:v>0.26197999999999999</c:v>
                </c:pt>
                <c:pt idx="15">
                  <c:v>0.27306999999999998</c:v>
                </c:pt>
                <c:pt idx="16">
                  <c:v>0.25279000000000001</c:v>
                </c:pt>
                <c:pt idx="17">
                  <c:v>0.25097000000000003</c:v>
                </c:pt>
                <c:pt idx="18">
                  <c:v>0.25069000000000002</c:v>
                </c:pt>
                <c:pt idx="19">
                  <c:v>0.25348999999999999</c:v>
                </c:pt>
                <c:pt idx="20">
                  <c:v>0.27144000000000001</c:v>
                </c:pt>
                <c:pt idx="21">
                  <c:v>0.26284999999999997</c:v>
                </c:pt>
                <c:pt idx="22">
                  <c:v>0.25041000000000002</c:v>
                </c:pt>
                <c:pt idx="23">
                  <c:v>0.25501000000000001</c:v>
                </c:pt>
                <c:pt idx="24">
                  <c:v>0.25080000000000002</c:v>
                </c:pt>
                <c:pt idx="25">
                  <c:v>0.25707000000000002</c:v>
                </c:pt>
                <c:pt idx="26">
                  <c:v>0.25</c:v>
                </c:pt>
                <c:pt idx="27">
                  <c:v>0.25001000000000001</c:v>
                </c:pt>
              </c:numCache>
            </c:numRef>
          </c:val>
        </c:ser>
        <c:ser>
          <c:idx val="4"/>
          <c:order val="2"/>
          <c:tx>
            <c:strRef>
              <c:f>'charts (isca-presentation)'!$AC$2</c:f>
              <c:strCache>
                <c:ptCount val="1"/>
                <c:pt idx="0">
                  <c:v>CPI_mem</c:v>
                </c:pt>
              </c:strCache>
            </c:strRef>
          </c:tx>
          <c:spPr>
            <a:gradFill>
              <a:gsLst>
                <a:gs pos="85000">
                  <a:srgbClr val="92D050">
                    <a:lumMod val="70000"/>
                  </a:srgbClr>
                </a:gs>
                <a:gs pos="0">
                  <a:srgbClr val="92D050"/>
                </a:gs>
              </a:gsLst>
              <a:lin ang="5400000" scaled="0"/>
            </a:gradFill>
            <a:ln>
              <a:noFill/>
            </a:ln>
          </c:spPr>
          <c:invertIfNegative val="0"/>
          <c:val>
            <c:numRef>
              <c:f>'charts (isca-presentation)'!$AC$3:$AC$56</c:f>
              <c:numCache>
                <c:formatCode>0,000</c:formatCode>
                <c:ptCount val="54"/>
                <c:pt idx="0">
                  <c:v>0.64352999999999994</c:v>
                </c:pt>
                <c:pt idx="1">
                  <c:v>0.49145999999999995</c:v>
                </c:pt>
                <c:pt idx="2">
                  <c:v>0.26777999999999996</c:v>
                </c:pt>
                <c:pt idx="3">
                  <c:v>0.98858000000000001</c:v>
                </c:pt>
                <c:pt idx="4">
                  <c:v>2.7150000000000007E-2</c:v>
                </c:pt>
                <c:pt idx="5">
                  <c:v>5.1269999999999982E-2</c:v>
                </c:pt>
                <c:pt idx="6">
                  <c:v>3.8089999999999957E-2</c:v>
                </c:pt>
                <c:pt idx="7">
                  <c:v>1.8699999999999828E-3</c:v>
                </c:pt>
                <c:pt idx="8">
                  <c:v>1.6749999999999987E-2</c:v>
                </c:pt>
                <c:pt idx="9">
                  <c:v>2.4800000000000377E-3</c:v>
                </c:pt>
                <c:pt idx="10">
                  <c:v>0.72545000000000015</c:v>
                </c:pt>
                <c:pt idx="11">
                  <c:v>3.0030000000000001E-2</c:v>
                </c:pt>
                <c:pt idx="12">
                  <c:v>8.3640000000000048E-2</c:v>
                </c:pt>
                <c:pt idx="13">
                  <c:v>9.000000000000119E-4</c:v>
                </c:pt>
                <c:pt idx="14">
                  <c:v>0.16136</c:v>
                </c:pt>
                <c:pt idx="15">
                  <c:v>1.6100000000000003E-3</c:v>
                </c:pt>
                <c:pt idx="16">
                  <c:v>1.5000000000003899E-4</c:v>
                </c:pt>
                <c:pt idx="17">
                  <c:v>6.0000000000004494E-5</c:v>
                </c:pt>
                <c:pt idx="18">
                  <c:v>3.7499999999999756E-3</c:v>
                </c:pt>
                <c:pt idx="19">
                  <c:v>1.1200000000000099E-3</c:v>
                </c:pt>
                <c:pt idx="20">
                  <c:v>0.24478000000000005</c:v>
                </c:pt>
                <c:pt idx="21">
                  <c:v>7.9999999999968985E-5</c:v>
                </c:pt>
                <c:pt idx="22">
                  <c:v>1.3299999999999979E-3</c:v>
                </c:pt>
                <c:pt idx="23">
                  <c:v>0.71009</c:v>
                </c:pt>
                <c:pt idx="24">
                  <c:v>3.4000000000000141E-3</c:v>
                </c:pt>
                <c:pt idx="25">
                  <c:v>0.27127000000000001</c:v>
                </c:pt>
                <c:pt idx="26">
                  <c:v>0.16683999999999999</c:v>
                </c:pt>
                <c:pt idx="27">
                  <c:v>7.0000000000014495E-5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63070208"/>
        <c:axId val="61642368"/>
      </c:barChart>
      <c:lineChart>
        <c:grouping val="standard"/>
        <c:varyColors val="0"/>
        <c:ser>
          <c:idx val="0"/>
          <c:order val="0"/>
          <c:tx>
            <c:strRef>
              <c:f>'charts (isca-presentation)'!$U$2</c:f>
              <c:strCache>
                <c:ptCount val="1"/>
                <c:pt idx="0">
                  <c:v>small-core slowdown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'charts (isca-presentation)'!$T$3:$T$56</c:f>
              <c:strCache>
                <c:ptCount val="28"/>
                <c:pt idx="0">
                  <c:v>libquantum</c:v>
                </c:pt>
                <c:pt idx="1">
                  <c:v>gcc.166</c:v>
                </c:pt>
                <c:pt idx="2">
                  <c:v>gcc.g23</c:v>
                </c:pt>
                <c:pt idx="3">
                  <c:v>mcf.ref</c:v>
                </c:pt>
                <c:pt idx="4">
                  <c:v>gcc.s</c:v>
                </c:pt>
                <c:pt idx="5">
                  <c:v>perl.split</c:v>
                </c:pt>
                <c:pt idx="6">
                  <c:v>gcc.cp-decl</c:v>
                </c:pt>
                <c:pt idx="7">
                  <c:v>tonto</c:v>
                </c:pt>
                <c:pt idx="8">
                  <c:v>gobmk.n</c:v>
                </c:pt>
                <c:pt idx="9">
                  <c:v>dealII</c:v>
                </c:pt>
                <c:pt idx="10">
                  <c:v>omnetpp</c:v>
                </c:pt>
                <c:pt idx="11">
                  <c:v>sjeng</c:v>
                </c:pt>
                <c:pt idx="12">
                  <c:v>xalancbmk</c:v>
                </c:pt>
                <c:pt idx="13">
                  <c:v>bzip2.p</c:v>
                </c:pt>
                <c:pt idx="14">
                  <c:v>lbm</c:v>
                </c:pt>
                <c:pt idx="15">
                  <c:v>h264.f_ref</c:v>
                </c:pt>
                <c:pt idx="16">
                  <c:v>gamess.h</c:v>
                </c:pt>
                <c:pt idx="17">
                  <c:v>hmmer.r</c:v>
                </c:pt>
                <c:pt idx="18">
                  <c:v>hmmer.n</c:v>
                </c:pt>
                <c:pt idx="19">
                  <c:v>bzip2.c</c:v>
                </c:pt>
                <c:pt idx="20">
                  <c:v>bwaves</c:v>
                </c:pt>
                <c:pt idx="21">
                  <c:v>bzip2.l</c:v>
                </c:pt>
                <c:pt idx="22">
                  <c:v>bzip2.t</c:v>
                </c:pt>
                <c:pt idx="23">
                  <c:v>milc.su3</c:v>
                </c:pt>
                <c:pt idx="24">
                  <c:v>bzip2.s</c:v>
                </c:pt>
                <c:pt idx="25">
                  <c:v>GemsFDTD</c:v>
                </c:pt>
                <c:pt idx="26">
                  <c:v>astar.B</c:v>
                </c:pt>
                <c:pt idx="27">
                  <c:v>astar.r</c:v>
                </c:pt>
              </c:strCache>
            </c:strRef>
          </c:cat>
          <c:val>
            <c:numRef>
              <c:f>'charts (isca-presentation)'!$U$3:$U$30</c:f>
              <c:numCache>
                <c:formatCode>0.00</c:formatCode>
                <c:ptCount val="28"/>
                <c:pt idx="0">
                  <c:v>1.3551781688919717</c:v>
                </c:pt>
                <c:pt idx="1">
                  <c:v>1.4718903643799108</c:v>
                </c:pt>
                <c:pt idx="2">
                  <c:v>1.5139185336656866</c:v>
                </c:pt>
                <c:pt idx="3">
                  <c:v>1.5497977114015997</c:v>
                </c:pt>
                <c:pt idx="4">
                  <c:v>1.6700066800267201</c:v>
                </c:pt>
                <c:pt idx="5">
                  <c:v>1.6944738233738765</c:v>
                </c:pt>
                <c:pt idx="6">
                  <c:v>1.715702403802212</c:v>
                </c:pt>
                <c:pt idx="7">
                  <c:v>1.7515324455717607</c:v>
                </c:pt>
                <c:pt idx="8">
                  <c:v>1.7868631503279719</c:v>
                </c:pt>
                <c:pt idx="9">
                  <c:v>1.8251059488306389</c:v>
                </c:pt>
                <c:pt idx="10">
                  <c:v>1.906855779285197</c:v>
                </c:pt>
                <c:pt idx="11">
                  <c:v>1.9687884478404452</c:v>
                </c:pt>
                <c:pt idx="12">
                  <c:v>1.9925402667299852</c:v>
                </c:pt>
                <c:pt idx="13">
                  <c:v>2.0107901148625129</c:v>
                </c:pt>
                <c:pt idx="14">
                  <c:v>2.0510566165668438</c:v>
                </c:pt>
                <c:pt idx="15">
                  <c:v>2.0548492678725236</c:v>
                </c:pt>
                <c:pt idx="16">
                  <c:v>2.0760527728771954</c:v>
                </c:pt>
                <c:pt idx="17">
                  <c:v>2.1036279735858066</c:v>
                </c:pt>
                <c:pt idx="18">
                  <c:v>2.1380348900883988</c:v>
                </c:pt>
                <c:pt idx="19">
                  <c:v>2.1864747873633048</c:v>
                </c:pt>
                <c:pt idx="20">
                  <c:v>2.2526261507315022</c:v>
                </c:pt>
                <c:pt idx="21">
                  <c:v>2.2563928709802403</c:v>
                </c:pt>
                <c:pt idx="22">
                  <c:v>2.3142344870595575</c:v>
                </c:pt>
                <c:pt idx="23">
                  <c:v>2.4726057644184065</c:v>
                </c:pt>
                <c:pt idx="24">
                  <c:v>2.557972377977646</c:v>
                </c:pt>
                <c:pt idx="25">
                  <c:v>2.8431083991385497</c:v>
                </c:pt>
                <c:pt idx="26">
                  <c:v>3.4998647491095984</c:v>
                </c:pt>
                <c:pt idx="27">
                  <c:v>3.5894647211363546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2044672"/>
        <c:axId val="61641216"/>
      </c:lineChart>
      <c:catAx>
        <c:axId val="62044672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61641216"/>
        <c:crosses val="autoZero"/>
        <c:auto val="1"/>
        <c:lblAlgn val="ctr"/>
        <c:lblOffset val="100"/>
        <c:noMultiLvlLbl val="0"/>
      </c:catAx>
      <c:valAx>
        <c:axId val="616412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>
                    <a:solidFill>
                      <a:srgbClr val="C00000"/>
                    </a:solidFill>
                  </a:defRPr>
                </a:pPr>
                <a:r>
                  <a:rPr lang="en-US" sz="1400">
                    <a:solidFill>
                      <a:srgbClr val="C00000"/>
                    </a:solidFill>
                  </a:rPr>
                  <a:t>small-core slowdown</a:t>
                </a:r>
              </a:p>
            </c:rich>
          </c:tx>
          <c:layout/>
          <c:overlay val="0"/>
        </c:title>
        <c:numFmt formatCode="0.0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C00000"/>
                </a:solidFill>
              </a:defRPr>
            </a:pPr>
            <a:endParaRPr lang="en-US"/>
          </a:p>
        </c:txPr>
        <c:crossAx val="62044672"/>
        <c:crosses val="autoZero"/>
        <c:crossBetween val="between"/>
      </c:valAx>
      <c:valAx>
        <c:axId val="61642368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normalized CPI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3070208"/>
        <c:crosses val="max"/>
        <c:crossBetween val="between"/>
      </c:valAx>
      <c:catAx>
        <c:axId val="63070208"/>
        <c:scaling>
          <c:orientation val="minMax"/>
        </c:scaling>
        <c:delete val="1"/>
        <c:axPos val="b"/>
        <c:majorTickMark val="out"/>
        <c:minorTickMark val="none"/>
        <c:tickLblPos val="nextTo"/>
        <c:crossAx val="61642368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83573928258968"/>
          <c:y val="7.6339879115420631E-2"/>
          <c:w val="0.73642017616513555"/>
          <c:h val="0.75698333065598522"/>
        </c:manualLayout>
      </c:layout>
      <c:lineChart>
        <c:grouping val="standard"/>
        <c:varyColors val="0"/>
        <c:ser>
          <c:idx val="0"/>
          <c:order val="0"/>
          <c:tx>
            <c:v>optimal</c:v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val>
            <c:numRef>
              <c:f>'T4-private'!$BG$5:$BG$750</c:f>
              <c:numCache>
                <c:formatCode>General</c:formatCode>
                <c:ptCount val="746"/>
                <c:pt idx="0">
                  <c:v>1.0064879580423449</c:v>
                </c:pt>
                <c:pt idx="1">
                  <c:v>1.0066095739591565</c:v>
                </c:pt>
                <c:pt idx="2">
                  <c:v>1.0072446536372659</c:v>
                </c:pt>
                <c:pt idx="3">
                  <c:v>1.0075671276843827</c:v>
                </c:pt>
                <c:pt idx="4">
                  <c:v>1.0093726858961605</c:v>
                </c:pt>
                <c:pt idx="5">
                  <c:v>1.0093816282136772</c:v>
                </c:pt>
                <c:pt idx="6">
                  <c:v>1.0094107808601054</c:v>
                </c:pt>
                <c:pt idx="7">
                  <c:v>1.0094876592954878</c:v>
                </c:pt>
                <c:pt idx="8">
                  <c:v>1.0119257232172818</c:v>
                </c:pt>
                <c:pt idx="9">
                  <c:v>1.0138942290092501</c:v>
                </c:pt>
                <c:pt idx="10">
                  <c:v>1.0139488970674713</c:v>
                </c:pt>
                <c:pt idx="11">
                  <c:v>1.0151987581487432</c:v>
                </c:pt>
                <c:pt idx="12">
                  <c:v>1.0152521402426786</c:v>
                </c:pt>
                <c:pt idx="13">
                  <c:v>1.0154984115776895</c:v>
                </c:pt>
                <c:pt idx="14">
                  <c:v>1.0163910015265596</c:v>
                </c:pt>
                <c:pt idx="15">
                  <c:v>1.0171304789437998</c:v>
                </c:pt>
                <c:pt idx="16">
                  <c:v>1.0178623660800699</c:v>
                </c:pt>
                <c:pt idx="17">
                  <c:v>1.0180148454939983</c:v>
                </c:pt>
                <c:pt idx="18">
                  <c:v>1.0180665051974584</c:v>
                </c:pt>
                <c:pt idx="19">
                  <c:v>1.0199886560731191</c:v>
                </c:pt>
                <c:pt idx="20">
                  <c:v>1.020799125597474</c:v>
                </c:pt>
                <c:pt idx="21">
                  <c:v>1.0210741667327203</c:v>
                </c:pt>
                <c:pt idx="22">
                  <c:v>1.0211286217571485</c:v>
                </c:pt>
                <c:pt idx="23">
                  <c:v>1.0218292700943656</c:v>
                </c:pt>
                <c:pt idx="24">
                  <c:v>1.0219316996243155</c:v>
                </c:pt>
                <c:pt idx="25">
                  <c:v>1.022005641599866</c:v>
                </c:pt>
                <c:pt idx="26">
                  <c:v>1.022411004638164</c:v>
                </c:pt>
                <c:pt idx="27">
                  <c:v>1.0227435051340799</c:v>
                </c:pt>
                <c:pt idx="28">
                  <c:v>1.0235203136516509</c:v>
                </c:pt>
                <c:pt idx="29">
                  <c:v>1.0236637083418869</c:v>
                </c:pt>
                <c:pt idx="30">
                  <c:v>1.0241611269681885</c:v>
                </c:pt>
                <c:pt idx="31">
                  <c:v>1.0246465258842166</c:v>
                </c:pt>
                <c:pt idx="32">
                  <c:v>1.0247731827524682</c:v>
                </c:pt>
                <c:pt idx="33">
                  <c:v>1.0247975640954887</c:v>
                </c:pt>
                <c:pt idx="34">
                  <c:v>1.026360899233719</c:v>
                </c:pt>
                <c:pt idx="35">
                  <c:v>1.0270096285089461</c:v>
                </c:pt>
                <c:pt idx="36">
                  <c:v>1.0275265425752935</c:v>
                </c:pt>
                <c:pt idx="37">
                  <c:v>1.0276554473537769</c:v>
                </c:pt>
                <c:pt idx="38">
                  <c:v>1.0279095817803081</c:v>
                </c:pt>
                <c:pt idx="39">
                  <c:v>1.0280669035152368</c:v>
                </c:pt>
                <c:pt idx="40">
                  <c:v>1.028228688419049</c:v>
                </c:pt>
                <c:pt idx="41">
                  <c:v>1.0283439509632102</c:v>
                </c:pt>
                <c:pt idx="42">
                  <c:v>1.0283769498819422</c:v>
                </c:pt>
                <c:pt idx="43">
                  <c:v>1.0285547563226527</c:v>
                </c:pt>
                <c:pt idx="44">
                  <c:v>1.0286444216773554</c:v>
                </c:pt>
                <c:pt idx="45">
                  <c:v>1.0287217947039979</c:v>
                </c:pt>
                <c:pt idx="46">
                  <c:v>1.0289215263076836</c:v>
                </c:pt>
                <c:pt idx="47">
                  <c:v>1.0289557082305125</c:v>
                </c:pt>
                <c:pt idx="48">
                  <c:v>1.0290484644582594</c:v>
                </c:pt>
                <c:pt idx="49">
                  <c:v>1.0290810039272724</c:v>
                </c:pt>
                <c:pt idx="50">
                  <c:v>1.0294465495130081</c:v>
                </c:pt>
                <c:pt idx="51">
                  <c:v>1.0294753067014277</c:v>
                </c:pt>
                <c:pt idx="52">
                  <c:v>1.0299756903288122</c:v>
                </c:pt>
                <c:pt idx="53">
                  <c:v>1.0300154865683631</c:v>
                </c:pt>
                <c:pt idx="54">
                  <c:v>1.0300380702451619</c:v>
                </c:pt>
                <c:pt idx="55">
                  <c:v>1.0302383232399883</c:v>
                </c:pt>
                <c:pt idx="56">
                  <c:v>1.0302789496869604</c:v>
                </c:pt>
                <c:pt idx="57">
                  <c:v>1.0304562969057156</c:v>
                </c:pt>
                <c:pt idx="58">
                  <c:v>1.0312368873673761</c:v>
                </c:pt>
                <c:pt idx="59">
                  <c:v>1.0317174918867587</c:v>
                </c:pt>
                <c:pt idx="60">
                  <c:v>1.0321195127182261</c:v>
                </c:pt>
                <c:pt idx="61">
                  <c:v>1.0322207056495982</c:v>
                </c:pt>
                <c:pt idx="62">
                  <c:v>1.0323406139737743</c:v>
                </c:pt>
                <c:pt idx="63">
                  <c:v>1.03241457122125</c:v>
                </c:pt>
                <c:pt idx="64">
                  <c:v>1.0325108715850115</c:v>
                </c:pt>
                <c:pt idx="65">
                  <c:v>1.0327842153281039</c:v>
                </c:pt>
                <c:pt idx="66">
                  <c:v>1.0330069693224255</c:v>
                </c:pt>
                <c:pt idx="67">
                  <c:v>1.033126791031147</c:v>
                </c:pt>
                <c:pt idx="68">
                  <c:v>1.0331392734894975</c:v>
                </c:pt>
                <c:pt idx="69">
                  <c:v>1.0332646309025175</c:v>
                </c:pt>
                <c:pt idx="70">
                  <c:v>1.033385732169197</c:v>
                </c:pt>
                <c:pt idx="71">
                  <c:v>1.0334798764863358</c:v>
                </c:pt>
                <c:pt idx="72">
                  <c:v>1.0336810393177345</c:v>
                </c:pt>
                <c:pt idx="73">
                  <c:v>1.0339575334415574</c:v>
                </c:pt>
                <c:pt idx="74">
                  <c:v>1.0339810197085324</c:v>
                </c:pt>
                <c:pt idx="75">
                  <c:v>1.0339948289326391</c:v>
                </c:pt>
                <c:pt idx="76">
                  <c:v>1.0341167842506858</c:v>
                </c:pt>
                <c:pt idx="77">
                  <c:v>1.0345260497380473</c:v>
                </c:pt>
                <c:pt idx="78">
                  <c:v>1.0347025227716729</c:v>
                </c:pt>
                <c:pt idx="79">
                  <c:v>1.0347191025482749</c:v>
                </c:pt>
                <c:pt idx="80">
                  <c:v>1.0351494411041695</c:v>
                </c:pt>
                <c:pt idx="81">
                  <c:v>1.0359673720433693</c:v>
                </c:pt>
                <c:pt idx="82">
                  <c:v>1.0361755589753845</c:v>
                </c:pt>
                <c:pt idx="83">
                  <c:v>1.0363235793634182</c:v>
                </c:pt>
                <c:pt idx="84">
                  <c:v>1.036536401528467</c:v>
                </c:pt>
                <c:pt idx="85">
                  <c:v>1.0366154931065676</c:v>
                </c:pt>
                <c:pt idx="86">
                  <c:v>1.0367796887753922</c:v>
                </c:pt>
                <c:pt idx="87">
                  <c:v>1.0367821865354803</c:v>
                </c:pt>
                <c:pt idx="88">
                  <c:v>1.0369460466108484</c:v>
                </c:pt>
                <c:pt idx="89">
                  <c:v>1.0373496013040131</c:v>
                </c:pt>
                <c:pt idx="90">
                  <c:v>1.0373648403043514</c:v>
                </c:pt>
                <c:pt idx="91">
                  <c:v>1.0374602215055941</c:v>
                </c:pt>
                <c:pt idx="92">
                  <c:v>1.0376653177478763</c:v>
                </c:pt>
                <c:pt idx="93">
                  <c:v>1.0377553017057299</c:v>
                </c:pt>
                <c:pt idx="94">
                  <c:v>1.0377575180657019</c:v>
                </c:pt>
                <c:pt idx="95">
                  <c:v>1.0378135371160055</c:v>
                </c:pt>
                <c:pt idx="96">
                  <c:v>1.0379120441839738</c:v>
                </c:pt>
                <c:pt idx="97">
                  <c:v>1.0381546211369004</c:v>
                </c:pt>
                <c:pt idx="98">
                  <c:v>1.0384273176381467</c:v>
                </c:pt>
                <c:pt idx="99">
                  <c:v>1.0388557206217941</c:v>
                </c:pt>
                <c:pt idx="100">
                  <c:v>1.0392196291215241</c:v>
                </c:pt>
                <c:pt idx="101">
                  <c:v>1.0392617879249619</c:v>
                </c:pt>
                <c:pt idx="102">
                  <c:v>1.0393561290638378</c:v>
                </c:pt>
                <c:pt idx="103">
                  <c:v>1.0394061828159362</c:v>
                </c:pt>
                <c:pt idx="104">
                  <c:v>1.0396027368317713</c:v>
                </c:pt>
                <c:pt idx="105">
                  <c:v>1.0397444321176617</c:v>
                </c:pt>
                <c:pt idx="106">
                  <c:v>1.0398016699992543</c:v>
                </c:pt>
                <c:pt idx="107">
                  <c:v>1.0398389741726364</c:v>
                </c:pt>
                <c:pt idx="108">
                  <c:v>1.0399165789416582</c:v>
                </c:pt>
                <c:pt idx="109">
                  <c:v>1.0399784588295553</c:v>
                </c:pt>
                <c:pt idx="110">
                  <c:v>1.0399808207450814</c:v>
                </c:pt>
                <c:pt idx="111">
                  <c:v>1.0401926118851719</c:v>
                </c:pt>
                <c:pt idx="112">
                  <c:v>1.0401950296431108</c:v>
                </c:pt>
                <c:pt idx="113">
                  <c:v>1.0403382942074599</c:v>
                </c:pt>
                <c:pt idx="114">
                  <c:v>1.0404245990607839</c:v>
                </c:pt>
                <c:pt idx="115">
                  <c:v>1.0406677303105278</c:v>
                </c:pt>
                <c:pt idx="116">
                  <c:v>1.0410398366411224</c:v>
                </c:pt>
                <c:pt idx="117">
                  <c:v>1.0414263197006648</c:v>
                </c:pt>
                <c:pt idx="118">
                  <c:v>1.0414409553892643</c:v>
                </c:pt>
                <c:pt idx="119">
                  <c:v>1.0418409343105217</c:v>
                </c:pt>
                <c:pt idx="120">
                  <c:v>1.0421306922867284</c:v>
                </c:pt>
                <c:pt idx="121">
                  <c:v>1.0421778436506448</c:v>
                </c:pt>
                <c:pt idx="122">
                  <c:v>1.0421810887536378</c:v>
                </c:pt>
                <c:pt idx="123">
                  <c:v>1.0424706598817042</c:v>
                </c:pt>
                <c:pt idx="124">
                  <c:v>1.0426758206449107</c:v>
                </c:pt>
                <c:pt idx="125">
                  <c:v>1.042697795235956</c:v>
                </c:pt>
                <c:pt idx="126">
                  <c:v>1.0427571280474233</c:v>
                </c:pt>
                <c:pt idx="127">
                  <c:v>1.0427585445574721</c:v>
                </c:pt>
                <c:pt idx="128">
                  <c:v>1.0427639654877867</c:v>
                </c:pt>
                <c:pt idx="129">
                  <c:v>1.0427970081707352</c:v>
                </c:pt>
                <c:pt idx="130">
                  <c:v>1.0429154250599071</c:v>
                </c:pt>
                <c:pt idx="131">
                  <c:v>1.0429321312133979</c:v>
                </c:pt>
                <c:pt idx="132">
                  <c:v>1.0429714192331034</c:v>
                </c:pt>
                <c:pt idx="133">
                  <c:v>1.0430069355373588</c:v>
                </c:pt>
                <c:pt idx="134">
                  <c:v>1.0432180791416423</c:v>
                </c:pt>
                <c:pt idx="135">
                  <c:v>1.0432557113857903</c:v>
                </c:pt>
                <c:pt idx="136">
                  <c:v>1.043374895077688</c:v>
                </c:pt>
                <c:pt idx="137">
                  <c:v>1.0436010963442985</c:v>
                </c:pt>
                <c:pt idx="138">
                  <c:v>1.0437708350792461</c:v>
                </c:pt>
                <c:pt idx="139">
                  <c:v>1.0439098609437885</c:v>
                </c:pt>
                <c:pt idx="140">
                  <c:v>1.0439995239553406</c:v>
                </c:pt>
                <c:pt idx="141">
                  <c:v>1.044021388843233</c:v>
                </c:pt>
                <c:pt idx="142">
                  <c:v>1.0441027538670964</c:v>
                </c:pt>
                <c:pt idx="143">
                  <c:v>1.0441416095196066</c:v>
                </c:pt>
                <c:pt idx="144">
                  <c:v>1.0446439858442951</c:v>
                </c:pt>
                <c:pt idx="145">
                  <c:v>1.0447207369006823</c:v>
                </c:pt>
                <c:pt idx="146">
                  <c:v>1.0452369848173562</c:v>
                </c:pt>
                <c:pt idx="147">
                  <c:v>1.0452593160895824</c:v>
                </c:pt>
                <c:pt idx="148">
                  <c:v>1.0453395674776529</c:v>
                </c:pt>
                <c:pt idx="149">
                  <c:v>1.0453976901604198</c:v>
                </c:pt>
                <c:pt idx="150">
                  <c:v>1.0460797283745153</c:v>
                </c:pt>
                <c:pt idx="151">
                  <c:v>1.0465468065292751</c:v>
                </c:pt>
                <c:pt idx="152">
                  <c:v>1.0471145365188015</c:v>
                </c:pt>
                <c:pt idx="153">
                  <c:v>1.0471228607467591</c:v>
                </c:pt>
                <c:pt idx="154">
                  <c:v>1.0471482039969586</c:v>
                </c:pt>
                <c:pt idx="155">
                  <c:v>1.0472524954366598</c:v>
                </c:pt>
                <c:pt idx="156">
                  <c:v>1.0472916253469815</c:v>
                </c:pt>
                <c:pt idx="157">
                  <c:v>1.0473335541422899</c:v>
                </c:pt>
                <c:pt idx="158">
                  <c:v>1.0473635761553393</c:v>
                </c:pt>
                <c:pt idx="159">
                  <c:v>1.0485691135631374</c:v>
                </c:pt>
                <c:pt idx="160">
                  <c:v>1.0485951429954186</c:v>
                </c:pt>
                <c:pt idx="161">
                  <c:v>1.0488804835233057</c:v>
                </c:pt>
                <c:pt idx="162">
                  <c:v>1.048918342579952</c:v>
                </c:pt>
                <c:pt idx="163">
                  <c:v>1.0490132456124581</c:v>
                </c:pt>
                <c:pt idx="164">
                  <c:v>1.0491765136738649</c:v>
                </c:pt>
                <c:pt idx="165">
                  <c:v>1.0495018532922249</c:v>
                </c:pt>
                <c:pt idx="166">
                  <c:v>1.04984358318711</c:v>
                </c:pt>
                <c:pt idx="167">
                  <c:v>1.0498669483192655</c:v>
                </c:pt>
                <c:pt idx="168">
                  <c:v>1.0498943929899358</c:v>
                </c:pt>
                <c:pt idx="169">
                  <c:v>1.0500524015564898</c:v>
                </c:pt>
                <c:pt idx="170">
                  <c:v>1.0500771721568403</c:v>
                </c:pt>
                <c:pt idx="171">
                  <c:v>1.0505378538856516</c:v>
                </c:pt>
                <c:pt idx="172">
                  <c:v>1.0506802313529775</c:v>
                </c:pt>
                <c:pt idx="173">
                  <c:v>1.0511141779878297</c:v>
                </c:pt>
                <c:pt idx="174">
                  <c:v>1.0513665433672887</c:v>
                </c:pt>
                <c:pt idx="175">
                  <c:v>1.0514158841762258</c:v>
                </c:pt>
                <c:pt idx="176">
                  <c:v>1.0514709117228491</c:v>
                </c:pt>
                <c:pt idx="177">
                  <c:v>1.0515469592114968</c:v>
                </c:pt>
                <c:pt idx="178">
                  <c:v>1.0515652555905062</c:v>
                </c:pt>
                <c:pt idx="179">
                  <c:v>1.0516836535348082</c:v>
                </c:pt>
                <c:pt idx="180">
                  <c:v>1.0521793940165609</c:v>
                </c:pt>
                <c:pt idx="181">
                  <c:v>1.0522478321190192</c:v>
                </c:pt>
                <c:pt idx="182">
                  <c:v>1.0527480106036087</c:v>
                </c:pt>
                <c:pt idx="183">
                  <c:v>1.0532541908649395</c:v>
                </c:pt>
                <c:pt idx="184">
                  <c:v>1.0532758737504699</c:v>
                </c:pt>
                <c:pt idx="185">
                  <c:v>1.0534698981503403</c:v>
                </c:pt>
                <c:pt idx="186">
                  <c:v>1.0544032942746995</c:v>
                </c:pt>
                <c:pt idx="187">
                  <c:v>1.0545834188652878</c:v>
                </c:pt>
                <c:pt idx="188">
                  <c:v>1.0547143309540552</c:v>
                </c:pt>
                <c:pt idx="189">
                  <c:v>1.0547290586405023</c:v>
                </c:pt>
                <c:pt idx="190">
                  <c:v>1.0547783856674997</c:v>
                </c:pt>
                <c:pt idx="191">
                  <c:v>1.0548857875547872</c:v>
                </c:pt>
                <c:pt idx="192">
                  <c:v>1.0554813931623015</c:v>
                </c:pt>
                <c:pt idx="193">
                  <c:v>1.0554851012031545</c:v>
                </c:pt>
                <c:pt idx="194">
                  <c:v>1.0558644559031902</c:v>
                </c:pt>
                <c:pt idx="195">
                  <c:v>1.0559919077483075</c:v>
                </c:pt>
                <c:pt idx="196">
                  <c:v>1.0560577205516473</c:v>
                </c:pt>
                <c:pt idx="197">
                  <c:v>1.0562237178528331</c:v>
                </c:pt>
                <c:pt idx="198">
                  <c:v>1.056417735609666</c:v>
                </c:pt>
                <c:pt idx="199">
                  <c:v>1.0564251510873455</c:v>
                </c:pt>
                <c:pt idx="200">
                  <c:v>1.0566934285482044</c:v>
                </c:pt>
                <c:pt idx="201">
                  <c:v>1.0568822401953619</c:v>
                </c:pt>
                <c:pt idx="202">
                  <c:v>1.0571227894673871</c:v>
                </c:pt>
                <c:pt idx="203">
                  <c:v>1.0571661927384657</c:v>
                </c:pt>
                <c:pt idx="204">
                  <c:v>1.0576004622103734</c:v>
                </c:pt>
                <c:pt idx="205">
                  <c:v>1.0576539165156631</c:v>
                </c:pt>
                <c:pt idx="206">
                  <c:v>1.0580316810668153</c:v>
                </c:pt>
                <c:pt idx="207">
                  <c:v>1.0581362461322157</c:v>
                </c:pt>
                <c:pt idx="208">
                  <c:v>1.058476192255297</c:v>
                </c:pt>
                <c:pt idx="209">
                  <c:v>1.0586615192846769</c:v>
                </c:pt>
                <c:pt idx="210">
                  <c:v>1.0588228884545183</c:v>
                </c:pt>
                <c:pt idx="211">
                  <c:v>1.0589752193446007</c:v>
                </c:pt>
                <c:pt idx="212">
                  <c:v>1.0590458116228028</c:v>
                </c:pt>
                <c:pt idx="213">
                  <c:v>1.0590542010300714</c:v>
                </c:pt>
                <c:pt idx="214">
                  <c:v>1.0591420632403432</c:v>
                </c:pt>
                <c:pt idx="215">
                  <c:v>1.0591734664100372</c:v>
                </c:pt>
                <c:pt idx="216">
                  <c:v>1.0592941101456412</c:v>
                </c:pt>
                <c:pt idx="217">
                  <c:v>1.0594402330145292</c:v>
                </c:pt>
                <c:pt idx="218">
                  <c:v>1.0594465970410547</c:v>
                </c:pt>
                <c:pt idx="219">
                  <c:v>1.0595984613480174</c:v>
                </c:pt>
                <c:pt idx="220">
                  <c:v>1.0596484003155131</c:v>
                </c:pt>
                <c:pt idx="221">
                  <c:v>1.0598847525802364</c:v>
                </c:pt>
                <c:pt idx="222">
                  <c:v>1.059949147485532</c:v>
                </c:pt>
                <c:pt idx="223">
                  <c:v>1.0599662371230323</c:v>
                </c:pt>
                <c:pt idx="224">
                  <c:v>1.0603481421439385</c:v>
                </c:pt>
                <c:pt idx="225">
                  <c:v>1.060617787793845</c:v>
                </c:pt>
                <c:pt idx="226">
                  <c:v>1.0606752573547946</c:v>
                </c:pt>
                <c:pt idx="227">
                  <c:v>1.0609093763983695</c:v>
                </c:pt>
                <c:pt idx="228">
                  <c:v>1.0610773989850413</c:v>
                </c:pt>
                <c:pt idx="229">
                  <c:v>1.061211887562419</c:v>
                </c:pt>
                <c:pt idx="230">
                  <c:v>1.0614010179419935</c:v>
                </c:pt>
                <c:pt idx="231">
                  <c:v>1.061446697153489</c:v>
                </c:pt>
                <c:pt idx="232">
                  <c:v>1.061535519184281</c:v>
                </c:pt>
                <c:pt idx="233">
                  <c:v>1.0618987653875214</c:v>
                </c:pt>
                <c:pt idx="234">
                  <c:v>1.0622363041888414</c:v>
                </c:pt>
                <c:pt idx="235">
                  <c:v>1.062294940018581</c:v>
                </c:pt>
                <c:pt idx="236">
                  <c:v>1.0623326703500153</c:v>
                </c:pt>
                <c:pt idx="237">
                  <c:v>1.0623490877274298</c:v>
                </c:pt>
                <c:pt idx="238">
                  <c:v>1.0626784161221534</c:v>
                </c:pt>
                <c:pt idx="239">
                  <c:v>1.0626857577743638</c:v>
                </c:pt>
                <c:pt idx="240">
                  <c:v>1.0628047909101279</c:v>
                </c:pt>
                <c:pt idx="241">
                  <c:v>1.0629185818227218</c:v>
                </c:pt>
                <c:pt idx="242">
                  <c:v>1.0629931008043214</c:v>
                </c:pt>
                <c:pt idx="243">
                  <c:v>1.0630171447650478</c:v>
                </c:pt>
                <c:pt idx="244">
                  <c:v>1.063073251974763</c:v>
                </c:pt>
                <c:pt idx="245">
                  <c:v>1.0631271172059609</c:v>
                </c:pt>
                <c:pt idx="246">
                  <c:v>1.0633151025532857</c:v>
                </c:pt>
                <c:pt idx="247">
                  <c:v>1.0633569673562984</c:v>
                </c:pt>
                <c:pt idx="248">
                  <c:v>1.0636085634593915</c:v>
                </c:pt>
                <c:pt idx="249">
                  <c:v>1.0636576001085851</c:v>
                </c:pt>
                <c:pt idx="250">
                  <c:v>1.0637886316847367</c:v>
                </c:pt>
                <c:pt idx="251">
                  <c:v>1.0641210707274407</c:v>
                </c:pt>
                <c:pt idx="252">
                  <c:v>1.0643839904660379</c:v>
                </c:pt>
                <c:pt idx="253">
                  <c:v>1.0644983231984921</c:v>
                </c:pt>
                <c:pt idx="254">
                  <c:v>1.0646876445828743</c:v>
                </c:pt>
                <c:pt idx="255">
                  <c:v>1.0648373608299888</c:v>
                </c:pt>
                <c:pt idx="256">
                  <c:v>1.0654419764572918</c:v>
                </c:pt>
                <c:pt idx="257">
                  <c:v>1.065807893754416</c:v>
                </c:pt>
                <c:pt idx="258">
                  <c:v>1.0658433777431278</c:v>
                </c:pt>
                <c:pt idx="259">
                  <c:v>1.0658955923377962</c:v>
                </c:pt>
                <c:pt idx="260">
                  <c:v>1.0660086370698711</c:v>
                </c:pt>
                <c:pt idx="261">
                  <c:v>1.0660699609324664</c:v>
                </c:pt>
                <c:pt idx="262">
                  <c:v>1.0666002191267527</c:v>
                </c:pt>
                <c:pt idx="263">
                  <c:v>1.0667455723043606</c:v>
                </c:pt>
                <c:pt idx="264">
                  <c:v>1.0669840583051602</c:v>
                </c:pt>
                <c:pt idx="265">
                  <c:v>1.0670074436192689</c:v>
                </c:pt>
                <c:pt idx="266">
                  <c:v>1.0670535708224673</c:v>
                </c:pt>
                <c:pt idx="267">
                  <c:v>1.0670734940098017</c:v>
                </c:pt>
                <c:pt idx="268">
                  <c:v>1.0671000816226608</c:v>
                </c:pt>
                <c:pt idx="269">
                  <c:v>1.0673480803371693</c:v>
                </c:pt>
                <c:pt idx="270">
                  <c:v>1.0673526558622297</c:v>
                </c:pt>
                <c:pt idx="271">
                  <c:v>1.0675836938052927</c:v>
                </c:pt>
                <c:pt idx="272">
                  <c:v>1.0676922985722461</c:v>
                </c:pt>
                <c:pt idx="273">
                  <c:v>1.0677277937361804</c:v>
                </c:pt>
                <c:pt idx="274">
                  <c:v>1.067836061296106</c:v>
                </c:pt>
                <c:pt idx="275">
                  <c:v>1.0678913262310523</c:v>
                </c:pt>
                <c:pt idx="276">
                  <c:v>1.0682495032854094</c:v>
                </c:pt>
                <c:pt idx="277">
                  <c:v>1.0682745658789214</c:v>
                </c:pt>
                <c:pt idx="278">
                  <c:v>1.0684861159771941</c:v>
                </c:pt>
                <c:pt idx="279">
                  <c:v>1.0685516300303437</c:v>
                </c:pt>
                <c:pt idx="280">
                  <c:v>1.0686303538753312</c:v>
                </c:pt>
                <c:pt idx="281">
                  <c:v>1.0687355324913315</c:v>
                </c:pt>
                <c:pt idx="282">
                  <c:v>1.0688583271024183</c:v>
                </c:pt>
                <c:pt idx="283">
                  <c:v>1.0689102936084853</c:v>
                </c:pt>
                <c:pt idx="284">
                  <c:v>1.0692215893449186</c:v>
                </c:pt>
                <c:pt idx="285">
                  <c:v>1.0692363513842484</c:v>
                </c:pt>
                <c:pt idx="286">
                  <c:v>1.0692993940166116</c:v>
                </c:pt>
                <c:pt idx="287">
                  <c:v>1.0693158884281022</c:v>
                </c:pt>
                <c:pt idx="288">
                  <c:v>1.0694913059063478</c:v>
                </c:pt>
                <c:pt idx="289">
                  <c:v>1.0695759643817235</c:v>
                </c:pt>
                <c:pt idx="290">
                  <c:v>1.0696187595371831</c:v>
                </c:pt>
                <c:pt idx="291">
                  <c:v>1.0696331869533031</c:v>
                </c:pt>
                <c:pt idx="292">
                  <c:v>1.069712669135501</c:v>
                </c:pt>
                <c:pt idx="293">
                  <c:v>1.0698182321407366</c:v>
                </c:pt>
                <c:pt idx="294">
                  <c:v>1.0699376449072882</c:v>
                </c:pt>
                <c:pt idx="295">
                  <c:v>1.0699964137196647</c:v>
                </c:pt>
                <c:pt idx="296">
                  <c:v>1.0703573065938348</c:v>
                </c:pt>
                <c:pt idx="297">
                  <c:v>1.0703729988807844</c:v>
                </c:pt>
                <c:pt idx="298">
                  <c:v>1.0704535265609234</c:v>
                </c:pt>
                <c:pt idx="299">
                  <c:v>1.0709017496005313</c:v>
                </c:pt>
                <c:pt idx="300">
                  <c:v>1.0709210376301743</c:v>
                </c:pt>
                <c:pt idx="301">
                  <c:v>1.0709611838780533</c:v>
                </c:pt>
                <c:pt idx="302">
                  <c:v>1.0710355683666593</c:v>
                </c:pt>
                <c:pt idx="303">
                  <c:v>1.0710550343100032</c:v>
                </c:pt>
                <c:pt idx="304">
                  <c:v>1.0710741499233214</c:v>
                </c:pt>
                <c:pt idx="305">
                  <c:v>1.0710967964674434</c:v>
                </c:pt>
                <c:pt idx="306">
                  <c:v>1.0712019480588153</c:v>
                </c:pt>
                <c:pt idx="307">
                  <c:v>1.0714273587463417</c:v>
                </c:pt>
                <c:pt idx="308">
                  <c:v>1.071428247732688</c:v>
                </c:pt>
                <c:pt idx="309">
                  <c:v>1.0714390456621052</c:v>
                </c:pt>
                <c:pt idx="310">
                  <c:v>1.0715761776407986</c:v>
                </c:pt>
                <c:pt idx="311">
                  <c:v>1.0716525307961202</c:v>
                </c:pt>
                <c:pt idx="312">
                  <c:v>1.0718711151396556</c:v>
                </c:pt>
                <c:pt idx="313">
                  <c:v>1.0720929097962504</c:v>
                </c:pt>
                <c:pt idx="314">
                  <c:v>1.0721655834045689</c:v>
                </c:pt>
                <c:pt idx="315">
                  <c:v>1.0722684217172465</c:v>
                </c:pt>
                <c:pt idx="316">
                  <c:v>1.0724315660412185</c:v>
                </c:pt>
                <c:pt idx="317">
                  <c:v>1.0725500314374661</c:v>
                </c:pt>
                <c:pt idx="318">
                  <c:v>1.0725981407492213</c:v>
                </c:pt>
                <c:pt idx="319">
                  <c:v>1.0726227432060309</c:v>
                </c:pt>
                <c:pt idx="320">
                  <c:v>1.0726454158249181</c:v>
                </c:pt>
                <c:pt idx="321">
                  <c:v>1.0727580743784793</c:v>
                </c:pt>
                <c:pt idx="322">
                  <c:v>1.0727879979197368</c:v>
                </c:pt>
                <c:pt idx="323">
                  <c:v>1.0728028626509183</c:v>
                </c:pt>
                <c:pt idx="324">
                  <c:v>1.0728590887937017</c:v>
                </c:pt>
                <c:pt idx="325">
                  <c:v>1.0730104213649843</c:v>
                </c:pt>
                <c:pt idx="326">
                  <c:v>1.0731456363495366</c:v>
                </c:pt>
                <c:pt idx="327">
                  <c:v>1.0732707061268973</c:v>
                </c:pt>
                <c:pt idx="328">
                  <c:v>1.0733241327307936</c:v>
                </c:pt>
                <c:pt idx="329">
                  <c:v>1.0734739547916778</c:v>
                </c:pt>
                <c:pt idx="330">
                  <c:v>1.0734944130145463</c:v>
                </c:pt>
                <c:pt idx="331">
                  <c:v>1.0736136416090569</c:v>
                </c:pt>
                <c:pt idx="332">
                  <c:v>1.0737104280688543</c:v>
                </c:pt>
                <c:pt idx="333">
                  <c:v>1.0737218899627547</c:v>
                </c:pt>
                <c:pt idx="334">
                  <c:v>1.0738705637697059</c:v>
                </c:pt>
                <c:pt idx="335">
                  <c:v>1.0739273967755492</c:v>
                </c:pt>
                <c:pt idx="336">
                  <c:v>1.0739478930620259</c:v>
                </c:pt>
                <c:pt idx="337">
                  <c:v>1.0739565289163635</c:v>
                </c:pt>
                <c:pt idx="338">
                  <c:v>1.0740057987146141</c:v>
                </c:pt>
                <c:pt idx="339">
                  <c:v>1.0741077149283775</c:v>
                </c:pt>
                <c:pt idx="340">
                  <c:v>1.0741360289250366</c:v>
                </c:pt>
                <c:pt idx="341">
                  <c:v>1.0742809214766293</c:v>
                </c:pt>
                <c:pt idx="342">
                  <c:v>1.0744407498600519</c:v>
                </c:pt>
                <c:pt idx="343">
                  <c:v>1.0745071762753802</c:v>
                </c:pt>
                <c:pt idx="344">
                  <c:v>1.0745459657379766</c:v>
                </c:pt>
                <c:pt idx="345">
                  <c:v>1.0749049925779015</c:v>
                </c:pt>
                <c:pt idx="346">
                  <c:v>1.0749729775623156</c:v>
                </c:pt>
                <c:pt idx="347">
                  <c:v>1.0750137283704697</c:v>
                </c:pt>
                <c:pt idx="348">
                  <c:v>1.0753356655633066</c:v>
                </c:pt>
                <c:pt idx="349">
                  <c:v>1.0753812958753948</c:v>
                </c:pt>
                <c:pt idx="350">
                  <c:v>1.0756089155725346</c:v>
                </c:pt>
                <c:pt idx="351">
                  <c:v>1.0761931172420971</c:v>
                </c:pt>
                <c:pt idx="352">
                  <c:v>1.0764254774593385</c:v>
                </c:pt>
                <c:pt idx="353">
                  <c:v>1.0766063186072727</c:v>
                </c:pt>
                <c:pt idx="354">
                  <c:v>1.0769855862022755</c:v>
                </c:pt>
                <c:pt idx="355">
                  <c:v>1.0771248602117127</c:v>
                </c:pt>
                <c:pt idx="356">
                  <c:v>1.0772489973978572</c:v>
                </c:pt>
                <c:pt idx="357">
                  <c:v>1.0773059282080073</c:v>
                </c:pt>
                <c:pt idx="358">
                  <c:v>1.0776389229378107</c:v>
                </c:pt>
                <c:pt idx="359">
                  <c:v>1.0778501041116446</c:v>
                </c:pt>
                <c:pt idx="360">
                  <c:v>1.0779015373103067</c:v>
                </c:pt>
                <c:pt idx="361">
                  <c:v>1.0780057936172815</c:v>
                </c:pt>
                <c:pt idx="362">
                  <c:v>1.0782038056208711</c:v>
                </c:pt>
                <c:pt idx="363">
                  <c:v>1.078247433223732</c:v>
                </c:pt>
                <c:pt idx="364">
                  <c:v>1.0782690806949538</c:v>
                </c:pt>
                <c:pt idx="365">
                  <c:v>1.0784001111041683</c:v>
                </c:pt>
                <c:pt idx="366">
                  <c:v>1.0784561350972512</c:v>
                </c:pt>
                <c:pt idx="367">
                  <c:v>1.0784922078985719</c:v>
                </c:pt>
                <c:pt idx="368">
                  <c:v>1.0785040521911178</c:v>
                </c:pt>
                <c:pt idx="369">
                  <c:v>1.0785239621946734</c:v>
                </c:pt>
                <c:pt idx="370">
                  <c:v>1.0785530242111232</c:v>
                </c:pt>
                <c:pt idx="371">
                  <c:v>1.0786646990187598</c:v>
                </c:pt>
                <c:pt idx="372">
                  <c:v>1.07882504394556</c:v>
                </c:pt>
                <c:pt idx="373">
                  <c:v>1.079013371716067</c:v>
                </c:pt>
                <c:pt idx="374">
                  <c:v>1.0791075664400567</c:v>
                </c:pt>
                <c:pt idx="375">
                  <c:v>1.0796291580554072</c:v>
                </c:pt>
                <c:pt idx="376">
                  <c:v>1.0797073093811422</c:v>
                </c:pt>
                <c:pt idx="377">
                  <c:v>1.0797891024942621</c:v>
                </c:pt>
                <c:pt idx="378">
                  <c:v>1.0798079335016357</c:v>
                </c:pt>
                <c:pt idx="379">
                  <c:v>1.0798440432809628</c:v>
                </c:pt>
                <c:pt idx="380">
                  <c:v>1.0800167766463786</c:v>
                </c:pt>
                <c:pt idx="381">
                  <c:v>1.0800610777052639</c:v>
                </c:pt>
                <c:pt idx="382">
                  <c:v>1.0801082882765694</c:v>
                </c:pt>
                <c:pt idx="383">
                  <c:v>1.0801579278633893</c:v>
                </c:pt>
                <c:pt idx="384">
                  <c:v>1.0801665916789334</c:v>
                </c:pt>
                <c:pt idx="385">
                  <c:v>1.0802670071961527</c:v>
                </c:pt>
                <c:pt idx="386">
                  <c:v>1.080506756572803</c:v>
                </c:pt>
                <c:pt idx="387">
                  <c:v>1.0805485725620629</c:v>
                </c:pt>
                <c:pt idx="388">
                  <c:v>1.0806141934995606</c:v>
                </c:pt>
                <c:pt idx="389">
                  <c:v>1.0806392409325367</c:v>
                </c:pt>
                <c:pt idx="390">
                  <c:v>1.0807223576497855</c:v>
                </c:pt>
                <c:pt idx="391">
                  <c:v>1.0808398780597788</c:v>
                </c:pt>
                <c:pt idx="392">
                  <c:v>1.0810042881076434</c:v>
                </c:pt>
                <c:pt idx="393">
                  <c:v>1.0811195824624058</c:v>
                </c:pt>
                <c:pt idx="394">
                  <c:v>1.0811503007427969</c:v>
                </c:pt>
                <c:pt idx="395">
                  <c:v>1.081194637263869</c:v>
                </c:pt>
                <c:pt idx="396">
                  <c:v>1.0812657931174612</c:v>
                </c:pt>
                <c:pt idx="397">
                  <c:v>1.0813366848286272</c:v>
                </c:pt>
                <c:pt idx="398">
                  <c:v>1.0813464267101716</c:v>
                </c:pt>
                <c:pt idx="399">
                  <c:v>1.0815846814726553</c:v>
                </c:pt>
                <c:pt idx="400">
                  <c:v>1.0816851281502129</c:v>
                </c:pt>
                <c:pt idx="401">
                  <c:v>1.0817377111774324</c:v>
                </c:pt>
                <c:pt idx="402">
                  <c:v>1.0818915816245025</c:v>
                </c:pt>
                <c:pt idx="403">
                  <c:v>1.0819532703283141</c:v>
                </c:pt>
                <c:pt idx="404">
                  <c:v>1.0819603791700072</c:v>
                </c:pt>
                <c:pt idx="405">
                  <c:v>1.0820040076764359</c:v>
                </c:pt>
                <c:pt idx="406">
                  <c:v>1.0822600016098729</c:v>
                </c:pt>
                <c:pt idx="407">
                  <c:v>1.0822851936610296</c:v>
                </c:pt>
                <c:pt idx="408">
                  <c:v>1.082478403589995</c:v>
                </c:pt>
                <c:pt idx="409">
                  <c:v>1.0825951318813347</c:v>
                </c:pt>
                <c:pt idx="410">
                  <c:v>1.08262322524656</c:v>
                </c:pt>
                <c:pt idx="411">
                  <c:v>1.0826701786056998</c:v>
                </c:pt>
                <c:pt idx="412">
                  <c:v>1.0828009300241082</c:v>
                </c:pt>
                <c:pt idx="413">
                  <c:v>1.0829021948988078</c:v>
                </c:pt>
                <c:pt idx="414">
                  <c:v>1.0830067056539927</c:v>
                </c:pt>
                <c:pt idx="415">
                  <c:v>1.0832912038027154</c:v>
                </c:pt>
                <c:pt idx="416">
                  <c:v>1.0834507237148634</c:v>
                </c:pt>
                <c:pt idx="417">
                  <c:v>1.0834759590607024</c:v>
                </c:pt>
                <c:pt idx="418">
                  <c:v>1.0837314881786941</c:v>
                </c:pt>
                <c:pt idx="419">
                  <c:v>1.0837441211047003</c:v>
                </c:pt>
                <c:pt idx="420">
                  <c:v>1.0837854762213293</c:v>
                </c:pt>
                <c:pt idx="421">
                  <c:v>1.0840927079767564</c:v>
                </c:pt>
                <c:pt idx="422">
                  <c:v>1.0843615290084578</c:v>
                </c:pt>
                <c:pt idx="423">
                  <c:v>1.0843692332513901</c:v>
                </c:pt>
                <c:pt idx="424">
                  <c:v>1.0844397225718796</c:v>
                </c:pt>
                <c:pt idx="425">
                  <c:v>1.0844762879552043</c:v>
                </c:pt>
                <c:pt idx="426">
                  <c:v>1.084513828369158</c:v>
                </c:pt>
                <c:pt idx="427">
                  <c:v>1.0846366216116485</c:v>
                </c:pt>
                <c:pt idx="428">
                  <c:v>1.0848438428088465</c:v>
                </c:pt>
                <c:pt idx="429">
                  <c:v>1.0849788442382255</c:v>
                </c:pt>
                <c:pt idx="430">
                  <c:v>1.0854587048253865</c:v>
                </c:pt>
                <c:pt idx="431">
                  <c:v>1.085575442586048</c:v>
                </c:pt>
                <c:pt idx="432">
                  <c:v>1.0857291508052715</c:v>
                </c:pt>
                <c:pt idx="433">
                  <c:v>1.0857921656233305</c:v>
                </c:pt>
                <c:pt idx="434">
                  <c:v>1.0862737709682166</c:v>
                </c:pt>
                <c:pt idx="435">
                  <c:v>1.0863044520789698</c:v>
                </c:pt>
                <c:pt idx="436">
                  <c:v>1.0863190943659518</c:v>
                </c:pt>
                <c:pt idx="437">
                  <c:v>1.086333834239263</c:v>
                </c:pt>
                <c:pt idx="438">
                  <c:v>1.0864853522419708</c:v>
                </c:pt>
                <c:pt idx="439">
                  <c:v>1.0865111470002684</c:v>
                </c:pt>
                <c:pt idx="440">
                  <c:v>1.0867405149758518</c:v>
                </c:pt>
                <c:pt idx="441">
                  <c:v>1.086755626582466</c:v>
                </c:pt>
                <c:pt idx="442">
                  <c:v>1.0868124168229136</c:v>
                </c:pt>
                <c:pt idx="443">
                  <c:v>1.0871141255347663</c:v>
                </c:pt>
                <c:pt idx="444">
                  <c:v>1.0873904229491242</c:v>
                </c:pt>
                <c:pt idx="445">
                  <c:v>1.0874677188035613</c:v>
                </c:pt>
                <c:pt idx="446">
                  <c:v>1.0876027909340105</c:v>
                </c:pt>
                <c:pt idx="447">
                  <c:v>1.0876567271734625</c:v>
                </c:pt>
                <c:pt idx="448">
                  <c:v>1.0877438703333777</c:v>
                </c:pt>
                <c:pt idx="449">
                  <c:v>1.0877568953958761</c:v>
                </c:pt>
                <c:pt idx="450">
                  <c:v>1.0883119912433405</c:v>
                </c:pt>
                <c:pt idx="451">
                  <c:v>1.088436990925955</c:v>
                </c:pt>
                <c:pt idx="452">
                  <c:v>1.0886552866276256</c:v>
                </c:pt>
                <c:pt idx="453">
                  <c:v>1.0888106114097291</c:v>
                </c:pt>
                <c:pt idx="454">
                  <c:v>1.0889804057824162</c:v>
                </c:pt>
                <c:pt idx="455">
                  <c:v>1.0894277052086785</c:v>
                </c:pt>
                <c:pt idx="456">
                  <c:v>1.0895569700665868</c:v>
                </c:pt>
                <c:pt idx="457">
                  <c:v>1.0901444453861884</c:v>
                </c:pt>
                <c:pt idx="458">
                  <c:v>1.0905206926182645</c:v>
                </c:pt>
                <c:pt idx="459">
                  <c:v>1.0905629018087923</c:v>
                </c:pt>
                <c:pt idx="460">
                  <c:v>1.0908221223720669</c:v>
                </c:pt>
                <c:pt idx="461">
                  <c:v>1.0910329690815335</c:v>
                </c:pt>
                <c:pt idx="462">
                  <c:v>1.0911252695041489</c:v>
                </c:pt>
                <c:pt idx="463">
                  <c:v>1.0913222959035238</c:v>
                </c:pt>
                <c:pt idx="464">
                  <c:v>1.0915747148139123</c:v>
                </c:pt>
                <c:pt idx="465">
                  <c:v>1.0915776967502124</c:v>
                </c:pt>
                <c:pt idx="466">
                  <c:v>1.0917158009858539</c:v>
                </c:pt>
                <c:pt idx="467">
                  <c:v>1.0917340641686131</c:v>
                </c:pt>
                <c:pt idx="468">
                  <c:v>1.0917558857883156</c:v>
                </c:pt>
                <c:pt idx="469">
                  <c:v>1.0917730847969673</c:v>
                </c:pt>
                <c:pt idx="470">
                  <c:v>1.0918948530170947</c:v>
                </c:pt>
                <c:pt idx="471">
                  <c:v>1.0921327126044598</c:v>
                </c:pt>
                <c:pt idx="472">
                  <c:v>1.0922507833950903</c:v>
                </c:pt>
                <c:pt idx="473">
                  <c:v>1.0922950403623617</c:v>
                </c:pt>
                <c:pt idx="474">
                  <c:v>1.0923270353475154</c:v>
                </c:pt>
                <c:pt idx="475">
                  <c:v>1.0927031551890656</c:v>
                </c:pt>
                <c:pt idx="476">
                  <c:v>1.0928065976862027</c:v>
                </c:pt>
                <c:pt idx="477">
                  <c:v>1.0929761285931574</c:v>
                </c:pt>
                <c:pt idx="478">
                  <c:v>1.0931944013565982</c:v>
                </c:pt>
                <c:pt idx="479">
                  <c:v>1.0933642444258203</c:v>
                </c:pt>
                <c:pt idx="480">
                  <c:v>1.0935209165698168</c:v>
                </c:pt>
                <c:pt idx="481">
                  <c:v>1.0935281348510653</c:v>
                </c:pt>
                <c:pt idx="482">
                  <c:v>1.0935771873837621</c:v>
                </c:pt>
                <c:pt idx="483">
                  <c:v>1.0940472625377646</c:v>
                </c:pt>
                <c:pt idx="484">
                  <c:v>1.0941615756773957</c:v>
                </c:pt>
                <c:pt idx="485">
                  <c:v>1.0941878350967258</c:v>
                </c:pt>
                <c:pt idx="486">
                  <c:v>1.0944376808828156</c:v>
                </c:pt>
                <c:pt idx="487">
                  <c:v>1.094457445113685</c:v>
                </c:pt>
                <c:pt idx="488">
                  <c:v>1.0947029357430218</c:v>
                </c:pt>
                <c:pt idx="489">
                  <c:v>1.0948858972421192</c:v>
                </c:pt>
                <c:pt idx="490">
                  <c:v>1.0949350235658575</c:v>
                </c:pt>
                <c:pt idx="491">
                  <c:v>1.0951100273224159</c:v>
                </c:pt>
                <c:pt idx="492">
                  <c:v>1.095182481695417</c:v>
                </c:pt>
                <c:pt idx="493">
                  <c:v>1.095220635901371</c:v>
                </c:pt>
                <c:pt idx="494">
                  <c:v>1.0952673841557519</c:v>
                </c:pt>
                <c:pt idx="495">
                  <c:v>1.0953757968491606</c:v>
                </c:pt>
                <c:pt idx="496">
                  <c:v>1.0953869161779035</c:v>
                </c:pt>
                <c:pt idx="497">
                  <c:v>1.095421484696862</c:v>
                </c:pt>
                <c:pt idx="498">
                  <c:v>1.0955436303666348</c:v>
                </c:pt>
                <c:pt idx="499">
                  <c:v>1.0958305736861023</c:v>
                </c:pt>
                <c:pt idx="500">
                  <c:v>1.0959560691690808</c:v>
                </c:pt>
                <c:pt idx="501">
                  <c:v>1.0960457685823646</c:v>
                </c:pt>
                <c:pt idx="502">
                  <c:v>1.0970949209975915</c:v>
                </c:pt>
                <c:pt idx="503">
                  <c:v>1.0974332090463634</c:v>
                </c:pt>
                <c:pt idx="504">
                  <c:v>1.0975295997880936</c:v>
                </c:pt>
                <c:pt idx="505">
                  <c:v>1.0975703568839785</c:v>
                </c:pt>
                <c:pt idx="506">
                  <c:v>1.0977265074503899</c:v>
                </c:pt>
                <c:pt idx="507">
                  <c:v>1.0977825215204637</c:v>
                </c:pt>
                <c:pt idx="508">
                  <c:v>1.0978123850470236</c:v>
                </c:pt>
                <c:pt idx="509">
                  <c:v>1.0980203611134509</c:v>
                </c:pt>
                <c:pt idx="510">
                  <c:v>1.0980404895154234</c:v>
                </c:pt>
                <c:pt idx="511">
                  <c:v>1.0980564709189735</c:v>
                </c:pt>
                <c:pt idx="512">
                  <c:v>1.0982401187934048</c:v>
                </c:pt>
                <c:pt idx="513">
                  <c:v>1.0984540846581692</c:v>
                </c:pt>
                <c:pt idx="514">
                  <c:v>1.0985937905780114</c:v>
                </c:pt>
                <c:pt idx="515">
                  <c:v>1.0987082036868405</c:v>
                </c:pt>
                <c:pt idx="516">
                  <c:v>1.098814205840426</c:v>
                </c:pt>
                <c:pt idx="517">
                  <c:v>1.0990347907736817</c:v>
                </c:pt>
                <c:pt idx="518">
                  <c:v>1.0993133788006095</c:v>
                </c:pt>
                <c:pt idx="519">
                  <c:v>1.0993792450223923</c:v>
                </c:pt>
                <c:pt idx="520">
                  <c:v>1.0994259269089939</c:v>
                </c:pt>
                <c:pt idx="521">
                  <c:v>1.0994631556764052</c:v>
                </c:pt>
                <c:pt idx="522">
                  <c:v>1.0996971911405145</c:v>
                </c:pt>
                <c:pt idx="523">
                  <c:v>1.0998604374359702</c:v>
                </c:pt>
                <c:pt idx="524">
                  <c:v>1.100052302532571</c:v>
                </c:pt>
                <c:pt idx="525">
                  <c:v>1.1007737601745164</c:v>
                </c:pt>
                <c:pt idx="526">
                  <c:v>1.1007867517217063</c:v>
                </c:pt>
                <c:pt idx="527">
                  <c:v>1.1011563792055992</c:v>
                </c:pt>
                <c:pt idx="528">
                  <c:v>1.10134650514056</c:v>
                </c:pt>
                <c:pt idx="529">
                  <c:v>1.1013692678387206</c:v>
                </c:pt>
                <c:pt idx="530">
                  <c:v>1.1019243561747416</c:v>
                </c:pt>
                <c:pt idx="531">
                  <c:v>1.1019810253950142</c:v>
                </c:pt>
                <c:pt idx="532">
                  <c:v>1.1024198799767726</c:v>
                </c:pt>
                <c:pt idx="533">
                  <c:v>1.1024703298576657</c:v>
                </c:pt>
                <c:pt idx="534">
                  <c:v>1.1025679500429153</c:v>
                </c:pt>
                <c:pt idx="535">
                  <c:v>1.103159432756647</c:v>
                </c:pt>
                <c:pt idx="536">
                  <c:v>1.1032499947433869</c:v>
                </c:pt>
                <c:pt idx="537">
                  <c:v>1.1034078929846971</c:v>
                </c:pt>
                <c:pt idx="538">
                  <c:v>1.1035024335901522</c:v>
                </c:pt>
                <c:pt idx="539">
                  <c:v>1.1036286013010914</c:v>
                </c:pt>
                <c:pt idx="540">
                  <c:v>1.1037655161492903</c:v>
                </c:pt>
                <c:pt idx="541">
                  <c:v>1.1038720603492558</c:v>
                </c:pt>
                <c:pt idx="542">
                  <c:v>1.1039569748281597</c:v>
                </c:pt>
                <c:pt idx="543">
                  <c:v>1.1040241409027562</c:v>
                </c:pt>
                <c:pt idx="544">
                  <c:v>1.1040253575391656</c:v>
                </c:pt>
                <c:pt idx="545">
                  <c:v>1.1040489353780711</c:v>
                </c:pt>
                <c:pt idx="546">
                  <c:v>1.104089207711523</c:v>
                </c:pt>
                <c:pt idx="547">
                  <c:v>1.1044204634490724</c:v>
                </c:pt>
                <c:pt idx="548">
                  <c:v>1.1045822921442487</c:v>
                </c:pt>
                <c:pt idx="549">
                  <c:v>1.1048595310156866</c:v>
                </c:pt>
                <c:pt idx="550">
                  <c:v>1.1050990133847409</c:v>
                </c:pt>
                <c:pt idx="551">
                  <c:v>1.1051073246063352</c:v>
                </c:pt>
                <c:pt idx="552">
                  <c:v>1.1052554399970005</c:v>
                </c:pt>
                <c:pt idx="553">
                  <c:v>1.1052707645460838</c:v>
                </c:pt>
                <c:pt idx="554">
                  <c:v>1.1053807108516329</c:v>
                </c:pt>
                <c:pt idx="555">
                  <c:v>1.1055629587928195</c:v>
                </c:pt>
                <c:pt idx="556">
                  <c:v>1.1056297414997072</c:v>
                </c:pt>
                <c:pt idx="557">
                  <c:v>1.1056747426642406</c:v>
                </c:pt>
                <c:pt idx="558">
                  <c:v>1.1061207598079545</c:v>
                </c:pt>
                <c:pt idx="559">
                  <c:v>1.1061767616520284</c:v>
                </c:pt>
                <c:pt idx="560">
                  <c:v>1.1062271347808965</c:v>
                </c:pt>
                <c:pt idx="561">
                  <c:v>1.1063180653504416</c:v>
                </c:pt>
                <c:pt idx="562">
                  <c:v>1.1064443784347537</c:v>
                </c:pt>
                <c:pt idx="563">
                  <c:v>1.1073643314486921</c:v>
                </c:pt>
                <c:pt idx="564">
                  <c:v>1.1074245014775925</c:v>
                </c:pt>
                <c:pt idx="565">
                  <c:v>1.1078893837193602</c:v>
                </c:pt>
                <c:pt idx="566">
                  <c:v>1.1079528749021597</c:v>
                </c:pt>
                <c:pt idx="567">
                  <c:v>1.1080026256932838</c:v>
                </c:pt>
                <c:pt idx="568">
                  <c:v>1.1081980306349455</c:v>
                </c:pt>
                <c:pt idx="569">
                  <c:v>1.1085798912778018</c:v>
                </c:pt>
                <c:pt idx="570">
                  <c:v>1.1088943307572354</c:v>
                </c:pt>
                <c:pt idx="571">
                  <c:v>1.109636476907669</c:v>
                </c:pt>
                <c:pt idx="572">
                  <c:v>1.1098523452275006</c:v>
                </c:pt>
                <c:pt idx="573">
                  <c:v>1.1102928632764837</c:v>
                </c:pt>
                <c:pt idx="574">
                  <c:v>1.1103661500528197</c:v>
                </c:pt>
                <c:pt idx="575">
                  <c:v>1.1106971996556649</c:v>
                </c:pt>
                <c:pt idx="576">
                  <c:v>1.1109563365452997</c:v>
                </c:pt>
                <c:pt idx="577">
                  <c:v>1.1110285388263819</c:v>
                </c:pt>
                <c:pt idx="578">
                  <c:v>1.1111227511733948</c:v>
                </c:pt>
                <c:pt idx="579">
                  <c:v>1.111180672025887</c:v>
                </c:pt>
                <c:pt idx="580">
                  <c:v>1.1112977012318803</c:v>
                </c:pt>
                <c:pt idx="581">
                  <c:v>1.1114035971968215</c:v>
                </c:pt>
                <c:pt idx="582">
                  <c:v>1.1114607749375836</c:v>
                </c:pt>
                <c:pt idx="583">
                  <c:v>1.1120574596170905</c:v>
                </c:pt>
                <c:pt idx="584">
                  <c:v>1.1123980358077907</c:v>
                </c:pt>
                <c:pt idx="585">
                  <c:v>1.1124800548036564</c:v>
                </c:pt>
                <c:pt idx="586">
                  <c:v>1.1125390028632629</c:v>
                </c:pt>
                <c:pt idx="587">
                  <c:v>1.1126033207770039</c:v>
                </c:pt>
                <c:pt idx="588">
                  <c:v>1.1127955998969568</c:v>
                </c:pt>
                <c:pt idx="589">
                  <c:v>1.1131481767741755</c:v>
                </c:pt>
                <c:pt idx="590">
                  <c:v>1.113384662914537</c:v>
                </c:pt>
                <c:pt idx="591">
                  <c:v>1.1135276081397736</c:v>
                </c:pt>
                <c:pt idx="592">
                  <c:v>1.1142093724865554</c:v>
                </c:pt>
                <c:pt idx="593">
                  <c:v>1.1148696364619048</c:v>
                </c:pt>
                <c:pt idx="594">
                  <c:v>1.1149622273641744</c:v>
                </c:pt>
                <c:pt idx="595">
                  <c:v>1.1150035406467047</c:v>
                </c:pt>
                <c:pt idx="596">
                  <c:v>1.1151915990621537</c:v>
                </c:pt>
                <c:pt idx="597">
                  <c:v>1.1152854616313126</c:v>
                </c:pt>
                <c:pt idx="598">
                  <c:v>1.1161907015007071</c:v>
                </c:pt>
                <c:pt idx="599">
                  <c:v>1.1164293965943453</c:v>
                </c:pt>
                <c:pt idx="600">
                  <c:v>1.116972301634324</c:v>
                </c:pt>
                <c:pt idx="601">
                  <c:v>1.1171858890556714</c:v>
                </c:pt>
                <c:pt idx="602">
                  <c:v>1.1174182138631914</c:v>
                </c:pt>
                <c:pt idx="603">
                  <c:v>1.1174767173031954</c:v>
                </c:pt>
                <c:pt idx="604">
                  <c:v>1.1175896916130228</c:v>
                </c:pt>
                <c:pt idx="605">
                  <c:v>1.1176787780742463</c:v>
                </c:pt>
                <c:pt idx="606">
                  <c:v>1.1179451704585983</c:v>
                </c:pt>
                <c:pt idx="607">
                  <c:v>1.1179865284940089</c:v>
                </c:pt>
                <c:pt idx="608">
                  <c:v>1.1180077326575129</c:v>
                </c:pt>
                <c:pt idx="609">
                  <c:v>1.118144230960471</c:v>
                </c:pt>
                <c:pt idx="610">
                  <c:v>1.1184390079407303</c:v>
                </c:pt>
                <c:pt idx="611">
                  <c:v>1.1187668779849076</c:v>
                </c:pt>
                <c:pt idx="612">
                  <c:v>1.1192684362099321</c:v>
                </c:pt>
                <c:pt idx="613">
                  <c:v>1.119459526770521</c:v>
                </c:pt>
                <c:pt idx="614">
                  <c:v>1.1199173436660563</c:v>
                </c:pt>
                <c:pt idx="615">
                  <c:v>1.1199645621429022</c:v>
                </c:pt>
                <c:pt idx="616">
                  <c:v>1.120420695679776</c:v>
                </c:pt>
                <c:pt idx="617">
                  <c:v>1.1208726448916781</c:v>
                </c:pt>
                <c:pt idx="618">
                  <c:v>1.1211470422792154</c:v>
                </c:pt>
                <c:pt idx="619">
                  <c:v>1.1212283513251609</c:v>
                </c:pt>
                <c:pt idx="620">
                  <c:v>1.1214461098313158</c:v>
                </c:pt>
                <c:pt idx="621">
                  <c:v>1.1217316619341937</c:v>
                </c:pt>
                <c:pt idx="622">
                  <c:v>1.1221208385544463</c:v>
                </c:pt>
                <c:pt idx="623">
                  <c:v>1.1221710665077549</c:v>
                </c:pt>
                <c:pt idx="624">
                  <c:v>1.1223312585029472</c:v>
                </c:pt>
                <c:pt idx="625">
                  <c:v>1.1227358907333174</c:v>
                </c:pt>
                <c:pt idx="626">
                  <c:v>1.1233389885768685</c:v>
                </c:pt>
                <c:pt idx="627">
                  <c:v>1.1238613465254739</c:v>
                </c:pt>
                <c:pt idx="628">
                  <c:v>1.1239200282706416</c:v>
                </c:pt>
                <c:pt idx="629">
                  <c:v>1.1243390464437402</c:v>
                </c:pt>
                <c:pt idx="630">
                  <c:v>1.1246735006214676</c:v>
                </c:pt>
                <c:pt idx="631">
                  <c:v>1.1246926586308594</c:v>
                </c:pt>
                <c:pt idx="632">
                  <c:v>1.12504455173452</c:v>
                </c:pt>
                <c:pt idx="633">
                  <c:v>1.125435485159241</c:v>
                </c:pt>
                <c:pt idx="634">
                  <c:v>1.1257954506868155</c:v>
                </c:pt>
                <c:pt idx="635">
                  <c:v>1.1264322319109279</c:v>
                </c:pt>
                <c:pt idx="636">
                  <c:v>1.1265320547449471</c:v>
                </c:pt>
                <c:pt idx="637">
                  <c:v>1.1277722990589736</c:v>
                </c:pt>
                <c:pt idx="638">
                  <c:v>1.1278848961453167</c:v>
                </c:pt>
                <c:pt idx="639">
                  <c:v>1.1286737158370836</c:v>
                </c:pt>
                <c:pt idx="640">
                  <c:v>1.129103654991586</c:v>
                </c:pt>
                <c:pt idx="641">
                  <c:v>1.1291701505554264</c:v>
                </c:pt>
                <c:pt idx="642">
                  <c:v>1.1292740616057988</c:v>
                </c:pt>
                <c:pt idx="643">
                  <c:v>1.1295045334782525</c:v>
                </c:pt>
                <c:pt idx="644">
                  <c:v>1.1295308836429052</c:v>
                </c:pt>
                <c:pt idx="645">
                  <c:v>1.1298867369225747</c:v>
                </c:pt>
                <c:pt idx="646">
                  <c:v>1.1300992102220118</c:v>
                </c:pt>
                <c:pt idx="647">
                  <c:v>1.1302068202923023</c:v>
                </c:pt>
                <c:pt idx="648">
                  <c:v>1.1305784005465234</c:v>
                </c:pt>
                <c:pt idx="649">
                  <c:v>1.1309709448867395</c:v>
                </c:pt>
                <c:pt idx="650">
                  <c:v>1.1310794187152247</c:v>
                </c:pt>
                <c:pt idx="651">
                  <c:v>1.1313227133524311</c:v>
                </c:pt>
                <c:pt idx="652">
                  <c:v>1.1313494373461128</c:v>
                </c:pt>
                <c:pt idx="653">
                  <c:v>1.1319275027163787</c:v>
                </c:pt>
                <c:pt idx="654">
                  <c:v>1.1331836641877726</c:v>
                </c:pt>
                <c:pt idx="655">
                  <c:v>1.1334985182808786</c:v>
                </c:pt>
                <c:pt idx="656">
                  <c:v>1.1339342112509674</c:v>
                </c:pt>
                <c:pt idx="657">
                  <c:v>1.1339695880867036</c:v>
                </c:pt>
                <c:pt idx="658">
                  <c:v>1.1341655752769619</c:v>
                </c:pt>
                <c:pt idx="659">
                  <c:v>1.1341882280174118</c:v>
                </c:pt>
                <c:pt idx="660">
                  <c:v>1.1342499212848072</c:v>
                </c:pt>
                <c:pt idx="661">
                  <c:v>1.1343723061262394</c:v>
                </c:pt>
                <c:pt idx="662">
                  <c:v>1.1345376227411508</c:v>
                </c:pt>
                <c:pt idx="663">
                  <c:v>1.1346841656731566</c:v>
                </c:pt>
                <c:pt idx="664">
                  <c:v>1.1351200920235367</c:v>
                </c:pt>
                <c:pt idx="665">
                  <c:v>1.1353613197876851</c:v>
                </c:pt>
                <c:pt idx="666">
                  <c:v>1.1360255124105443</c:v>
                </c:pt>
                <c:pt idx="667">
                  <c:v>1.1360435390303276</c:v>
                </c:pt>
                <c:pt idx="668">
                  <c:v>1.1364085751685526</c:v>
                </c:pt>
                <c:pt idx="669">
                  <c:v>1.1367973133111104</c:v>
                </c:pt>
                <c:pt idx="670">
                  <c:v>1.1374070505499918</c:v>
                </c:pt>
                <c:pt idx="671">
                  <c:v>1.1374565537738757</c:v>
                </c:pt>
                <c:pt idx="672">
                  <c:v>1.1377218700402374</c:v>
                </c:pt>
                <c:pt idx="673">
                  <c:v>1.1380363074402271</c:v>
                </c:pt>
                <c:pt idx="674">
                  <c:v>1.1380766450105111</c:v>
                </c:pt>
                <c:pt idx="675">
                  <c:v>1.1381867274507491</c:v>
                </c:pt>
                <c:pt idx="676">
                  <c:v>1.1385477127163706</c:v>
                </c:pt>
                <c:pt idx="677">
                  <c:v>1.1387778845162291</c:v>
                </c:pt>
                <c:pt idx="678">
                  <c:v>1.1398901932607959</c:v>
                </c:pt>
                <c:pt idx="679">
                  <c:v>1.1404248586519559</c:v>
                </c:pt>
                <c:pt idx="680">
                  <c:v>1.1404568088829916</c:v>
                </c:pt>
                <c:pt idx="681">
                  <c:v>1.1406059087957254</c:v>
                </c:pt>
                <c:pt idx="682">
                  <c:v>1.1407225295816041</c:v>
                </c:pt>
                <c:pt idx="683">
                  <c:v>1.1415531093609921</c:v>
                </c:pt>
                <c:pt idx="684">
                  <c:v>1.1415617091412924</c:v>
                </c:pt>
                <c:pt idx="685">
                  <c:v>1.1418157111126024</c:v>
                </c:pt>
                <c:pt idx="686">
                  <c:v>1.1420500845101234</c:v>
                </c:pt>
                <c:pt idx="687">
                  <c:v>1.1431171488780416</c:v>
                </c:pt>
                <c:pt idx="688">
                  <c:v>1.1433092663849123</c:v>
                </c:pt>
                <c:pt idx="689">
                  <c:v>1.1442287886779234</c:v>
                </c:pt>
                <c:pt idx="690">
                  <c:v>1.1442531600550792</c:v>
                </c:pt>
                <c:pt idx="691">
                  <c:v>1.1447887374967598</c:v>
                </c:pt>
                <c:pt idx="692">
                  <c:v>1.1448182969551977</c:v>
                </c:pt>
                <c:pt idx="693">
                  <c:v>1.1453490351636642</c:v>
                </c:pt>
                <c:pt idx="694">
                  <c:v>1.1459800943462828</c:v>
                </c:pt>
                <c:pt idx="695">
                  <c:v>1.1461810998653947</c:v>
                </c:pt>
                <c:pt idx="696">
                  <c:v>1.1462436799106084</c:v>
                </c:pt>
                <c:pt idx="697">
                  <c:v>1.1477895083972767</c:v>
                </c:pt>
                <c:pt idx="698">
                  <c:v>1.1485524326848</c:v>
                </c:pt>
                <c:pt idx="699">
                  <c:v>1.1490527305816471</c:v>
                </c:pt>
                <c:pt idx="700">
                  <c:v>1.1499678137640019</c:v>
                </c:pt>
                <c:pt idx="701">
                  <c:v>1.1506075634505362</c:v>
                </c:pt>
                <c:pt idx="702">
                  <c:v>1.1506287301768883</c:v>
                </c:pt>
                <c:pt idx="703">
                  <c:v>1.1513003645307742</c:v>
                </c:pt>
                <c:pt idx="704">
                  <c:v>1.1518818205228074</c:v>
                </c:pt>
                <c:pt idx="705">
                  <c:v>1.1521001902548786</c:v>
                </c:pt>
                <c:pt idx="706">
                  <c:v>1.1524342723600369</c:v>
                </c:pt>
                <c:pt idx="707">
                  <c:v>1.1540234053596117</c:v>
                </c:pt>
                <c:pt idx="708">
                  <c:v>1.1547087283947617</c:v>
                </c:pt>
                <c:pt idx="709">
                  <c:v>1.1547881537983249</c:v>
                </c:pt>
                <c:pt idx="710">
                  <c:v>1.1550963307374098</c:v>
                </c:pt>
                <c:pt idx="711">
                  <c:v>1.1553701991365866</c:v>
                </c:pt>
                <c:pt idx="712">
                  <c:v>1.1567123982755503</c:v>
                </c:pt>
                <c:pt idx="713">
                  <c:v>1.1570231752554612</c:v>
                </c:pt>
                <c:pt idx="714">
                  <c:v>1.1577868609824853</c:v>
                </c:pt>
                <c:pt idx="715">
                  <c:v>1.1596091087456057</c:v>
                </c:pt>
                <c:pt idx="716">
                  <c:v>1.1596529359128922</c:v>
                </c:pt>
                <c:pt idx="717">
                  <c:v>1.1602742326294178</c:v>
                </c:pt>
                <c:pt idx="718">
                  <c:v>1.162449103729553</c:v>
                </c:pt>
                <c:pt idx="719">
                  <c:v>1.1631487683126791</c:v>
                </c:pt>
                <c:pt idx="720">
                  <c:v>1.1650369280959727</c:v>
                </c:pt>
                <c:pt idx="721">
                  <c:v>1.1660536558989514</c:v>
                </c:pt>
                <c:pt idx="722">
                  <c:v>1.1670383043139938</c:v>
                </c:pt>
                <c:pt idx="723">
                  <c:v>1.1670895719892385</c:v>
                </c:pt>
                <c:pt idx="724">
                  <c:v>1.1679718203929215</c:v>
                </c:pt>
                <c:pt idx="725">
                  <c:v>1.168859992462</c:v>
                </c:pt>
                <c:pt idx="726">
                  <c:v>1.1689533558728287</c:v>
                </c:pt>
                <c:pt idx="727">
                  <c:v>1.1690922232804557</c:v>
                </c:pt>
                <c:pt idx="728">
                  <c:v>1.1703781371356781</c:v>
                </c:pt>
                <c:pt idx="729">
                  <c:v>1.1718962553210501</c:v>
                </c:pt>
                <c:pt idx="730">
                  <c:v>1.1727239033181738</c:v>
                </c:pt>
                <c:pt idx="731">
                  <c:v>1.174456593605206</c:v>
                </c:pt>
                <c:pt idx="732">
                  <c:v>1.1755684926537311</c:v>
                </c:pt>
                <c:pt idx="733">
                  <c:v>1.1774839816228193</c:v>
                </c:pt>
                <c:pt idx="734">
                  <c:v>1.1777964350753276</c:v>
                </c:pt>
                <c:pt idx="735">
                  <c:v>1.1779368109241222</c:v>
                </c:pt>
                <c:pt idx="736">
                  <c:v>1.1813956850958418</c:v>
                </c:pt>
                <c:pt idx="737">
                  <c:v>1.1814807255761783</c:v>
                </c:pt>
                <c:pt idx="738">
                  <c:v>1.1828390326054741</c:v>
                </c:pt>
                <c:pt idx="739">
                  <c:v>1.1828443452363349</c:v>
                </c:pt>
                <c:pt idx="740">
                  <c:v>1.1861117344842114</c:v>
                </c:pt>
                <c:pt idx="741">
                  <c:v>1.1866798555733904</c:v>
                </c:pt>
                <c:pt idx="742">
                  <c:v>1.1921499973240439</c:v>
                </c:pt>
                <c:pt idx="743">
                  <c:v>1.2002736851237858</c:v>
                </c:pt>
                <c:pt idx="744">
                  <c:v>1.2057668358873608</c:v>
                </c:pt>
                <c:pt idx="745">
                  <c:v>1.2066879117909386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'T2-private.LLC.4096-pref'!$CH$4</c:f>
              <c:strCache>
                <c:ptCount val="1"/>
                <c:pt idx="0">
                  <c:v>PIE</c:v>
                </c:pt>
              </c:strCache>
            </c:strRef>
          </c:tx>
          <c:spPr>
            <a:ln>
              <a:solidFill>
                <a:srgbClr val="00B050"/>
              </a:solidFill>
              <a:prstDash val="solid"/>
            </a:ln>
          </c:spPr>
          <c:marker>
            <c:symbol val="none"/>
          </c:marker>
          <c:val>
            <c:numRef>
              <c:f>'T4-private'!$DA$5:$DA$750</c:f>
              <c:numCache>
                <c:formatCode>General</c:formatCode>
                <c:ptCount val="74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1.0000000000000002</c:v>
                </c:pt>
                <c:pt idx="44">
                  <c:v>1.0000000000000002</c:v>
                </c:pt>
                <c:pt idx="45">
                  <c:v>1.0002748140414364</c:v>
                </c:pt>
                <c:pt idx="46">
                  <c:v>1.0002877489041386</c:v>
                </c:pt>
                <c:pt idx="47">
                  <c:v>1.0004696734119618</c:v>
                </c:pt>
                <c:pt idx="48">
                  <c:v>1.0011999362526509</c:v>
                </c:pt>
                <c:pt idx="49">
                  <c:v>1.0018813628746983</c:v>
                </c:pt>
                <c:pt idx="50">
                  <c:v>1.002175245728401</c:v>
                </c:pt>
                <c:pt idx="51">
                  <c:v>1.0024146988684974</c:v>
                </c:pt>
                <c:pt idx="52">
                  <c:v>1.0029506097404444</c:v>
                </c:pt>
                <c:pt idx="53">
                  <c:v>1.0039696106783254</c:v>
                </c:pt>
                <c:pt idx="54">
                  <c:v>1.0041247736656609</c:v>
                </c:pt>
                <c:pt idx="55">
                  <c:v>1.0043187639001343</c:v>
                </c:pt>
                <c:pt idx="56">
                  <c:v>1.004479760850415</c:v>
                </c:pt>
                <c:pt idx="57">
                  <c:v>1.0045430443196677</c:v>
                </c:pt>
                <c:pt idx="58">
                  <c:v>1.0045470463232713</c:v>
                </c:pt>
                <c:pt idx="59">
                  <c:v>1.0050039440644876</c:v>
                </c:pt>
                <c:pt idx="60">
                  <c:v>1.0055515842135558</c:v>
                </c:pt>
                <c:pt idx="61">
                  <c:v>1.0059691408520264</c:v>
                </c:pt>
                <c:pt idx="62">
                  <c:v>1.0062606525745585</c:v>
                </c:pt>
                <c:pt idx="63">
                  <c:v>1.0064879580423449</c:v>
                </c:pt>
                <c:pt idx="64">
                  <c:v>1.0066095739591565</c:v>
                </c:pt>
                <c:pt idx="65">
                  <c:v>1.0066435724061045</c:v>
                </c:pt>
                <c:pt idx="66">
                  <c:v>1.0066991604257789</c:v>
                </c:pt>
                <c:pt idx="67">
                  <c:v>1.0073529199101101</c:v>
                </c:pt>
                <c:pt idx="68">
                  <c:v>1.007442184072028</c:v>
                </c:pt>
                <c:pt idx="69">
                  <c:v>1.0075671276843827</c:v>
                </c:pt>
                <c:pt idx="70">
                  <c:v>1.0077892824817574</c:v>
                </c:pt>
                <c:pt idx="71">
                  <c:v>1.0078408144428623</c:v>
                </c:pt>
                <c:pt idx="72">
                  <c:v>1.0078410711794401</c:v>
                </c:pt>
                <c:pt idx="73">
                  <c:v>1.0080846427511414</c:v>
                </c:pt>
                <c:pt idx="74">
                  <c:v>1.0090931907631324</c:v>
                </c:pt>
                <c:pt idx="75">
                  <c:v>1.0093529197302245</c:v>
                </c:pt>
                <c:pt idx="76">
                  <c:v>1.0094107808601054</c:v>
                </c:pt>
                <c:pt idx="77">
                  <c:v>1.0094151358017178</c:v>
                </c:pt>
                <c:pt idx="78">
                  <c:v>1.0094876592954878</c:v>
                </c:pt>
                <c:pt idx="79">
                  <c:v>1.0095987118464442</c:v>
                </c:pt>
                <c:pt idx="80">
                  <c:v>1.0096204380580081</c:v>
                </c:pt>
                <c:pt idx="81">
                  <c:v>1.0098148590496225</c:v>
                </c:pt>
                <c:pt idx="82">
                  <c:v>1.0100752970462525</c:v>
                </c:pt>
                <c:pt idx="83">
                  <c:v>1.0102581264191761</c:v>
                </c:pt>
                <c:pt idx="84">
                  <c:v>1.0103228503667148</c:v>
                </c:pt>
                <c:pt idx="85">
                  <c:v>1.0104571147034724</c:v>
                </c:pt>
                <c:pt idx="86">
                  <c:v>1.0109093852560223</c:v>
                </c:pt>
                <c:pt idx="87">
                  <c:v>1.0109526536604005</c:v>
                </c:pt>
                <c:pt idx="88">
                  <c:v>1.0112048098393056</c:v>
                </c:pt>
                <c:pt idx="89">
                  <c:v>1.0114415918886062</c:v>
                </c:pt>
                <c:pt idx="90">
                  <c:v>1.0115543645638729</c:v>
                </c:pt>
                <c:pt idx="91">
                  <c:v>1.0116447795041432</c:v>
                </c:pt>
                <c:pt idx="92">
                  <c:v>1.0123497266139949</c:v>
                </c:pt>
                <c:pt idx="93">
                  <c:v>1.0124789078291541</c:v>
                </c:pt>
                <c:pt idx="94">
                  <c:v>1.0125818925887038</c:v>
                </c:pt>
                <c:pt idx="95">
                  <c:v>1.0126858813282476</c:v>
                </c:pt>
                <c:pt idx="96">
                  <c:v>1.0129800875062511</c:v>
                </c:pt>
                <c:pt idx="97">
                  <c:v>1.0142403834561355</c:v>
                </c:pt>
                <c:pt idx="98">
                  <c:v>1.0145599050077598</c:v>
                </c:pt>
                <c:pt idx="99">
                  <c:v>1.0161862919803932</c:v>
                </c:pt>
                <c:pt idx="100">
                  <c:v>1.0164907300644155</c:v>
                </c:pt>
                <c:pt idx="101">
                  <c:v>1.0167380468043135</c:v>
                </c:pt>
                <c:pt idx="102">
                  <c:v>1.0175186292608298</c:v>
                </c:pt>
                <c:pt idx="103">
                  <c:v>1.0175230826186881</c:v>
                </c:pt>
                <c:pt idx="104">
                  <c:v>1.0177973341146718</c:v>
                </c:pt>
                <c:pt idx="105">
                  <c:v>1.0182177372453272</c:v>
                </c:pt>
                <c:pt idx="106">
                  <c:v>1.0183334042835925</c:v>
                </c:pt>
                <c:pt idx="107">
                  <c:v>1.0185451002739088</c:v>
                </c:pt>
                <c:pt idx="108">
                  <c:v>1.0193725423260185</c:v>
                </c:pt>
                <c:pt idx="109">
                  <c:v>1.0198534155031178</c:v>
                </c:pt>
                <c:pt idx="110">
                  <c:v>1.0203487039965851</c:v>
                </c:pt>
                <c:pt idx="111">
                  <c:v>1.0206970301643141</c:v>
                </c:pt>
                <c:pt idx="112">
                  <c:v>1.0209395909766525</c:v>
                </c:pt>
                <c:pt idx="113">
                  <c:v>1.0209396105050856</c:v>
                </c:pt>
                <c:pt idx="114">
                  <c:v>1.0213579454094546</c:v>
                </c:pt>
                <c:pt idx="115">
                  <c:v>1.0218110049902744</c:v>
                </c:pt>
                <c:pt idx="116">
                  <c:v>1.0218260201514564</c:v>
                </c:pt>
                <c:pt idx="117">
                  <c:v>1.0220067611594361</c:v>
                </c:pt>
                <c:pt idx="118">
                  <c:v>1.0236564117302114</c:v>
                </c:pt>
                <c:pt idx="119">
                  <c:v>1.0236637083418869</c:v>
                </c:pt>
                <c:pt idx="120">
                  <c:v>1.0237234555413723</c:v>
                </c:pt>
                <c:pt idx="121">
                  <c:v>1.024484892033007</c:v>
                </c:pt>
                <c:pt idx="122">
                  <c:v>1.0245164865699621</c:v>
                </c:pt>
                <c:pt idx="123">
                  <c:v>1.02454078467121</c:v>
                </c:pt>
                <c:pt idx="124">
                  <c:v>1.0247856407634064</c:v>
                </c:pt>
                <c:pt idx="125">
                  <c:v>1.0247975640954887</c:v>
                </c:pt>
                <c:pt idx="126">
                  <c:v>1.024988704996874</c:v>
                </c:pt>
                <c:pt idx="127">
                  <c:v>1.0250060698793417</c:v>
                </c:pt>
                <c:pt idx="128">
                  <c:v>1.0250549149652524</c:v>
                </c:pt>
                <c:pt idx="129">
                  <c:v>1.0250944921442569</c:v>
                </c:pt>
                <c:pt idx="130">
                  <c:v>1.025147608170659</c:v>
                </c:pt>
                <c:pt idx="131">
                  <c:v>1.0254306680633583</c:v>
                </c:pt>
                <c:pt idx="132">
                  <c:v>1.0257315722265188</c:v>
                </c:pt>
                <c:pt idx="133">
                  <c:v>1.026360899233719</c:v>
                </c:pt>
                <c:pt idx="134">
                  <c:v>1.0269362079912796</c:v>
                </c:pt>
                <c:pt idx="135">
                  <c:v>1.0270404962949746</c:v>
                </c:pt>
                <c:pt idx="136">
                  <c:v>1.0279049931618196</c:v>
                </c:pt>
                <c:pt idx="137">
                  <c:v>1.0279095817803081</c:v>
                </c:pt>
                <c:pt idx="138">
                  <c:v>1.0281501616227773</c:v>
                </c:pt>
                <c:pt idx="139">
                  <c:v>1.0283769498819422</c:v>
                </c:pt>
                <c:pt idx="140">
                  <c:v>1.0284210688666364</c:v>
                </c:pt>
                <c:pt idx="141">
                  <c:v>1.0287217947039979</c:v>
                </c:pt>
                <c:pt idx="142">
                  <c:v>1.0289215263076836</c:v>
                </c:pt>
                <c:pt idx="143">
                  <c:v>1.0292048866661356</c:v>
                </c:pt>
                <c:pt idx="144">
                  <c:v>1.0297233011890077</c:v>
                </c:pt>
                <c:pt idx="145">
                  <c:v>1.0298849719131611</c:v>
                </c:pt>
                <c:pt idx="146">
                  <c:v>1.0300112459013524</c:v>
                </c:pt>
                <c:pt idx="147">
                  <c:v>1.0300154865683631</c:v>
                </c:pt>
                <c:pt idx="148">
                  <c:v>1.0300670994165761</c:v>
                </c:pt>
                <c:pt idx="149">
                  <c:v>1.0302789496869604</c:v>
                </c:pt>
                <c:pt idx="150">
                  <c:v>1.0304562969057156</c:v>
                </c:pt>
                <c:pt idx="151">
                  <c:v>1.0304944601308508</c:v>
                </c:pt>
                <c:pt idx="152">
                  <c:v>1.0307892118943927</c:v>
                </c:pt>
                <c:pt idx="153">
                  <c:v>1.0316734712048969</c:v>
                </c:pt>
                <c:pt idx="154">
                  <c:v>1.0319692792165607</c:v>
                </c:pt>
                <c:pt idx="155">
                  <c:v>1.0321195127182261</c:v>
                </c:pt>
                <c:pt idx="156">
                  <c:v>1.0323406139737743</c:v>
                </c:pt>
                <c:pt idx="157">
                  <c:v>1.032408602686075</c:v>
                </c:pt>
                <c:pt idx="158">
                  <c:v>1.03241457122125</c:v>
                </c:pt>
                <c:pt idx="159">
                  <c:v>1.0325149642849367</c:v>
                </c:pt>
                <c:pt idx="160">
                  <c:v>1.0328974297361442</c:v>
                </c:pt>
                <c:pt idx="161">
                  <c:v>1.0331392734894975</c:v>
                </c:pt>
                <c:pt idx="162">
                  <c:v>1.0332193611838518</c:v>
                </c:pt>
                <c:pt idx="163">
                  <c:v>1.0334059568063463</c:v>
                </c:pt>
                <c:pt idx="164">
                  <c:v>1.0334798764863358</c:v>
                </c:pt>
                <c:pt idx="165">
                  <c:v>1.0335884962293576</c:v>
                </c:pt>
                <c:pt idx="166">
                  <c:v>1.0337249361560354</c:v>
                </c:pt>
                <c:pt idx="167">
                  <c:v>1.0341032999969879</c:v>
                </c:pt>
                <c:pt idx="168">
                  <c:v>1.0342976105092627</c:v>
                </c:pt>
                <c:pt idx="169">
                  <c:v>1.0343109216366062</c:v>
                </c:pt>
                <c:pt idx="170">
                  <c:v>1.0344646900902015</c:v>
                </c:pt>
                <c:pt idx="171">
                  <c:v>1.0345260497380473</c:v>
                </c:pt>
                <c:pt idx="172">
                  <c:v>1.0346491573869714</c:v>
                </c:pt>
                <c:pt idx="173">
                  <c:v>1.0347025227716729</c:v>
                </c:pt>
                <c:pt idx="174">
                  <c:v>1.0347191025482749</c:v>
                </c:pt>
                <c:pt idx="175">
                  <c:v>1.0359673720433693</c:v>
                </c:pt>
                <c:pt idx="176">
                  <c:v>1.0361587905813183</c:v>
                </c:pt>
                <c:pt idx="177">
                  <c:v>1.0362887270890719</c:v>
                </c:pt>
                <c:pt idx="178">
                  <c:v>1.0363235793634182</c:v>
                </c:pt>
                <c:pt idx="179">
                  <c:v>1.0364103356762011</c:v>
                </c:pt>
                <c:pt idx="180">
                  <c:v>1.036536401528467</c:v>
                </c:pt>
                <c:pt idx="181">
                  <c:v>1.0366154931065676</c:v>
                </c:pt>
                <c:pt idx="182">
                  <c:v>1.0366878320585959</c:v>
                </c:pt>
                <c:pt idx="183">
                  <c:v>1.0367796887753922</c:v>
                </c:pt>
                <c:pt idx="184">
                  <c:v>1.0369460466108484</c:v>
                </c:pt>
                <c:pt idx="185">
                  <c:v>1.0369649906906446</c:v>
                </c:pt>
                <c:pt idx="186">
                  <c:v>1.0372565002669543</c:v>
                </c:pt>
                <c:pt idx="187">
                  <c:v>1.0372762862595506</c:v>
                </c:pt>
                <c:pt idx="188">
                  <c:v>1.0373648403043514</c:v>
                </c:pt>
                <c:pt idx="189">
                  <c:v>1.0379525377784455</c:v>
                </c:pt>
                <c:pt idx="190">
                  <c:v>1.0381167030069842</c:v>
                </c:pt>
                <c:pt idx="191">
                  <c:v>1.0381546211369004</c:v>
                </c:pt>
                <c:pt idx="192">
                  <c:v>1.0381603773963353</c:v>
                </c:pt>
                <c:pt idx="193">
                  <c:v>1.0384273176381467</c:v>
                </c:pt>
                <c:pt idx="194">
                  <c:v>1.0385600876878887</c:v>
                </c:pt>
                <c:pt idx="195">
                  <c:v>1.0388557206217941</c:v>
                </c:pt>
                <c:pt idx="196">
                  <c:v>1.0391693073493802</c:v>
                </c:pt>
                <c:pt idx="197">
                  <c:v>1.0392196291215241</c:v>
                </c:pt>
                <c:pt idx="198">
                  <c:v>1.0392617879249619</c:v>
                </c:pt>
                <c:pt idx="199">
                  <c:v>1.0396027368317713</c:v>
                </c:pt>
                <c:pt idx="200">
                  <c:v>1.0396497158543119</c:v>
                </c:pt>
                <c:pt idx="201">
                  <c:v>1.0396781723527624</c:v>
                </c:pt>
                <c:pt idx="202">
                  <c:v>1.0397444321176617</c:v>
                </c:pt>
                <c:pt idx="203">
                  <c:v>1.0397625930717054</c:v>
                </c:pt>
                <c:pt idx="204">
                  <c:v>1.0398016699992543</c:v>
                </c:pt>
                <c:pt idx="205">
                  <c:v>1.0398389741726364</c:v>
                </c:pt>
                <c:pt idx="206">
                  <c:v>1.0398992776978142</c:v>
                </c:pt>
                <c:pt idx="207">
                  <c:v>1.0399165789416582</c:v>
                </c:pt>
                <c:pt idx="208">
                  <c:v>1.0399784588295553</c:v>
                </c:pt>
                <c:pt idx="209">
                  <c:v>1.0401926118851719</c:v>
                </c:pt>
                <c:pt idx="210">
                  <c:v>1.0401950296431108</c:v>
                </c:pt>
                <c:pt idx="211">
                  <c:v>1.0403382942074599</c:v>
                </c:pt>
                <c:pt idx="212">
                  <c:v>1.0405363328616972</c:v>
                </c:pt>
                <c:pt idx="213">
                  <c:v>1.0410398366411224</c:v>
                </c:pt>
                <c:pt idx="214">
                  <c:v>1.0412440483546443</c:v>
                </c:pt>
                <c:pt idx="215">
                  <c:v>1.0413507753022606</c:v>
                </c:pt>
                <c:pt idx="216">
                  <c:v>1.0414263197006648</c:v>
                </c:pt>
                <c:pt idx="217">
                  <c:v>1.0415127268629834</c:v>
                </c:pt>
                <c:pt idx="218">
                  <c:v>1.0416982699585464</c:v>
                </c:pt>
                <c:pt idx="219">
                  <c:v>1.0417272990329676</c:v>
                </c:pt>
                <c:pt idx="220">
                  <c:v>1.0418409343105217</c:v>
                </c:pt>
                <c:pt idx="221">
                  <c:v>1.0421306922867284</c:v>
                </c:pt>
                <c:pt idx="222">
                  <c:v>1.0421778436506448</c:v>
                </c:pt>
                <c:pt idx="223">
                  <c:v>1.0422059778498052</c:v>
                </c:pt>
                <c:pt idx="224">
                  <c:v>1.0422064686781014</c:v>
                </c:pt>
                <c:pt idx="225">
                  <c:v>1.0424706598817042</c:v>
                </c:pt>
                <c:pt idx="226">
                  <c:v>1.0426758206449107</c:v>
                </c:pt>
                <c:pt idx="227">
                  <c:v>1.042697795235956</c:v>
                </c:pt>
                <c:pt idx="228">
                  <c:v>1.0427639654877867</c:v>
                </c:pt>
                <c:pt idx="229">
                  <c:v>1.0427970081707352</c:v>
                </c:pt>
                <c:pt idx="230">
                  <c:v>1.0428379761396511</c:v>
                </c:pt>
                <c:pt idx="231">
                  <c:v>1.0429154250599071</c:v>
                </c:pt>
                <c:pt idx="232">
                  <c:v>1.0429714192331034</c:v>
                </c:pt>
                <c:pt idx="233">
                  <c:v>1.0431734558195151</c:v>
                </c:pt>
                <c:pt idx="234">
                  <c:v>1.0432557113857903</c:v>
                </c:pt>
                <c:pt idx="235">
                  <c:v>1.043374895077688</c:v>
                </c:pt>
                <c:pt idx="236">
                  <c:v>1.0436010963442985</c:v>
                </c:pt>
                <c:pt idx="237">
                  <c:v>1.0436154143870211</c:v>
                </c:pt>
                <c:pt idx="238">
                  <c:v>1.0437708350792461</c:v>
                </c:pt>
                <c:pt idx="239">
                  <c:v>1.043925130407191</c:v>
                </c:pt>
                <c:pt idx="240">
                  <c:v>1.044021388843233</c:v>
                </c:pt>
                <c:pt idx="241">
                  <c:v>1.0442149345542637</c:v>
                </c:pt>
                <c:pt idx="242">
                  <c:v>1.0442179458590937</c:v>
                </c:pt>
                <c:pt idx="243">
                  <c:v>1.0442690536095345</c:v>
                </c:pt>
                <c:pt idx="244">
                  <c:v>1.0446439858442951</c:v>
                </c:pt>
                <c:pt idx="245">
                  <c:v>1.0447207369006823</c:v>
                </c:pt>
                <c:pt idx="246">
                  <c:v>1.0449891658320933</c:v>
                </c:pt>
                <c:pt idx="247">
                  <c:v>1.0452369848173562</c:v>
                </c:pt>
                <c:pt idx="248">
                  <c:v>1.0452731517550966</c:v>
                </c:pt>
                <c:pt idx="249">
                  <c:v>1.0459039809982251</c:v>
                </c:pt>
                <c:pt idx="250">
                  <c:v>1.0459828778982505</c:v>
                </c:pt>
                <c:pt idx="251">
                  <c:v>1.0469746486448772</c:v>
                </c:pt>
                <c:pt idx="252">
                  <c:v>1.0470558284091913</c:v>
                </c:pt>
                <c:pt idx="253">
                  <c:v>1.0470983305329478</c:v>
                </c:pt>
                <c:pt idx="254">
                  <c:v>1.0471145365188015</c:v>
                </c:pt>
                <c:pt idx="255">
                  <c:v>1.0471482039969586</c:v>
                </c:pt>
                <c:pt idx="256">
                  <c:v>1.0471762275908725</c:v>
                </c:pt>
                <c:pt idx="257">
                  <c:v>1.047184578040476</c:v>
                </c:pt>
                <c:pt idx="258">
                  <c:v>1.0472916253469815</c:v>
                </c:pt>
                <c:pt idx="259">
                  <c:v>1.0473335541422899</c:v>
                </c:pt>
                <c:pt idx="260">
                  <c:v>1.0475550429730476</c:v>
                </c:pt>
                <c:pt idx="261">
                  <c:v>1.0480404509824888</c:v>
                </c:pt>
                <c:pt idx="262">
                  <c:v>1.0481124469683487</c:v>
                </c:pt>
                <c:pt idx="263">
                  <c:v>1.0484131347055405</c:v>
                </c:pt>
                <c:pt idx="264">
                  <c:v>1.0486074143574722</c:v>
                </c:pt>
                <c:pt idx="265">
                  <c:v>1.0488804835233057</c:v>
                </c:pt>
                <c:pt idx="266">
                  <c:v>1.0488982101634932</c:v>
                </c:pt>
                <c:pt idx="267">
                  <c:v>1.0491948125632669</c:v>
                </c:pt>
                <c:pt idx="268">
                  <c:v>1.04984358318711</c:v>
                </c:pt>
                <c:pt idx="269">
                  <c:v>1.0498943929899358</c:v>
                </c:pt>
                <c:pt idx="270">
                  <c:v>1.0500469967390851</c:v>
                </c:pt>
                <c:pt idx="271">
                  <c:v>1.0500524015564898</c:v>
                </c:pt>
                <c:pt idx="272">
                  <c:v>1.0503809803807298</c:v>
                </c:pt>
                <c:pt idx="273">
                  <c:v>1.0504786300348183</c:v>
                </c:pt>
                <c:pt idx="274">
                  <c:v>1.0505378538856516</c:v>
                </c:pt>
                <c:pt idx="275">
                  <c:v>1.0505821531635671</c:v>
                </c:pt>
                <c:pt idx="276">
                  <c:v>1.0506456468604735</c:v>
                </c:pt>
                <c:pt idx="277">
                  <c:v>1.0511141779878297</c:v>
                </c:pt>
                <c:pt idx="278">
                  <c:v>1.0511999710827709</c:v>
                </c:pt>
                <c:pt idx="279">
                  <c:v>1.0513665433672887</c:v>
                </c:pt>
                <c:pt idx="280">
                  <c:v>1.0514158841762258</c:v>
                </c:pt>
                <c:pt idx="281">
                  <c:v>1.0514392834582782</c:v>
                </c:pt>
                <c:pt idx="282">
                  <c:v>1.0516142003072788</c:v>
                </c:pt>
                <c:pt idx="283">
                  <c:v>1.0518002073653234</c:v>
                </c:pt>
                <c:pt idx="284">
                  <c:v>1.0521793940165609</c:v>
                </c:pt>
                <c:pt idx="285">
                  <c:v>1.0527310119010127</c:v>
                </c:pt>
                <c:pt idx="286">
                  <c:v>1.0527480106036087</c:v>
                </c:pt>
                <c:pt idx="287">
                  <c:v>1.0529250856031791</c:v>
                </c:pt>
                <c:pt idx="288">
                  <c:v>1.0531981678381759</c:v>
                </c:pt>
                <c:pt idx="289">
                  <c:v>1.0532541908649395</c:v>
                </c:pt>
                <c:pt idx="290">
                  <c:v>1.0537861260789811</c:v>
                </c:pt>
                <c:pt idx="291">
                  <c:v>1.0540144939332046</c:v>
                </c:pt>
                <c:pt idx="292">
                  <c:v>1.0541302133994606</c:v>
                </c:pt>
                <c:pt idx="293">
                  <c:v>1.0542024836936901</c:v>
                </c:pt>
                <c:pt idx="294">
                  <c:v>1.0544032942746995</c:v>
                </c:pt>
                <c:pt idx="295">
                  <c:v>1.0546257080313819</c:v>
                </c:pt>
                <c:pt idx="296">
                  <c:v>1.0547290586405023</c:v>
                </c:pt>
                <c:pt idx="297">
                  <c:v>1.0547419361057582</c:v>
                </c:pt>
                <c:pt idx="298">
                  <c:v>1.0547783856674997</c:v>
                </c:pt>
                <c:pt idx="299">
                  <c:v>1.0548701121747848</c:v>
                </c:pt>
                <c:pt idx="300">
                  <c:v>1.0550056177386766</c:v>
                </c:pt>
                <c:pt idx="301">
                  <c:v>1.0550531752715355</c:v>
                </c:pt>
                <c:pt idx="302">
                  <c:v>1.0552780745619272</c:v>
                </c:pt>
                <c:pt idx="303">
                  <c:v>1.0552951648319948</c:v>
                </c:pt>
                <c:pt idx="304">
                  <c:v>1.0554813931623015</c:v>
                </c:pt>
                <c:pt idx="305">
                  <c:v>1.0555869898751957</c:v>
                </c:pt>
                <c:pt idx="306">
                  <c:v>1.0556156332508182</c:v>
                </c:pt>
                <c:pt idx="307">
                  <c:v>1.0556422822455225</c:v>
                </c:pt>
                <c:pt idx="308">
                  <c:v>1.0558470090341192</c:v>
                </c:pt>
                <c:pt idx="309">
                  <c:v>1.0558839992280655</c:v>
                </c:pt>
                <c:pt idx="310">
                  <c:v>1.0560282013360658</c:v>
                </c:pt>
                <c:pt idx="311">
                  <c:v>1.0560577205516473</c:v>
                </c:pt>
                <c:pt idx="312">
                  <c:v>1.0561256883856576</c:v>
                </c:pt>
                <c:pt idx="313">
                  <c:v>1.0562853244764041</c:v>
                </c:pt>
                <c:pt idx="314">
                  <c:v>1.0564251510873455</c:v>
                </c:pt>
                <c:pt idx="315">
                  <c:v>1.0566023873991921</c:v>
                </c:pt>
                <c:pt idx="316">
                  <c:v>1.0569443761754991</c:v>
                </c:pt>
                <c:pt idx="317">
                  <c:v>1.0569568504175286</c:v>
                </c:pt>
                <c:pt idx="318">
                  <c:v>1.0570151025030015</c:v>
                </c:pt>
                <c:pt idx="319">
                  <c:v>1.0572178281510209</c:v>
                </c:pt>
                <c:pt idx="320">
                  <c:v>1.0572343096353842</c:v>
                </c:pt>
                <c:pt idx="321">
                  <c:v>1.0573348047781153</c:v>
                </c:pt>
                <c:pt idx="322">
                  <c:v>1.0576014155792637</c:v>
                </c:pt>
                <c:pt idx="323">
                  <c:v>1.0580356727372229</c:v>
                </c:pt>
                <c:pt idx="324">
                  <c:v>1.0581362461322157</c:v>
                </c:pt>
                <c:pt idx="325">
                  <c:v>1.0585569343034331</c:v>
                </c:pt>
                <c:pt idx="326">
                  <c:v>1.0589752193446007</c:v>
                </c:pt>
                <c:pt idx="327">
                  <c:v>1.0590542010300714</c:v>
                </c:pt>
                <c:pt idx="328">
                  <c:v>1.0591734664100372</c:v>
                </c:pt>
                <c:pt idx="329">
                  <c:v>1.0594402330145292</c:v>
                </c:pt>
                <c:pt idx="330">
                  <c:v>1.0594465970410547</c:v>
                </c:pt>
                <c:pt idx="331">
                  <c:v>1.0596259262000738</c:v>
                </c:pt>
                <c:pt idx="332">
                  <c:v>1.0596484003155131</c:v>
                </c:pt>
                <c:pt idx="333">
                  <c:v>1.0600900242928999</c:v>
                </c:pt>
                <c:pt idx="334">
                  <c:v>1.0603481421439385</c:v>
                </c:pt>
                <c:pt idx="335">
                  <c:v>1.0605882828838882</c:v>
                </c:pt>
                <c:pt idx="336">
                  <c:v>1.060617787793845</c:v>
                </c:pt>
                <c:pt idx="337">
                  <c:v>1.0606752573547946</c:v>
                </c:pt>
                <c:pt idx="338">
                  <c:v>1.0607042120476844</c:v>
                </c:pt>
                <c:pt idx="339">
                  <c:v>1.0608871049454496</c:v>
                </c:pt>
                <c:pt idx="340">
                  <c:v>1.0609093763983695</c:v>
                </c:pt>
                <c:pt idx="341">
                  <c:v>1.0609802532764765</c:v>
                </c:pt>
                <c:pt idx="342">
                  <c:v>1.0610773989850413</c:v>
                </c:pt>
                <c:pt idx="343">
                  <c:v>1.061258536062573</c:v>
                </c:pt>
                <c:pt idx="344">
                  <c:v>1.0614010179419935</c:v>
                </c:pt>
                <c:pt idx="345">
                  <c:v>1.0622111036537822</c:v>
                </c:pt>
                <c:pt idx="346">
                  <c:v>1.0623490877274298</c:v>
                </c:pt>
                <c:pt idx="347">
                  <c:v>1.0624135841639353</c:v>
                </c:pt>
                <c:pt idx="348">
                  <c:v>1.0624763736900251</c:v>
                </c:pt>
                <c:pt idx="349">
                  <c:v>1.0625647180306008</c:v>
                </c:pt>
                <c:pt idx="350">
                  <c:v>1.0628038243178868</c:v>
                </c:pt>
                <c:pt idx="351">
                  <c:v>1.0629185818227218</c:v>
                </c:pt>
                <c:pt idx="352">
                  <c:v>1.0630817750665269</c:v>
                </c:pt>
                <c:pt idx="353">
                  <c:v>1.0633569673562984</c:v>
                </c:pt>
                <c:pt idx="354">
                  <c:v>1.0637061681541466</c:v>
                </c:pt>
                <c:pt idx="355">
                  <c:v>1.0637886316847367</c:v>
                </c:pt>
                <c:pt idx="356">
                  <c:v>1.0638882095779389</c:v>
                </c:pt>
                <c:pt idx="357">
                  <c:v>1.0641210707274407</c:v>
                </c:pt>
                <c:pt idx="358">
                  <c:v>1.0641679569056253</c:v>
                </c:pt>
                <c:pt idx="359">
                  <c:v>1.0644983231984921</c:v>
                </c:pt>
                <c:pt idx="360">
                  <c:v>1.0648373608299888</c:v>
                </c:pt>
                <c:pt idx="361">
                  <c:v>1.0649325594274694</c:v>
                </c:pt>
                <c:pt idx="362">
                  <c:v>1.0652763156201888</c:v>
                </c:pt>
                <c:pt idx="363">
                  <c:v>1.065738195029861</c:v>
                </c:pt>
                <c:pt idx="364">
                  <c:v>1.0658955923377962</c:v>
                </c:pt>
                <c:pt idx="365">
                  <c:v>1.0659457839490063</c:v>
                </c:pt>
                <c:pt idx="366">
                  <c:v>1.0660699609324664</c:v>
                </c:pt>
                <c:pt idx="367">
                  <c:v>1.0661748872793051</c:v>
                </c:pt>
                <c:pt idx="368">
                  <c:v>1.0666398716959968</c:v>
                </c:pt>
                <c:pt idx="369">
                  <c:v>1.0667455723043606</c:v>
                </c:pt>
                <c:pt idx="370">
                  <c:v>1.0669083664101644</c:v>
                </c:pt>
                <c:pt idx="371">
                  <c:v>1.0669840583051602</c:v>
                </c:pt>
                <c:pt idx="372">
                  <c:v>1.0670074436192689</c:v>
                </c:pt>
                <c:pt idx="373">
                  <c:v>1.0671000816226608</c:v>
                </c:pt>
                <c:pt idx="374">
                  <c:v>1.0671068466408209</c:v>
                </c:pt>
                <c:pt idx="375">
                  <c:v>1.0673120784364254</c:v>
                </c:pt>
                <c:pt idx="376">
                  <c:v>1.0673619053237746</c:v>
                </c:pt>
                <c:pt idx="377">
                  <c:v>1.067547531175272</c:v>
                </c:pt>
                <c:pt idx="378">
                  <c:v>1.0675836938052927</c:v>
                </c:pt>
                <c:pt idx="379">
                  <c:v>1.067651454867961</c:v>
                </c:pt>
                <c:pt idx="380">
                  <c:v>1.0678388578226998</c:v>
                </c:pt>
                <c:pt idx="381">
                  <c:v>1.0678913262310523</c:v>
                </c:pt>
                <c:pt idx="382">
                  <c:v>1.0680878306388637</c:v>
                </c:pt>
                <c:pt idx="383">
                  <c:v>1.0682495032854094</c:v>
                </c:pt>
                <c:pt idx="384">
                  <c:v>1.0684861159771941</c:v>
                </c:pt>
                <c:pt idx="385">
                  <c:v>1.0685185596204512</c:v>
                </c:pt>
                <c:pt idx="386">
                  <c:v>1.0685516300303437</c:v>
                </c:pt>
                <c:pt idx="387">
                  <c:v>1.0689102936084853</c:v>
                </c:pt>
                <c:pt idx="388">
                  <c:v>1.0692215893449186</c:v>
                </c:pt>
                <c:pt idx="389">
                  <c:v>1.0692363513842484</c:v>
                </c:pt>
                <c:pt idx="390">
                  <c:v>1.0692819445008865</c:v>
                </c:pt>
                <c:pt idx="391">
                  <c:v>1.0692993940166116</c:v>
                </c:pt>
                <c:pt idx="392">
                  <c:v>1.0693158884281022</c:v>
                </c:pt>
                <c:pt idx="393">
                  <c:v>1.0696187595371831</c:v>
                </c:pt>
                <c:pt idx="394">
                  <c:v>1.0696331869533031</c:v>
                </c:pt>
                <c:pt idx="395">
                  <c:v>1.0698182321407366</c:v>
                </c:pt>
                <c:pt idx="396">
                  <c:v>1.0699376449072882</c:v>
                </c:pt>
                <c:pt idx="397">
                  <c:v>1.0703354295621248</c:v>
                </c:pt>
                <c:pt idx="398">
                  <c:v>1.0703573065938348</c:v>
                </c:pt>
                <c:pt idx="399">
                  <c:v>1.0703729988807844</c:v>
                </c:pt>
                <c:pt idx="400">
                  <c:v>1.0704535265609234</c:v>
                </c:pt>
                <c:pt idx="401">
                  <c:v>1.0706194201863271</c:v>
                </c:pt>
                <c:pt idx="402">
                  <c:v>1.0706455743069414</c:v>
                </c:pt>
                <c:pt idx="403">
                  <c:v>1.0709017496005313</c:v>
                </c:pt>
                <c:pt idx="404">
                  <c:v>1.0709210376301743</c:v>
                </c:pt>
                <c:pt idx="405">
                  <c:v>1.0710550343100032</c:v>
                </c:pt>
                <c:pt idx="406">
                  <c:v>1.0711033563255754</c:v>
                </c:pt>
                <c:pt idx="407">
                  <c:v>1.0712054488219611</c:v>
                </c:pt>
                <c:pt idx="408">
                  <c:v>1.0714273587463417</c:v>
                </c:pt>
                <c:pt idx="409">
                  <c:v>1.0714390456621052</c:v>
                </c:pt>
                <c:pt idx="410">
                  <c:v>1.0715761776407986</c:v>
                </c:pt>
                <c:pt idx="411">
                  <c:v>1.0718711151396556</c:v>
                </c:pt>
                <c:pt idx="412">
                  <c:v>1.0719395436412662</c:v>
                </c:pt>
                <c:pt idx="413">
                  <c:v>1.0720929097962504</c:v>
                </c:pt>
                <c:pt idx="414">
                  <c:v>1.0722794154310904</c:v>
                </c:pt>
                <c:pt idx="415">
                  <c:v>1.0724315660412185</c:v>
                </c:pt>
                <c:pt idx="416">
                  <c:v>1.0725500314374661</c:v>
                </c:pt>
                <c:pt idx="417">
                  <c:v>1.0725981407492213</c:v>
                </c:pt>
                <c:pt idx="418">
                  <c:v>1.0726454158249181</c:v>
                </c:pt>
                <c:pt idx="419">
                  <c:v>1.0727879979197368</c:v>
                </c:pt>
                <c:pt idx="420">
                  <c:v>1.0730104213649843</c:v>
                </c:pt>
                <c:pt idx="421">
                  <c:v>1.0731456363495366</c:v>
                </c:pt>
                <c:pt idx="422">
                  <c:v>1.0732707061268973</c:v>
                </c:pt>
                <c:pt idx="423">
                  <c:v>1.0733324928142549</c:v>
                </c:pt>
                <c:pt idx="424">
                  <c:v>1.0735004306668179</c:v>
                </c:pt>
                <c:pt idx="425">
                  <c:v>1.0737056273260526</c:v>
                </c:pt>
                <c:pt idx="426">
                  <c:v>1.0737104280688543</c:v>
                </c:pt>
                <c:pt idx="427">
                  <c:v>1.0738705637697059</c:v>
                </c:pt>
                <c:pt idx="428">
                  <c:v>1.0739273967755492</c:v>
                </c:pt>
                <c:pt idx="429">
                  <c:v>1.0741077149283775</c:v>
                </c:pt>
                <c:pt idx="430">
                  <c:v>1.0741360289250366</c:v>
                </c:pt>
                <c:pt idx="431">
                  <c:v>1.0745071762753802</c:v>
                </c:pt>
                <c:pt idx="432">
                  <c:v>1.0745459657379766</c:v>
                </c:pt>
                <c:pt idx="433">
                  <c:v>1.0749729775623156</c:v>
                </c:pt>
                <c:pt idx="434">
                  <c:v>1.0750137283704697</c:v>
                </c:pt>
                <c:pt idx="435">
                  <c:v>1.0753356655633066</c:v>
                </c:pt>
                <c:pt idx="436">
                  <c:v>1.0753812958753948</c:v>
                </c:pt>
                <c:pt idx="437">
                  <c:v>1.0755222878764403</c:v>
                </c:pt>
                <c:pt idx="438">
                  <c:v>1.0756089155725346</c:v>
                </c:pt>
                <c:pt idx="439">
                  <c:v>1.0761931172420971</c:v>
                </c:pt>
                <c:pt idx="440">
                  <c:v>1.0764254774593385</c:v>
                </c:pt>
                <c:pt idx="441">
                  <c:v>1.0766063186072727</c:v>
                </c:pt>
                <c:pt idx="442">
                  <c:v>1.0769855862022755</c:v>
                </c:pt>
                <c:pt idx="443">
                  <c:v>1.0775075555819114</c:v>
                </c:pt>
                <c:pt idx="444">
                  <c:v>1.0776389229378107</c:v>
                </c:pt>
                <c:pt idx="445">
                  <c:v>1.0778501041116446</c:v>
                </c:pt>
                <c:pt idx="446">
                  <c:v>1.0779173023988395</c:v>
                </c:pt>
                <c:pt idx="447">
                  <c:v>1.078065612408222</c:v>
                </c:pt>
                <c:pt idx="448">
                  <c:v>1.078247433223732</c:v>
                </c:pt>
                <c:pt idx="449">
                  <c:v>1.0782690806949538</c:v>
                </c:pt>
                <c:pt idx="450">
                  <c:v>1.0785239621946734</c:v>
                </c:pt>
                <c:pt idx="451">
                  <c:v>1.0785530242111232</c:v>
                </c:pt>
                <c:pt idx="452">
                  <c:v>1.0786646990187598</c:v>
                </c:pt>
                <c:pt idx="453">
                  <c:v>1.0791075664400567</c:v>
                </c:pt>
                <c:pt idx="454">
                  <c:v>1.0795079170342392</c:v>
                </c:pt>
                <c:pt idx="455">
                  <c:v>1.0796291580554072</c:v>
                </c:pt>
                <c:pt idx="456">
                  <c:v>1.0797891024942621</c:v>
                </c:pt>
                <c:pt idx="457">
                  <c:v>1.0798079335016357</c:v>
                </c:pt>
                <c:pt idx="458">
                  <c:v>1.0798440432809628</c:v>
                </c:pt>
                <c:pt idx="459">
                  <c:v>1.0800167766463786</c:v>
                </c:pt>
                <c:pt idx="460">
                  <c:v>1.0800610777052639</c:v>
                </c:pt>
                <c:pt idx="461">
                  <c:v>1.0801082882765694</c:v>
                </c:pt>
                <c:pt idx="462">
                  <c:v>1.0801579278633893</c:v>
                </c:pt>
                <c:pt idx="463">
                  <c:v>1.0801665916789334</c:v>
                </c:pt>
                <c:pt idx="464">
                  <c:v>1.080506756572803</c:v>
                </c:pt>
                <c:pt idx="465">
                  <c:v>1.0805485725620629</c:v>
                </c:pt>
                <c:pt idx="466">
                  <c:v>1.0806141934995606</c:v>
                </c:pt>
                <c:pt idx="467">
                  <c:v>1.0811195824624058</c:v>
                </c:pt>
                <c:pt idx="468">
                  <c:v>1.0811503007427969</c:v>
                </c:pt>
                <c:pt idx="469">
                  <c:v>1.081194637263869</c:v>
                </c:pt>
                <c:pt idx="470">
                  <c:v>1.0812657931174612</c:v>
                </c:pt>
                <c:pt idx="471">
                  <c:v>1.0813464267101716</c:v>
                </c:pt>
                <c:pt idx="472">
                  <c:v>1.0813633595185164</c:v>
                </c:pt>
                <c:pt idx="473">
                  <c:v>1.0818884189686588</c:v>
                </c:pt>
                <c:pt idx="474">
                  <c:v>1.0818915816245025</c:v>
                </c:pt>
                <c:pt idx="475">
                  <c:v>1.081934557099155</c:v>
                </c:pt>
                <c:pt idx="476">
                  <c:v>1.0819532703283141</c:v>
                </c:pt>
                <c:pt idx="477">
                  <c:v>1.0819603791700072</c:v>
                </c:pt>
                <c:pt idx="478">
                  <c:v>1.0822600016098729</c:v>
                </c:pt>
                <c:pt idx="479">
                  <c:v>1.0822851936610296</c:v>
                </c:pt>
                <c:pt idx="480">
                  <c:v>1.082478403589995</c:v>
                </c:pt>
                <c:pt idx="481">
                  <c:v>1.0825838314468361</c:v>
                </c:pt>
                <c:pt idx="482">
                  <c:v>1.0826473727198409</c:v>
                </c:pt>
                <c:pt idx="483">
                  <c:v>1.0826701786056998</c:v>
                </c:pt>
                <c:pt idx="484">
                  <c:v>1.0827179349750298</c:v>
                </c:pt>
                <c:pt idx="485">
                  <c:v>1.0827823133272754</c:v>
                </c:pt>
                <c:pt idx="486">
                  <c:v>1.0831620318437865</c:v>
                </c:pt>
                <c:pt idx="487">
                  <c:v>1.0832912038027154</c:v>
                </c:pt>
                <c:pt idx="488">
                  <c:v>1.0834507237148634</c:v>
                </c:pt>
                <c:pt idx="489">
                  <c:v>1.0840242704852949</c:v>
                </c:pt>
                <c:pt idx="490">
                  <c:v>1.0840927079767564</c:v>
                </c:pt>
                <c:pt idx="491">
                  <c:v>1.0842012433989319</c:v>
                </c:pt>
                <c:pt idx="492">
                  <c:v>1.0843615290084578</c:v>
                </c:pt>
                <c:pt idx="493">
                  <c:v>1.0843692332513901</c:v>
                </c:pt>
                <c:pt idx="494">
                  <c:v>1.0844762879552043</c:v>
                </c:pt>
                <c:pt idx="495">
                  <c:v>1.084513828369158</c:v>
                </c:pt>
                <c:pt idx="496">
                  <c:v>1.0846366216116485</c:v>
                </c:pt>
                <c:pt idx="497">
                  <c:v>1.0848438428088465</c:v>
                </c:pt>
                <c:pt idx="498">
                  <c:v>1.0848478578569654</c:v>
                </c:pt>
                <c:pt idx="499">
                  <c:v>1.0849788442382255</c:v>
                </c:pt>
                <c:pt idx="500">
                  <c:v>1.0851394456585268</c:v>
                </c:pt>
                <c:pt idx="501">
                  <c:v>1.0854292246752519</c:v>
                </c:pt>
                <c:pt idx="502">
                  <c:v>1.0854587048253865</c:v>
                </c:pt>
                <c:pt idx="503">
                  <c:v>1.085575442586048</c:v>
                </c:pt>
                <c:pt idx="504">
                  <c:v>1.0856619434742367</c:v>
                </c:pt>
                <c:pt idx="505">
                  <c:v>1.0865089513436585</c:v>
                </c:pt>
                <c:pt idx="506">
                  <c:v>1.0865111470002684</c:v>
                </c:pt>
                <c:pt idx="507">
                  <c:v>1.086693886755856</c:v>
                </c:pt>
                <c:pt idx="508">
                  <c:v>1.086755626582466</c:v>
                </c:pt>
                <c:pt idx="509">
                  <c:v>1.0868124168229136</c:v>
                </c:pt>
                <c:pt idx="510">
                  <c:v>1.087115921865937</c:v>
                </c:pt>
                <c:pt idx="511">
                  <c:v>1.0873904229491242</c:v>
                </c:pt>
                <c:pt idx="512">
                  <c:v>1.0874442000001958</c:v>
                </c:pt>
                <c:pt idx="513">
                  <c:v>1.0874677188035613</c:v>
                </c:pt>
                <c:pt idx="514">
                  <c:v>1.0877438703333777</c:v>
                </c:pt>
                <c:pt idx="515">
                  <c:v>1.0877516379041992</c:v>
                </c:pt>
                <c:pt idx="516">
                  <c:v>1.0881113708228429</c:v>
                </c:pt>
                <c:pt idx="517">
                  <c:v>1.0883119912433405</c:v>
                </c:pt>
                <c:pt idx="518">
                  <c:v>1.088436990925955</c:v>
                </c:pt>
                <c:pt idx="519">
                  <c:v>1.0888106114097291</c:v>
                </c:pt>
                <c:pt idx="520">
                  <c:v>1.0890593631515562</c:v>
                </c:pt>
                <c:pt idx="521">
                  <c:v>1.0895569700665868</c:v>
                </c:pt>
                <c:pt idx="522">
                  <c:v>1.0901881888630658</c:v>
                </c:pt>
                <c:pt idx="523">
                  <c:v>1.0903136219490004</c:v>
                </c:pt>
                <c:pt idx="524">
                  <c:v>1.0910329690815335</c:v>
                </c:pt>
                <c:pt idx="525">
                  <c:v>1.0912633525741384</c:v>
                </c:pt>
                <c:pt idx="526">
                  <c:v>1.0915747148139123</c:v>
                </c:pt>
                <c:pt idx="527">
                  <c:v>1.0917340641686131</c:v>
                </c:pt>
                <c:pt idx="528">
                  <c:v>1.0922507833950903</c:v>
                </c:pt>
                <c:pt idx="529">
                  <c:v>1.0927031551890656</c:v>
                </c:pt>
                <c:pt idx="530">
                  <c:v>1.0928065976862027</c:v>
                </c:pt>
                <c:pt idx="531">
                  <c:v>1.0929761285931574</c:v>
                </c:pt>
                <c:pt idx="532">
                  <c:v>1.0931099486718379</c:v>
                </c:pt>
                <c:pt idx="533">
                  <c:v>1.0931944013565982</c:v>
                </c:pt>
                <c:pt idx="534">
                  <c:v>1.0935209165698168</c:v>
                </c:pt>
                <c:pt idx="535">
                  <c:v>1.0935771873837621</c:v>
                </c:pt>
                <c:pt idx="536">
                  <c:v>1.0940472625377644</c:v>
                </c:pt>
                <c:pt idx="537">
                  <c:v>1.0941615756773957</c:v>
                </c:pt>
                <c:pt idx="538">
                  <c:v>1.094457445113685</c:v>
                </c:pt>
                <c:pt idx="539">
                  <c:v>1.0948858972421192</c:v>
                </c:pt>
                <c:pt idx="540">
                  <c:v>1.0949350235658575</c:v>
                </c:pt>
                <c:pt idx="541">
                  <c:v>1.0951100273224159</c:v>
                </c:pt>
                <c:pt idx="542">
                  <c:v>1.0951100452397644</c:v>
                </c:pt>
                <c:pt idx="543">
                  <c:v>1.095182481695417</c:v>
                </c:pt>
                <c:pt idx="544">
                  <c:v>1.095220635901371</c:v>
                </c:pt>
                <c:pt idx="545">
                  <c:v>1.0952673841557519</c:v>
                </c:pt>
                <c:pt idx="546">
                  <c:v>1.0953757968491606</c:v>
                </c:pt>
                <c:pt idx="547">
                  <c:v>1.0958305736861023</c:v>
                </c:pt>
                <c:pt idx="548">
                  <c:v>1.0959560691690808</c:v>
                </c:pt>
                <c:pt idx="549">
                  <c:v>1.0968272725230135</c:v>
                </c:pt>
                <c:pt idx="550">
                  <c:v>1.0970949209975915</c:v>
                </c:pt>
                <c:pt idx="551">
                  <c:v>1.0974332090463634</c:v>
                </c:pt>
                <c:pt idx="552">
                  <c:v>1.0975065427558752</c:v>
                </c:pt>
                <c:pt idx="553">
                  <c:v>1.097506895104627</c:v>
                </c:pt>
                <c:pt idx="554">
                  <c:v>1.0975295997880936</c:v>
                </c:pt>
                <c:pt idx="555">
                  <c:v>1.0975703568839785</c:v>
                </c:pt>
                <c:pt idx="556">
                  <c:v>1.0977265074503899</c:v>
                </c:pt>
                <c:pt idx="557">
                  <c:v>1.0977285339100009</c:v>
                </c:pt>
                <c:pt idx="558">
                  <c:v>1.0977825215204637</c:v>
                </c:pt>
                <c:pt idx="559">
                  <c:v>1.0980203611134509</c:v>
                </c:pt>
                <c:pt idx="560">
                  <c:v>1.0980564709189735</c:v>
                </c:pt>
                <c:pt idx="561">
                  <c:v>1.0982401187934048</c:v>
                </c:pt>
                <c:pt idx="562">
                  <c:v>1.098421869183716</c:v>
                </c:pt>
                <c:pt idx="563">
                  <c:v>1.0984540846581692</c:v>
                </c:pt>
                <c:pt idx="564">
                  <c:v>1.0985937905780114</c:v>
                </c:pt>
                <c:pt idx="565">
                  <c:v>1.0987082036868405</c:v>
                </c:pt>
                <c:pt idx="566">
                  <c:v>1.098814205840426</c:v>
                </c:pt>
                <c:pt idx="567">
                  <c:v>1.0990347907736817</c:v>
                </c:pt>
                <c:pt idx="568">
                  <c:v>1.0991006448922318</c:v>
                </c:pt>
                <c:pt idx="569">
                  <c:v>1.0993792450223923</c:v>
                </c:pt>
                <c:pt idx="570">
                  <c:v>1.0994259269089939</c:v>
                </c:pt>
                <c:pt idx="571">
                  <c:v>1.0994631556764052</c:v>
                </c:pt>
                <c:pt idx="572">
                  <c:v>1.0998604374359702</c:v>
                </c:pt>
                <c:pt idx="573">
                  <c:v>1.1000260565080577</c:v>
                </c:pt>
                <c:pt idx="574">
                  <c:v>1.1007737601745164</c:v>
                </c:pt>
                <c:pt idx="575">
                  <c:v>1.1007867517217063</c:v>
                </c:pt>
                <c:pt idx="576">
                  <c:v>1.1009981057139229</c:v>
                </c:pt>
                <c:pt idx="577">
                  <c:v>1.10134650514056</c:v>
                </c:pt>
                <c:pt idx="578">
                  <c:v>1.1013692678387206</c:v>
                </c:pt>
                <c:pt idx="579">
                  <c:v>1.1018542748802793</c:v>
                </c:pt>
                <c:pt idx="580">
                  <c:v>1.1018786325208587</c:v>
                </c:pt>
                <c:pt idx="581">
                  <c:v>1.1019243561747416</c:v>
                </c:pt>
                <c:pt idx="582">
                  <c:v>1.1019503739238006</c:v>
                </c:pt>
                <c:pt idx="583">
                  <c:v>1.1024198799767726</c:v>
                </c:pt>
                <c:pt idx="584">
                  <c:v>1.1024323236321527</c:v>
                </c:pt>
                <c:pt idx="585">
                  <c:v>1.1024703298576657</c:v>
                </c:pt>
                <c:pt idx="586">
                  <c:v>1.1032499947433869</c:v>
                </c:pt>
                <c:pt idx="587">
                  <c:v>1.1035024335901522</c:v>
                </c:pt>
                <c:pt idx="588">
                  <c:v>1.1036286013010914</c:v>
                </c:pt>
                <c:pt idx="589">
                  <c:v>1.1037655161492903</c:v>
                </c:pt>
                <c:pt idx="590">
                  <c:v>1.1039569748281597</c:v>
                </c:pt>
                <c:pt idx="591">
                  <c:v>1.1040241409027562</c:v>
                </c:pt>
                <c:pt idx="592">
                  <c:v>1.1040253575391656</c:v>
                </c:pt>
                <c:pt idx="593">
                  <c:v>1.1040489353780711</c:v>
                </c:pt>
                <c:pt idx="594">
                  <c:v>1.104089207711523</c:v>
                </c:pt>
                <c:pt idx="595">
                  <c:v>1.1044204634490724</c:v>
                </c:pt>
                <c:pt idx="596">
                  <c:v>1.1045822921442487</c:v>
                </c:pt>
                <c:pt idx="597">
                  <c:v>1.1050990133847409</c:v>
                </c:pt>
                <c:pt idx="598">
                  <c:v>1.1051073246063352</c:v>
                </c:pt>
                <c:pt idx="599">
                  <c:v>1.1052707645460838</c:v>
                </c:pt>
                <c:pt idx="600">
                  <c:v>1.1053807108516329</c:v>
                </c:pt>
                <c:pt idx="601">
                  <c:v>1.1056297414997072</c:v>
                </c:pt>
                <c:pt idx="602">
                  <c:v>1.1056747426642406</c:v>
                </c:pt>
                <c:pt idx="603">
                  <c:v>1.1056977181165626</c:v>
                </c:pt>
                <c:pt idx="604">
                  <c:v>1.1061207598079545</c:v>
                </c:pt>
                <c:pt idx="605">
                  <c:v>1.1061767616520284</c:v>
                </c:pt>
                <c:pt idx="606">
                  <c:v>1.1063180653504416</c:v>
                </c:pt>
                <c:pt idx="607">
                  <c:v>1.1073643314486921</c:v>
                </c:pt>
                <c:pt idx="608">
                  <c:v>1.1074245014775925</c:v>
                </c:pt>
                <c:pt idx="609">
                  <c:v>1.1078893837193602</c:v>
                </c:pt>
                <c:pt idx="610">
                  <c:v>1.1080665763800059</c:v>
                </c:pt>
                <c:pt idx="611">
                  <c:v>1.1081705770845425</c:v>
                </c:pt>
                <c:pt idx="612">
                  <c:v>1.1081980306349455</c:v>
                </c:pt>
                <c:pt idx="613">
                  <c:v>1.108207738290975</c:v>
                </c:pt>
                <c:pt idx="614">
                  <c:v>1.1082949795350086</c:v>
                </c:pt>
                <c:pt idx="615">
                  <c:v>1.1085798912778018</c:v>
                </c:pt>
                <c:pt idx="616">
                  <c:v>1.1088943307572354</c:v>
                </c:pt>
                <c:pt idx="617">
                  <c:v>1.1098523452275006</c:v>
                </c:pt>
                <c:pt idx="618">
                  <c:v>1.1103661500528197</c:v>
                </c:pt>
                <c:pt idx="619">
                  <c:v>1.1106971996556649</c:v>
                </c:pt>
                <c:pt idx="620">
                  <c:v>1.1107923592811335</c:v>
                </c:pt>
                <c:pt idx="621">
                  <c:v>1.1110285388263819</c:v>
                </c:pt>
                <c:pt idx="622">
                  <c:v>1.1111227511733948</c:v>
                </c:pt>
                <c:pt idx="623">
                  <c:v>1.111180672025887</c:v>
                </c:pt>
                <c:pt idx="624">
                  <c:v>1.1112977012318803</c:v>
                </c:pt>
                <c:pt idx="625">
                  <c:v>1.1120574596170905</c:v>
                </c:pt>
                <c:pt idx="626">
                  <c:v>1.1123980358077907</c:v>
                </c:pt>
                <c:pt idx="627">
                  <c:v>1.1125390028632629</c:v>
                </c:pt>
                <c:pt idx="628">
                  <c:v>1.1131481767741755</c:v>
                </c:pt>
                <c:pt idx="629">
                  <c:v>1.1147289029279968</c:v>
                </c:pt>
                <c:pt idx="630">
                  <c:v>1.1148696364619048</c:v>
                </c:pt>
                <c:pt idx="631">
                  <c:v>1.1150035406467047</c:v>
                </c:pt>
                <c:pt idx="632">
                  <c:v>1.1151915990621537</c:v>
                </c:pt>
                <c:pt idx="633">
                  <c:v>1.1161907015007071</c:v>
                </c:pt>
                <c:pt idx="634">
                  <c:v>1.1164293965943453</c:v>
                </c:pt>
                <c:pt idx="635">
                  <c:v>1.1174182138631914</c:v>
                </c:pt>
                <c:pt idx="636">
                  <c:v>1.1174767173031954</c:v>
                </c:pt>
                <c:pt idx="637">
                  <c:v>1.1179865284940089</c:v>
                </c:pt>
                <c:pt idx="638">
                  <c:v>1.118144230960471</c:v>
                </c:pt>
                <c:pt idx="639">
                  <c:v>1.1184390079407303</c:v>
                </c:pt>
                <c:pt idx="640">
                  <c:v>1.1187668779849076</c:v>
                </c:pt>
                <c:pt idx="641">
                  <c:v>1.1192684362099321</c:v>
                </c:pt>
                <c:pt idx="642">
                  <c:v>1.119459526770521</c:v>
                </c:pt>
                <c:pt idx="643">
                  <c:v>1.1199173436660563</c:v>
                </c:pt>
                <c:pt idx="644">
                  <c:v>1.1199645621429022</c:v>
                </c:pt>
                <c:pt idx="645">
                  <c:v>1.1208726448916781</c:v>
                </c:pt>
                <c:pt idx="646">
                  <c:v>1.1211470422792154</c:v>
                </c:pt>
                <c:pt idx="647">
                  <c:v>1.1213765758794896</c:v>
                </c:pt>
                <c:pt idx="648">
                  <c:v>1.1221208385544463</c:v>
                </c:pt>
                <c:pt idx="649">
                  <c:v>1.1221710665077549</c:v>
                </c:pt>
                <c:pt idx="650">
                  <c:v>1.1223312585029472</c:v>
                </c:pt>
                <c:pt idx="651">
                  <c:v>1.1227358907333174</c:v>
                </c:pt>
                <c:pt idx="652">
                  <c:v>1.1238613465254739</c:v>
                </c:pt>
                <c:pt idx="653">
                  <c:v>1.1239200282706416</c:v>
                </c:pt>
                <c:pt idx="654">
                  <c:v>1.1243390464437402</c:v>
                </c:pt>
                <c:pt idx="655">
                  <c:v>1.1247997283585427</c:v>
                </c:pt>
                <c:pt idx="656">
                  <c:v>1.1253592610742111</c:v>
                </c:pt>
                <c:pt idx="657">
                  <c:v>1.125435485159241</c:v>
                </c:pt>
                <c:pt idx="658">
                  <c:v>1.1257954506868155</c:v>
                </c:pt>
                <c:pt idx="659">
                  <c:v>1.1265320547449471</c:v>
                </c:pt>
                <c:pt idx="660">
                  <c:v>1.1271513959471955</c:v>
                </c:pt>
                <c:pt idx="661">
                  <c:v>1.1277722990589736</c:v>
                </c:pt>
                <c:pt idx="662">
                  <c:v>1.1286737158370836</c:v>
                </c:pt>
                <c:pt idx="663">
                  <c:v>1.129103654991586</c:v>
                </c:pt>
                <c:pt idx="664">
                  <c:v>1.1291701505554264</c:v>
                </c:pt>
                <c:pt idx="665">
                  <c:v>1.1292740616057988</c:v>
                </c:pt>
                <c:pt idx="666">
                  <c:v>1.1295045334782525</c:v>
                </c:pt>
                <c:pt idx="667">
                  <c:v>1.1295308836429052</c:v>
                </c:pt>
                <c:pt idx="668">
                  <c:v>1.1300992102220118</c:v>
                </c:pt>
                <c:pt idx="669">
                  <c:v>1.1302068202923023</c:v>
                </c:pt>
                <c:pt idx="670">
                  <c:v>1.1305784005465234</c:v>
                </c:pt>
                <c:pt idx="671">
                  <c:v>1.1309709448867395</c:v>
                </c:pt>
                <c:pt idx="672">
                  <c:v>1.1310794187152247</c:v>
                </c:pt>
                <c:pt idx="673">
                  <c:v>1.1319275027163787</c:v>
                </c:pt>
                <c:pt idx="674">
                  <c:v>1.1331836641877726</c:v>
                </c:pt>
                <c:pt idx="675">
                  <c:v>1.1339342112509674</c:v>
                </c:pt>
                <c:pt idx="676">
                  <c:v>1.1341655752769619</c:v>
                </c:pt>
                <c:pt idx="677">
                  <c:v>1.1342499212848072</c:v>
                </c:pt>
                <c:pt idx="678">
                  <c:v>1.1343117859138365</c:v>
                </c:pt>
                <c:pt idx="679">
                  <c:v>1.1343723061262394</c:v>
                </c:pt>
                <c:pt idx="680">
                  <c:v>1.1346841656731566</c:v>
                </c:pt>
                <c:pt idx="681">
                  <c:v>1.1359002315866344</c:v>
                </c:pt>
                <c:pt idx="682">
                  <c:v>1.1360255124105443</c:v>
                </c:pt>
                <c:pt idx="683">
                  <c:v>1.1360435390303276</c:v>
                </c:pt>
                <c:pt idx="684">
                  <c:v>1.1367973133111104</c:v>
                </c:pt>
                <c:pt idx="685">
                  <c:v>1.1374070505499918</c:v>
                </c:pt>
                <c:pt idx="686">
                  <c:v>1.1374565537738757</c:v>
                </c:pt>
                <c:pt idx="687">
                  <c:v>1.1380363074402271</c:v>
                </c:pt>
                <c:pt idx="688">
                  <c:v>1.1380766450105111</c:v>
                </c:pt>
                <c:pt idx="689">
                  <c:v>1.1381867274507491</c:v>
                </c:pt>
                <c:pt idx="690">
                  <c:v>1.1385477127163706</c:v>
                </c:pt>
                <c:pt idx="691">
                  <c:v>1.1387778845162291</c:v>
                </c:pt>
                <c:pt idx="692">
                  <c:v>1.1398901932607959</c:v>
                </c:pt>
                <c:pt idx="693">
                  <c:v>1.1404248586519559</c:v>
                </c:pt>
                <c:pt idx="694">
                  <c:v>1.1404568088829916</c:v>
                </c:pt>
                <c:pt idx="695">
                  <c:v>1.1407225295816041</c:v>
                </c:pt>
                <c:pt idx="696">
                  <c:v>1.1415531093609921</c:v>
                </c:pt>
                <c:pt idx="697">
                  <c:v>1.1415617091412924</c:v>
                </c:pt>
                <c:pt idx="698">
                  <c:v>1.1420500845101234</c:v>
                </c:pt>
                <c:pt idx="699">
                  <c:v>1.1431171488780416</c:v>
                </c:pt>
                <c:pt idx="700">
                  <c:v>1.1433092663849123</c:v>
                </c:pt>
                <c:pt idx="701">
                  <c:v>1.1442531600550792</c:v>
                </c:pt>
                <c:pt idx="702">
                  <c:v>1.1447887374967598</c:v>
                </c:pt>
                <c:pt idx="703">
                  <c:v>1.1448182969551977</c:v>
                </c:pt>
                <c:pt idx="704">
                  <c:v>1.1453490351636642</c:v>
                </c:pt>
                <c:pt idx="705">
                  <c:v>1.1454688216927214</c:v>
                </c:pt>
                <c:pt idx="706">
                  <c:v>1.145548150051392</c:v>
                </c:pt>
                <c:pt idx="707">
                  <c:v>1.1459800943462828</c:v>
                </c:pt>
                <c:pt idx="708">
                  <c:v>1.1461810998653947</c:v>
                </c:pt>
                <c:pt idx="709">
                  <c:v>1.1462436799106084</c:v>
                </c:pt>
                <c:pt idx="710">
                  <c:v>1.1475839959460006</c:v>
                </c:pt>
                <c:pt idx="711">
                  <c:v>1.1477895083972767</c:v>
                </c:pt>
                <c:pt idx="712">
                  <c:v>1.1490527305816471</c:v>
                </c:pt>
                <c:pt idx="713">
                  <c:v>1.1506075634505362</c:v>
                </c:pt>
                <c:pt idx="714">
                  <c:v>1.1506287301768883</c:v>
                </c:pt>
                <c:pt idx="715">
                  <c:v>1.1513003645307742</c:v>
                </c:pt>
                <c:pt idx="716">
                  <c:v>1.1518818205228074</c:v>
                </c:pt>
                <c:pt idx="717">
                  <c:v>1.1524342723600369</c:v>
                </c:pt>
                <c:pt idx="718">
                  <c:v>1.1525665349108476</c:v>
                </c:pt>
                <c:pt idx="719">
                  <c:v>1.1540234053596117</c:v>
                </c:pt>
                <c:pt idx="720">
                  <c:v>1.1547087283947617</c:v>
                </c:pt>
                <c:pt idx="721">
                  <c:v>1.1547881537983249</c:v>
                </c:pt>
                <c:pt idx="722">
                  <c:v>1.1550963307374098</c:v>
                </c:pt>
                <c:pt idx="723">
                  <c:v>1.1553701991365866</c:v>
                </c:pt>
                <c:pt idx="724">
                  <c:v>1.1567123982755503</c:v>
                </c:pt>
                <c:pt idx="725">
                  <c:v>1.1570231752554612</c:v>
                </c:pt>
                <c:pt idx="726">
                  <c:v>1.1596091087456057</c:v>
                </c:pt>
                <c:pt idx="727">
                  <c:v>1.162449103729553</c:v>
                </c:pt>
                <c:pt idx="728">
                  <c:v>1.1631487683126791</c:v>
                </c:pt>
                <c:pt idx="729">
                  <c:v>1.1650369280959727</c:v>
                </c:pt>
                <c:pt idx="730">
                  <c:v>1.1660536558989514</c:v>
                </c:pt>
                <c:pt idx="731">
                  <c:v>1.1670895719892385</c:v>
                </c:pt>
                <c:pt idx="732">
                  <c:v>1.1679718203929215</c:v>
                </c:pt>
                <c:pt idx="733">
                  <c:v>1.168859992462</c:v>
                </c:pt>
                <c:pt idx="734">
                  <c:v>1.1689533558728287</c:v>
                </c:pt>
                <c:pt idx="735">
                  <c:v>1.1703781371356781</c:v>
                </c:pt>
                <c:pt idx="736">
                  <c:v>1.1718962553210501</c:v>
                </c:pt>
                <c:pt idx="737">
                  <c:v>1.174456593605206</c:v>
                </c:pt>
                <c:pt idx="738">
                  <c:v>1.1755684926537311</c:v>
                </c:pt>
                <c:pt idx="739">
                  <c:v>1.1774839816228193</c:v>
                </c:pt>
                <c:pt idx="740">
                  <c:v>1.1777964350753276</c:v>
                </c:pt>
                <c:pt idx="741">
                  <c:v>1.1813956850958418</c:v>
                </c:pt>
                <c:pt idx="742">
                  <c:v>1.1828443452363349</c:v>
                </c:pt>
                <c:pt idx="743">
                  <c:v>1.1861117344842114</c:v>
                </c:pt>
                <c:pt idx="744">
                  <c:v>1.2002736851237858</c:v>
                </c:pt>
                <c:pt idx="745">
                  <c:v>1.2066879117909386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'T2-private.LLC.4096-pref'!$CG$4</c:f>
              <c:strCache>
                <c:ptCount val="1"/>
                <c:pt idx="0">
                  <c:v>memdom</c:v>
                </c:pt>
              </c:strCache>
            </c:strRef>
          </c:tx>
          <c:spPr>
            <a:ln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'T4-private'!$CD$5:$CD$750</c:f>
              <c:numCache>
                <c:formatCode>General</c:formatCode>
                <c:ptCount val="74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1.0000000000000004</c:v>
                </c:pt>
                <c:pt idx="86">
                  <c:v>1.0004696734119618</c:v>
                </c:pt>
                <c:pt idx="87">
                  <c:v>1.00049611976806</c:v>
                </c:pt>
                <c:pt idx="88">
                  <c:v>1.0006888824200675</c:v>
                </c:pt>
                <c:pt idx="89">
                  <c:v>1.0008178266027192</c:v>
                </c:pt>
                <c:pt idx="90">
                  <c:v>1.0015494848554356</c:v>
                </c:pt>
                <c:pt idx="91">
                  <c:v>1.0018813628746983</c:v>
                </c:pt>
                <c:pt idx="92">
                  <c:v>1.0019169228644382</c:v>
                </c:pt>
                <c:pt idx="93">
                  <c:v>1.0027402048683145</c:v>
                </c:pt>
                <c:pt idx="94">
                  <c:v>1.0032770123968349</c:v>
                </c:pt>
                <c:pt idx="95">
                  <c:v>1.0034935577275004</c:v>
                </c:pt>
                <c:pt idx="96">
                  <c:v>1.0041247736656609</c:v>
                </c:pt>
                <c:pt idx="97">
                  <c:v>1.0042069052516951</c:v>
                </c:pt>
                <c:pt idx="98">
                  <c:v>1.0044245292562131</c:v>
                </c:pt>
                <c:pt idx="99">
                  <c:v>1.0045470463232713</c:v>
                </c:pt>
                <c:pt idx="100">
                  <c:v>1.0045711848270458</c:v>
                </c:pt>
                <c:pt idx="101">
                  <c:v>1.0046172953041208</c:v>
                </c:pt>
                <c:pt idx="102">
                  <c:v>1.0046870099355758</c:v>
                </c:pt>
                <c:pt idx="103">
                  <c:v>1.004702899991583</c:v>
                </c:pt>
                <c:pt idx="104">
                  <c:v>1.005050896352613</c:v>
                </c:pt>
                <c:pt idx="105">
                  <c:v>1.0051769850828038</c:v>
                </c:pt>
                <c:pt idx="106">
                  <c:v>1.0052828530721603</c:v>
                </c:pt>
                <c:pt idx="107">
                  <c:v>1.0054844784344188</c:v>
                </c:pt>
                <c:pt idx="108">
                  <c:v>1.0055515842135558</c:v>
                </c:pt>
                <c:pt idx="109">
                  <c:v>1.0055940671384225</c:v>
                </c:pt>
                <c:pt idx="110">
                  <c:v>1.0063350224265806</c:v>
                </c:pt>
                <c:pt idx="111">
                  <c:v>1.0063454196130026</c:v>
                </c:pt>
                <c:pt idx="112">
                  <c:v>1.0063804904630007</c:v>
                </c:pt>
                <c:pt idx="113">
                  <c:v>1.0066095739591565</c:v>
                </c:pt>
                <c:pt idx="114">
                  <c:v>1.007442184072028</c:v>
                </c:pt>
                <c:pt idx="115">
                  <c:v>1.0074624916215724</c:v>
                </c:pt>
                <c:pt idx="116">
                  <c:v>1.007548732141877</c:v>
                </c:pt>
                <c:pt idx="117">
                  <c:v>1.0077892824817574</c:v>
                </c:pt>
                <c:pt idx="118">
                  <c:v>1.0078321835752901</c:v>
                </c:pt>
                <c:pt idx="119">
                  <c:v>1.0078408144428623</c:v>
                </c:pt>
                <c:pt idx="120">
                  <c:v>1.0078410711794401</c:v>
                </c:pt>
                <c:pt idx="121">
                  <c:v>1.0081882028276976</c:v>
                </c:pt>
                <c:pt idx="122">
                  <c:v>1.008307375698138</c:v>
                </c:pt>
                <c:pt idx="123">
                  <c:v>1.0083413936033276</c:v>
                </c:pt>
                <c:pt idx="124">
                  <c:v>1.0091987627871803</c:v>
                </c:pt>
                <c:pt idx="125">
                  <c:v>1.0092771052160114</c:v>
                </c:pt>
                <c:pt idx="126">
                  <c:v>1.0093120114518348</c:v>
                </c:pt>
                <c:pt idx="127">
                  <c:v>1.0093816282136772</c:v>
                </c:pt>
                <c:pt idx="128">
                  <c:v>1.0094107808601054</c:v>
                </c:pt>
                <c:pt idx="129">
                  <c:v>1.0094876592954878</c:v>
                </c:pt>
                <c:pt idx="130">
                  <c:v>1.0098148590496225</c:v>
                </c:pt>
                <c:pt idx="131">
                  <c:v>1.0099295281882275</c:v>
                </c:pt>
                <c:pt idx="132">
                  <c:v>1.0100752970462525</c:v>
                </c:pt>
                <c:pt idx="133">
                  <c:v>1.0102581264191763</c:v>
                </c:pt>
                <c:pt idx="134">
                  <c:v>1.0104571147034724</c:v>
                </c:pt>
                <c:pt idx="135">
                  <c:v>1.0104711259559551</c:v>
                </c:pt>
                <c:pt idx="136">
                  <c:v>1.0104819613489868</c:v>
                </c:pt>
                <c:pt idx="137">
                  <c:v>1.01068891621986</c:v>
                </c:pt>
                <c:pt idx="138">
                  <c:v>1.0107696138294147</c:v>
                </c:pt>
                <c:pt idx="139">
                  <c:v>1.0109093852560223</c:v>
                </c:pt>
                <c:pt idx="140">
                  <c:v>1.0109526536604005</c:v>
                </c:pt>
                <c:pt idx="141">
                  <c:v>1.0109643651241764</c:v>
                </c:pt>
                <c:pt idx="142">
                  <c:v>1.011075276166846</c:v>
                </c:pt>
                <c:pt idx="143">
                  <c:v>1.0114415918886062</c:v>
                </c:pt>
                <c:pt idx="144">
                  <c:v>1.0116408854653918</c:v>
                </c:pt>
                <c:pt idx="145">
                  <c:v>1.0122593683438215</c:v>
                </c:pt>
                <c:pt idx="146">
                  <c:v>1.0123497266139949</c:v>
                </c:pt>
                <c:pt idx="147">
                  <c:v>1.0124842093603945</c:v>
                </c:pt>
                <c:pt idx="148">
                  <c:v>1.012964102157925</c:v>
                </c:pt>
                <c:pt idx="149">
                  <c:v>1.0144240649472487</c:v>
                </c:pt>
                <c:pt idx="150">
                  <c:v>1.0149614925938026</c:v>
                </c:pt>
                <c:pt idx="151">
                  <c:v>1.015272503434637</c:v>
                </c:pt>
                <c:pt idx="152">
                  <c:v>1.0152935590818917</c:v>
                </c:pt>
                <c:pt idx="153">
                  <c:v>1.015491026779328</c:v>
                </c:pt>
                <c:pt idx="154">
                  <c:v>1.0156069195307078</c:v>
                </c:pt>
                <c:pt idx="155">
                  <c:v>1.0157904046958866</c:v>
                </c:pt>
                <c:pt idx="156">
                  <c:v>1.0158477471293081</c:v>
                </c:pt>
                <c:pt idx="157">
                  <c:v>1.0159371043751126</c:v>
                </c:pt>
                <c:pt idx="158">
                  <c:v>1.0159474733666525</c:v>
                </c:pt>
                <c:pt idx="159">
                  <c:v>1.0160962055024205</c:v>
                </c:pt>
                <c:pt idx="160">
                  <c:v>1.0161862919803932</c:v>
                </c:pt>
                <c:pt idx="161">
                  <c:v>1.0164186169932776</c:v>
                </c:pt>
                <c:pt idx="162">
                  <c:v>1.0164907300644155</c:v>
                </c:pt>
                <c:pt idx="163">
                  <c:v>1.0167918576559292</c:v>
                </c:pt>
                <c:pt idx="164">
                  <c:v>1.0169862530705078</c:v>
                </c:pt>
                <c:pt idx="165">
                  <c:v>1.0180665051974584</c:v>
                </c:pt>
                <c:pt idx="166">
                  <c:v>1.0182033651958615</c:v>
                </c:pt>
                <c:pt idx="167">
                  <c:v>1.0182177372453272</c:v>
                </c:pt>
                <c:pt idx="168">
                  <c:v>1.0183055093375075</c:v>
                </c:pt>
                <c:pt idx="169">
                  <c:v>1.0183901251249297</c:v>
                </c:pt>
                <c:pt idx="170">
                  <c:v>1.0183947330791197</c:v>
                </c:pt>
                <c:pt idx="171">
                  <c:v>1.0183995046890046</c:v>
                </c:pt>
                <c:pt idx="172">
                  <c:v>1.0189382550806456</c:v>
                </c:pt>
                <c:pt idx="173">
                  <c:v>1.0192147229636337</c:v>
                </c:pt>
                <c:pt idx="174">
                  <c:v>1.0192989116790632</c:v>
                </c:pt>
                <c:pt idx="175">
                  <c:v>1.0196788010133959</c:v>
                </c:pt>
                <c:pt idx="176">
                  <c:v>1.0196843222864731</c:v>
                </c:pt>
                <c:pt idx="177">
                  <c:v>1.0198534155031178</c:v>
                </c:pt>
                <c:pt idx="178">
                  <c:v>1.0199491334177353</c:v>
                </c:pt>
                <c:pt idx="179">
                  <c:v>1.0199886560731191</c:v>
                </c:pt>
                <c:pt idx="180">
                  <c:v>1.0200705347427288</c:v>
                </c:pt>
                <c:pt idx="181">
                  <c:v>1.0203487039965851</c:v>
                </c:pt>
                <c:pt idx="182">
                  <c:v>1.0207107540777114</c:v>
                </c:pt>
                <c:pt idx="183">
                  <c:v>1.0208210316522874</c:v>
                </c:pt>
                <c:pt idx="184">
                  <c:v>1.0209396105050856</c:v>
                </c:pt>
                <c:pt idx="185">
                  <c:v>1.0212188092780463</c:v>
                </c:pt>
                <c:pt idx="186">
                  <c:v>1.0213608746669443</c:v>
                </c:pt>
                <c:pt idx="187">
                  <c:v>1.02144672345166</c:v>
                </c:pt>
                <c:pt idx="188">
                  <c:v>1.0214644973938398</c:v>
                </c:pt>
                <c:pt idx="189">
                  <c:v>1.0215220101702105</c:v>
                </c:pt>
                <c:pt idx="190">
                  <c:v>1.0215787810903005</c:v>
                </c:pt>
                <c:pt idx="191">
                  <c:v>1.0218011104686191</c:v>
                </c:pt>
                <c:pt idx="192">
                  <c:v>1.0220370176505025</c:v>
                </c:pt>
                <c:pt idx="193">
                  <c:v>1.022411004638164</c:v>
                </c:pt>
                <c:pt idx="194">
                  <c:v>1.0231541680655147</c:v>
                </c:pt>
                <c:pt idx="195">
                  <c:v>1.0231543718104881</c:v>
                </c:pt>
                <c:pt idx="196">
                  <c:v>1.0233226330760388</c:v>
                </c:pt>
                <c:pt idx="197">
                  <c:v>1.0235203136516509</c:v>
                </c:pt>
                <c:pt idx="198">
                  <c:v>1.0236564117302114</c:v>
                </c:pt>
                <c:pt idx="199">
                  <c:v>1.0239286143724482</c:v>
                </c:pt>
                <c:pt idx="200">
                  <c:v>1.0243074430859187</c:v>
                </c:pt>
                <c:pt idx="201">
                  <c:v>1.0244965588700137</c:v>
                </c:pt>
                <c:pt idx="202">
                  <c:v>1.0247856407634064</c:v>
                </c:pt>
                <c:pt idx="203">
                  <c:v>1.0249729103304384</c:v>
                </c:pt>
                <c:pt idx="204">
                  <c:v>1.024988704996874</c:v>
                </c:pt>
                <c:pt idx="205">
                  <c:v>1.0250339522234042</c:v>
                </c:pt>
                <c:pt idx="206">
                  <c:v>1.0251142250345198</c:v>
                </c:pt>
                <c:pt idx="207">
                  <c:v>1.025147608170659</c:v>
                </c:pt>
                <c:pt idx="208">
                  <c:v>1.0251718575743691</c:v>
                </c:pt>
                <c:pt idx="209">
                  <c:v>1.0254306680633583</c:v>
                </c:pt>
                <c:pt idx="210">
                  <c:v>1.0254720387100937</c:v>
                </c:pt>
                <c:pt idx="211">
                  <c:v>1.0257036980169345</c:v>
                </c:pt>
                <c:pt idx="212">
                  <c:v>1.0257454767718481</c:v>
                </c:pt>
                <c:pt idx="213">
                  <c:v>1.0261676688392383</c:v>
                </c:pt>
                <c:pt idx="214">
                  <c:v>1.0264713910397985</c:v>
                </c:pt>
                <c:pt idx="215">
                  <c:v>1.0266241455618974</c:v>
                </c:pt>
                <c:pt idx="216">
                  <c:v>1.02683607559155</c:v>
                </c:pt>
                <c:pt idx="217">
                  <c:v>1.0268376894313256</c:v>
                </c:pt>
                <c:pt idx="218">
                  <c:v>1.0269362079912796</c:v>
                </c:pt>
                <c:pt idx="219">
                  <c:v>1.0278734274335219</c:v>
                </c:pt>
                <c:pt idx="220">
                  <c:v>1.0279049931618196</c:v>
                </c:pt>
                <c:pt idx="221">
                  <c:v>1.0284210688666364</c:v>
                </c:pt>
                <c:pt idx="222">
                  <c:v>1.0285032443069391</c:v>
                </c:pt>
                <c:pt idx="223">
                  <c:v>1.0287217947039979</c:v>
                </c:pt>
                <c:pt idx="224">
                  <c:v>1.0289215263076836</c:v>
                </c:pt>
                <c:pt idx="225">
                  <c:v>1.0290810039272724</c:v>
                </c:pt>
                <c:pt idx="226">
                  <c:v>1.0291879277480991</c:v>
                </c:pt>
                <c:pt idx="227">
                  <c:v>1.0291910228817311</c:v>
                </c:pt>
                <c:pt idx="228">
                  <c:v>1.0294465495130081</c:v>
                </c:pt>
                <c:pt idx="229">
                  <c:v>1.0294753067014277</c:v>
                </c:pt>
                <c:pt idx="230">
                  <c:v>1.0297233011890077</c:v>
                </c:pt>
                <c:pt idx="231">
                  <c:v>1.029753176238549</c:v>
                </c:pt>
                <c:pt idx="232">
                  <c:v>1.0298544415250845</c:v>
                </c:pt>
                <c:pt idx="233">
                  <c:v>1.0298553293816242</c:v>
                </c:pt>
                <c:pt idx="234">
                  <c:v>1.0298670160457792</c:v>
                </c:pt>
                <c:pt idx="235">
                  <c:v>1.0300061034134274</c:v>
                </c:pt>
                <c:pt idx="236">
                  <c:v>1.0300670994165761</c:v>
                </c:pt>
                <c:pt idx="237">
                  <c:v>1.0301771944178806</c:v>
                </c:pt>
                <c:pt idx="238">
                  <c:v>1.0302383232399883</c:v>
                </c:pt>
                <c:pt idx="239">
                  <c:v>1.0302789496869604</c:v>
                </c:pt>
                <c:pt idx="240">
                  <c:v>1.0304641462424553</c:v>
                </c:pt>
                <c:pt idx="241">
                  <c:v>1.0306647158935573</c:v>
                </c:pt>
                <c:pt idx="242">
                  <c:v>1.0308955378437616</c:v>
                </c:pt>
                <c:pt idx="243">
                  <c:v>1.0309393792665473</c:v>
                </c:pt>
                <c:pt idx="244">
                  <c:v>1.0311923140176398</c:v>
                </c:pt>
                <c:pt idx="245">
                  <c:v>1.0312368873673761</c:v>
                </c:pt>
                <c:pt idx="246">
                  <c:v>1.031509886283883</c:v>
                </c:pt>
                <c:pt idx="247">
                  <c:v>1.0316475030951902</c:v>
                </c:pt>
                <c:pt idx="248">
                  <c:v>1.0316672360295038</c:v>
                </c:pt>
                <c:pt idx="249">
                  <c:v>1.0318713113650031</c:v>
                </c:pt>
                <c:pt idx="250">
                  <c:v>1.0320589788647025</c:v>
                </c:pt>
                <c:pt idx="251">
                  <c:v>1.0323406139737743</c:v>
                </c:pt>
                <c:pt idx="252">
                  <c:v>1.0325108715850115</c:v>
                </c:pt>
                <c:pt idx="253">
                  <c:v>1.0328400097803532</c:v>
                </c:pt>
                <c:pt idx="254">
                  <c:v>1.0328974297361442</c:v>
                </c:pt>
                <c:pt idx="255">
                  <c:v>1.033126791031147</c:v>
                </c:pt>
                <c:pt idx="256">
                  <c:v>1.0331392734894975</c:v>
                </c:pt>
                <c:pt idx="257">
                  <c:v>1.0334033685907817</c:v>
                </c:pt>
                <c:pt idx="258">
                  <c:v>1.0334119867098068</c:v>
                </c:pt>
                <c:pt idx="259">
                  <c:v>1.0335483053686427</c:v>
                </c:pt>
                <c:pt idx="260">
                  <c:v>1.0335884962293576</c:v>
                </c:pt>
                <c:pt idx="261">
                  <c:v>1.0337896588966564</c:v>
                </c:pt>
                <c:pt idx="262">
                  <c:v>1.0339948289326391</c:v>
                </c:pt>
                <c:pt idx="263">
                  <c:v>1.0341167842506858</c:v>
                </c:pt>
                <c:pt idx="264">
                  <c:v>1.0341601822537729</c:v>
                </c:pt>
                <c:pt idx="265">
                  <c:v>1.0343607791800749</c:v>
                </c:pt>
                <c:pt idx="266">
                  <c:v>1.0344646900902015</c:v>
                </c:pt>
                <c:pt idx="267">
                  <c:v>1.0345023460057026</c:v>
                </c:pt>
                <c:pt idx="268">
                  <c:v>1.0345260497380473</c:v>
                </c:pt>
                <c:pt idx="269">
                  <c:v>1.0346513995046991</c:v>
                </c:pt>
                <c:pt idx="270">
                  <c:v>1.0348288907570815</c:v>
                </c:pt>
                <c:pt idx="271">
                  <c:v>1.0348420436237458</c:v>
                </c:pt>
                <c:pt idx="272">
                  <c:v>1.0350852659401155</c:v>
                </c:pt>
                <c:pt idx="273">
                  <c:v>1.0352252824756349</c:v>
                </c:pt>
                <c:pt idx="274">
                  <c:v>1.0354383020659059</c:v>
                </c:pt>
                <c:pt idx="275">
                  <c:v>1.0358806947701966</c:v>
                </c:pt>
                <c:pt idx="276">
                  <c:v>1.0359585009571188</c:v>
                </c:pt>
                <c:pt idx="277">
                  <c:v>1.0362887270890719</c:v>
                </c:pt>
                <c:pt idx="278">
                  <c:v>1.0362996294300078</c:v>
                </c:pt>
                <c:pt idx="279">
                  <c:v>1.0364986968949081</c:v>
                </c:pt>
                <c:pt idx="280">
                  <c:v>1.0368086006649138</c:v>
                </c:pt>
                <c:pt idx="281">
                  <c:v>1.0369649906906446</c:v>
                </c:pt>
                <c:pt idx="282">
                  <c:v>1.0371198489897946</c:v>
                </c:pt>
                <c:pt idx="283">
                  <c:v>1.0372179224735683</c:v>
                </c:pt>
                <c:pt idx="284">
                  <c:v>1.0373648403043514</c:v>
                </c:pt>
                <c:pt idx="285">
                  <c:v>1.0378213908609761</c:v>
                </c:pt>
                <c:pt idx="286">
                  <c:v>1.0378851389746673</c:v>
                </c:pt>
                <c:pt idx="287">
                  <c:v>1.0379120441839738</c:v>
                </c:pt>
                <c:pt idx="288">
                  <c:v>1.0379525377784455</c:v>
                </c:pt>
                <c:pt idx="289">
                  <c:v>1.0379717978533809</c:v>
                </c:pt>
                <c:pt idx="290">
                  <c:v>1.0381546211369004</c:v>
                </c:pt>
                <c:pt idx="291">
                  <c:v>1.0381603773963353</c:v>
                </c:pt>
                <c:pt idx="292">
                  <c:v>1.0381653078198296</c:v>
                </c:pt>
                <c:pt idx="293">
                  <c:v>1.0383073571354198</c:v>
                </c:pt>
                <c:pt idx="294">
                  <c:v>1.0385137985723414</c:v>
                </c:pt>
                <c:pt idx="295">
                  <c:v>1.0387057655863401</c:v>
                </c:pt>
                <c:pt idx="296">
                  <c:v>1.0389830333250885</c:v>
                </c:pt>
                <c:pt idx="297">
                  <c:v>1.0391525127584225</c:v>
                </c:pt>
                <c:pt idx="298">
                  <c:v>1.0391693073493802</c:v>
                </c:pt>
                <c:pt idx="299">
                  <c:v>1.0392279384709293</c:v>
                </c:pt>
                <c:pt idx="300">
                  <c:v>1.0392761515994828</c:v>
                </c:pt>
                <c:pt idx="301">
                  <c:v>1.0393088535245163</c:v>
                </c:pt>
                <c:pt idx="302">
                  <c:v>1.0393561290638378</c:v>
                </c:pt>
                <c:pt idx="303">
                  <c:v>1.0393942909948475</c:v>
                </c:pt>
                <c:pt idx="304">
                  <c:v>1.0394061828159362</c:v>
                </c:pt>
                <c:pt idx="305">
                  <c:v>1.0396027368317713</c:v>
                </c:pt>
                <c:pt idx="306">
                  <c:v>1.0396275038588749</c:v>
                </c:pt>
                <c:pt idx="307">
                  <c:v>1.0396497158543119</c:v>
                </c:pt>
                <c:pt idx="308">
                  <c:v>1.0396781723527624</c:v>
                </c:pt>
                <c:pt idx="309">
                  <c:v>1.0396926802452098</c:v>
                </c:pt>
                <c:pt idx="310">
                  <c:v>1.0397625930717054</c:v>
                </c:pt>
                <c:pt idx="311">
                  <c:v>1.0398771910887192</c:v>
                </c:pt>
                <c:pt idx="312">
                  <c:v>1.0399165789416582</c:v>
                </c:pt>
                <c:pt idx="313">
                  <c:v>1.0399854913285767</c:v>
                </c:pt>
                <c:pt idx="314">
                  <c:v>1.0399980569250267</c:v>
                </c:pt>
                <c:pt idx="315">
                  <c:v>1.0400282232438351</c:v>
                </c:pt>
                <c:pt idx="316">
                  <c:v>1.0401926118851719</c:v>
                </c:pt>
                <c:pt idx="317">
                  <c:v>1.0403382942074599</c:v>
                </c:pt>
                <c:pt idx="318">
                  <c:v>1.0406804488110351</c:v>
                </c:pt>
                <c:pt idx="319">
                  <c:v>1.0409019474758108</c:v>
                </c:pt>
                <c:pt idx="320">
                  <c:v>1.0409530842718797</c:v>
                </c:pt>
                <c:pt idx="321">
                  <c:v>1.0411635180545333</c:v>
                </c:pt>
                <c:pt idx="322">
                  <c:v>1.0412881158632774</c:v>
                </c:pt>
                <c:pt idx="323">
                  <c:v>1.0414263197006648</c:v>
                </c:pt>
                <c:pt idx="324">
                  <c:v>1.0415310479124829</c:v>
                </c:pt>
                <c:pt idx="325">
                  <c:v>1.0416189737643102</c:v>
                </c:pt>
                <c:pt idx="326">
                  <c:v>1.0416825662220921</c:v>
                </c:pt>
                <c:pt idx="327">
                  <c:v>1.0418409343105217</c:v>
                </c:pt>
                <c:pt idx="328">
                  <c:v>1.0421306922867284</c:v>
                </c:pt>
                <c:pt idx="329">
                  <c:v>1.042140642902543</c:v>
                </c:pt>
                <c:pt idx="330">
                  <c:v>1.0421810887536378</c:v>
                </c:pt>
                <c:pt idx="331">
                  <c:v>1.0422064686781014</c:v>
                </c:pt>
                <c:pt idx="332">
                  <c:v>1.0424706598817042</c:v>
                </c:pt>
                <c:pt idx="333">
                  <c:v>1.0424977121056818</c:v>
                </c:pt>
                <c:pt idx="334">
                  <c:v>1.0426758206449107</c:v>
                </c:pt>
                <c:pt idx="335">
                  <c:v>1.04270834645162</c:v>
                </c:pt>
                <c:pt idx="336">
                  <c:v>1.0427585445574721</c:v>
                </c:pt>
                <c:pt idx="337">
                  <c:v>1.0427639654877867</c:v>
                </c:pt>
                <c:pt idx="338">
                  <c:v>1.0428379761396511</c:v>
                </c:pt>
                <c:pt idx="339">
                  <c:v>1.0429154250599071</c:v>
                </c:pt>
                <c:pt idx="340">
                  <c:v>1.0430069355373588</c:v>
                </c:pt>
                <c:pt idx="341">
                  <c:v>1.0431342367832417</c:v>
                </c:pt>
                <c:pt idx="342">
                  <c:v>1.0431785598424124</c:v>
                </c:pt>
                <c:pt idx="343">
                  <c:v>1.0432180791416423</c:v>
                </c:pt>
                <c:pt idx="344">
                  <c:v>1.0432281043706613</c:v>
                </c:pt>
                <c:pt idx="345">
                  <c:v>1.0436010963442985</c:v>
                </c:pt>
                <c:pt idx="346">
                  <c:v>1.0437203059382645</c:v>
                </c:pt>
                <c:pt idx="347">
                  <c:v>1.0437415671888401</c:v>
                </c:pt>
                <c:pt idx="348">
                  <c:v>1.0437497111079721</c:v>
                </c:pt>
                <c:pt idx="349">
                  <c:v>1.0437708350792461</c:v>
                </c:pt>
                <c:pt idx="350">
                  <c:v>1.043925130407191</c:v>
                </c:pt>
                <c:pt idx="351">
                  <c:v>1.0439496170625147</c:v>
                </c:pt>
                <c:pt idx="352">
                  <c:v>1.0439900585037252</c:v>
                </c:pt>
                <c:pt idx="353">
                  <c:v>1.0441027538670964</c:v>
                </c:pt>
                <c:pt idx="354">
                  <c:v>1.0442149345542637</c:v>
                </c:pt>
                <c:pt idx="355">
                  <c:v>1.0442595292045442</c:v>
                </c:pt>
                <c:pt idx="356">
                  <c:v>1.0444589254205636</c:v>
                </c:pt>
                <c:pt idx="357">
                  <c:v>1.0448245148860427</c:v>
                </c:pt>
                <c:pt idx="358">
                  <c:v>1.0449891658320933</c:v>
                </c:pt>
                <c:pt idx="359">
                  <c:v>1.0451646524400893</c:v>
                </c:pt>
                <c:pt idx="360">
                  <c:v>1.0451873976058799</c:v>
                </c:pt>
                <c:pt idx="361">
                  <c:v>1.0452284340195692</c:v>
                </c:pt>
                <c:pt idx="362">
                  <c:v>1.0452369848173562</c:v>
                </c:pt>
                <c:pt idx="363">
                  <c:v>1.0453649255973443</c:v>
                </c:pt>
                <c:pt idx="364">
                  <c:v>1.0454283747279798</c:v>
                </c:pt>
                <c:pt idx="365">
                  <c:v>1.0455610261905766</c:v>
                </c:pt>
                <c:pt idx="366">
                  <c:v>1.0459039809982251</c:v>
                </c:pt>
                <c:pt idx="367">
                  <c:v>1.0460797283745153</c:v>
                </c:pt>
                <c:pt idx="368">
                  <c:v>1.0461957606189443</c:v>
                </c:pt>
                <c:pt idx="369">
                  <c:v>1.0463055555018579</c:v>
                </c:pt>
                <c:pt idx="370">
                  <c:v>1.0465177084049815</c:v>
                </c:pt>
                <c:pt idx="371">
                  <c:v>1.0469391184949401</c:v>
                </c:pt>
                <c:pt idx="372">
                  <c:v>1.0471145365188015</c:v>
                </c:pt>
                <c:pt idx="373">
                  <c:v>1.0472916253469815</c:v>
                </c:pt>
                <c:pt idx="374">
                  <c:v>1.0473335541422899</c:v>
                </c:pt>
                <c:pt idx="375">
                  <c:v>1.0473765544424469</c:v>
                </c:pt>
                <c:pt idx="376">
                  <c:v>1.0476016601019109</c:v>
                </c:pt>
                <c:pt idx="377">
                  <c:v>1.0480404509824888</c:v>
                </c:pt>
                <c:pt idx="378">
                  <c:v>1.0481124469683487</c:v>
                </c:pt>
                <c:pt idx="379">
                  <c:v>1.0484131347055405</c:v>
                </c:pt>
                <c:pt idx="380">
                  <c:v>1.0485848340872757</c:v>
                </c:pt>
                <c:pt idx="381">
                  <c:v>1.0485951429954186</c:v>
                </c:pt>
                <c:pt idx="382">
                  <c:v>1.0486074143574722</c:v>
                </c:pt>
                <c:pt idx="383">
                  <c:v>1.0488804835233057</c:v>
                </c:pt>
                <c:pt idx="384">
                  <c:v>1.048918342579952</c:v>
                </c:pt>
                <c:pt idx="385">
                  <c:v>1.0491514368520063</c:v>
                </c:pt>
                <c:pt idx="386">
                  <c:v>1.0494115193096298</c:v>
                </c:pt>
                <c:pt idx="387">
                  <c:v>1.0497564217846491</c:v>
                </c:pt>
                <c:pt idx="388">
                  <c:v>1.0498829950210635</c:v>
                </c:pt>
                <c:pt idx="389">
                  <c:v>1.0498943929899358</c:v>
                </c:pt>
                <c:pt idx="390">
                  <c:v>1.0500524015564898</c:v>
                </c:pt>
                <c:pt idx="391">
                  <c:v>1.0504697068553734</c:v>
                </c:pt>
                <c:pt idx="392">
                  <c:v>1.050486904592508</c:v>
                </c:pt>
                <c:pt idx="393">
                  <c:v>1.0505378538856516</c:v>
                </c:pt>
                <c:pt idx="394">
                  <c:v>1.0506456468604735</c:v>
                </c:pt>
                <c:pt idx="395">
                  <c:v>1.0506802313529775</c:v>
                </c:pt>
                <c:pt idx="396">
                  <c:v>1.0511141779878297</c:v>
                </c:pt>
                <c:pt idx="397">
                  <c:v>1.0511999710827709</c:v>
                </c:pt>
                <c:pt idx="398">
                  <c:v>1.051265589715104</c:v>
                </c:pt>
                <c:pt idx="399">
                  <c:v>1.0515469592114968</c:v>
                </c:pt>
                <c:pt idx="400">
                  <c:v>1.0515652555905062</c:v>
                </c:pt>
                <c:pt idx="401">
                  <c:v>1.0515690083521454</c:v>
                </c:pt>
                <c:pt idx="402">
                  <c:v>1.0516142003072788</c:v>
                </c:pt>
                <c:pt idx="403">
                  <c:v>1.0516203536803173</c:v>
                </c:pt>
                <c:pt idx="404">
                  <c:v>1.0516965821970621</c:v>
                </c:pt>
                <c:pt idx="405">
                  <c:v>1.0517101205854908</c:v>
                </c:pt>
                <c:pt idx="406">
                  <c:v>1.0517852899626208</c:v>
                </c:pt>
                <c:pt idx="407">
                  <c:v>1.0518850915039701</c:v>
                </c:pt>
                <c:pt idx="408">
                  <c:v>1.0519189649362441</c:v>
                </c:pt>
                <c:pt idx="409">
                  <c:v>1.052012546845172</c:v>
                </c:pt>
                <c:pt idx="410">
                  <c:v>1.0521830470427669</c:v>
                </c:pt>
                <c:pt idx="411">
                  <c:v>1.0526824734808093</c:v>
                </c:pt>
                <c:pt idx="412">
                  <c:v>1.0527480106036087</c:v>
                </c:pt>
                <c:pt idx="413">
                  <c:v>1.0529180000192591</c:v>
                </c:pt>
                <c:pt idx="414">
                  <c:v>1.0530417019143663</c:v>
                </c:pt>
                <c:pt idx="415">
                  <c:v>1.053241375307822</c:v>
                </c:pt>
                <c:pt idx="416">
                  <c:v>1.0535262440952937</c:v>
                </c:pt>
                <c:pt idx="417">
                  <c:v>1.0541031389987829</c:v>
                </c:pt>
                <c:pt idx="418">
                  <c:v>1.0544032942746995</c:v>
                </c:pt>
                <c:pt idx="419">
                  <c:v>1.0544275573746653</c:v>
                </c:pt>
                <c:pt idx="420">
                  <c:v>1.0545653148951286</c:v>
                </c:pt>
                <c:pt idx="421">
                  <c:v>1.0547143309540552</c:v>
                </c:pt>
                <c:pt idx="422">
                  <c:v>1.0547419361057582</c:v>
                </c:pt>
                <c:pt idx="423">
                  <c:v>1.0547783856674997</c:v>
                </c:pt>
                <c:pt idx="424">
                  <c:v>1.0548479504418811</c:v>
                </c:pt>
                <c:pt idx="425">
                  <c:v>1.0548857875547872</c:v>
                </c:pt>
                <c:pt idx="426">
                  <c:v>1.0550056177386766</c:v>
                </c:pt>
                <c:pt idx="427">
                  <c:v>1.0552951648319948</c:v>
                </c:pt>
                <c:pt idx="428">
                  <c:v>1.0553875017557965</c:v>
                </c:pt>
                <c:pt idx="429">
                  <c:v>1.0554813931623015</c:v>
                </c:pt>
                <c:pt idx="430">
                  <c:v>1.0556156332508182</c:v>
                </c:pt>
                <c:pt idx="431">
                  <c:v>1.0557416422347585</c:v>
                </c:pt>
                <c:pt idx="432">
                  <c:v>1.0558470090341192</c:v>
                </c:pt>
                <c:pt idx="433">
                  <c:v>1.0558644559031902</c:v>
                </c:pt>
                <c:pt idx="434">
                  <c:v>1.0558839992280655</c:v>
                </c:pt>
                <c:pt idx="435">
                  <c:v>1.0559919077483075</c:v>
                </c:pt>
                <c:pt idx="436">
                  <c:v>1.0561223424421233</c:v>
                </c:pt>
                <c:pt idx="437">
                  <c:v>1.0561256883856576</c:v>
                </c:pt>
                <c:pt idx="438">
                  <c:v>1.0562794928406178</c:v>
                </c:pt>
                <c:pt idx="439">
                  <c:v>1.0562853244764041</c:v>
                </c:pt>
                <c:pt idx="440">
                  <c:v>1.0563078666697081</c:v>
                </c:pt>
                <c:pt idx="441">
                  <c:v>1.0564251510873455</c:v>
                </c:pt>
                <c:pt idx="442">
                  <c:v>1.0568822401953619</c:v>
                </c:pt>
                <c:pt idx="443">
                  <c:v>1.0569443761754991</c:v>
                </c:pt>
                <c:pt idx="444">
                  <c:v>1.0571227894673871</c:v>
                </c:pt>
                <c:pt idx="445">
                  <c:v>1.0571661927384657</c:v>
                </c:pt>
                <c:pt idx="446">
                  <c:v>1.0572343096353842</c:v>
                </c:pt>
                <c:pt idx="447">
                  <c:v>1.0572495453380579</c:v>
                </c:pt>
                <c:pt idx="448">
                  <c:v>1.057275981537898</c:v>
                </c:pt>
                <c:pt idx="449">
                  <c:v>1.0574298372609501</c:v>
                </c:pt>
                <c:pt idx="450">
                  <c:v>1.0575944934590293</c:v>
                </c:pt>
                <c:pt idx="451">
                  <c:v>1.0576014155792637</c:v>
                </c:pt>
                <c:pt idx="452">
                  <c:v>1.0577917508240893</c:v>
                </c:pt>
                <c:pt idx="453">
                  <c:v>1.057928358251869</c:v>
                </c:pt>
                <c:pt idx="454">
                  <c:v>1.0580212081471878</c:v>
                </c:pt>
                <c:pt idx="455">
                  <c:v>1.0581569184849771</c:v>
                </c:pt>
                <c:pt idx="456">
                  <c:v>1.0583643106469229</c:v>
                </c:pt>
                <c:pt idx="457">
                  <c:v>1.0584429452239787</c:v>
                </c:pt>
                <c:pt idx="458">
                  <c:v>1.0586906904127031</c:v>
                </c:pt>
                <c:pt idx="459">
                  <c:v>1.058799639761921</c:v>
                </c:pt>
                <c:pt idx="460">
                  <c:v>1.0588228884545183</c:v>
                </c:pt>
                <c:pt idx="461">
                  <c:v>1.0588760829564468</c:v>
                </c:pt>
                <c:pt idx="462">
                  <c:v>1.0591241689821764</c:v>
                </c:pt>
                <c:pt idx="463">
                  <c:v>1.0594402330145292</c:v>
                </c:pt>
                <c:pt idx="464">
                  <c:v>1.0594465970410547</c:v>
                </c:pt>
                <c:pt idx="465">
                  <c:v>1.0595010681771164</c:v>
                </c:pt>
                <c:pt idx="466">
                  <c:v>1.0595299685753543</c:v>
                </c:pt>
                <c:pt idx="467">
                  <c:v>1.0595984613480174</c:v>
                </c:pt>
                <c:pt idx="468">
                  <c:v>1.0596259262000738</c:v>
                </c:pt>
                <c:pt idx="469">
                  <c:v>1.0598907635879742</c:v>
                </c:pt>
                <c:pt idx="470">
                  <c:v>1.0600452304097465</c:v>
                </c:pt>
                <c:pt idx="471">
                  <c:v>1.0605882828838882</c:v>
                </c:pt>
                <c:pt idx="472">
                  <c:v>1.060617787793845</c:v>
                </c:pt>
                <c:pt idx="473">
                  <c:v>1.0607641972452375</c:v>
                </c:pt>
                <c:pt idx="474">
                  <c:v>1.0608871049454496</c:v>
                </c:pt>
                <c:pt idx="475">
                  <c:v>1.0609999598504993</c:v>
                </c:pt>
                <c:pt idx="476">
                  <c:v>1.0614477373531421</c:v>
                </c:pt>
                <c:pt idx="477">
                  <c:v>1.0622111036537822</c:v>
                </c:pt>
                <c:pt idx="478">
                  <c:v>1.0622363041888414</c:v>
                </c:pt>
                <c:pt idx="479">
                  <c:v>1.062294940018581</c:v>
                </c:pt>
                <c:pt idx="480">
                  <c:v>1.0623326703500153</c:v>
                </c:pt>
                <c:pt idx="481">
                  <c:v>1.0624135841639353</c:v>
                </c:pt>
                <c:pt idx="482">
                  <c:v>1.0624564120225957</c:v>
                </c:pt>
                <c:pt idx="483">
                  <c:v>1.0628038243178868</c:v>
                </c:pt>
                <c:pt idx="484">
                  <c:v>1.0628047909101279</c:v>
                </c:pt>
                <c:pt idx="485">
                  <c:v>1.0630171447650478</c:v>
                </c:pt>
                <c:pt idx="486">
                  <c:v>1.0630817750665269</c:v>
                </c:pt>
                <c:pt idx="487">
                  <c:v>1.0631271172059609</c:v>
                </c:pt>
                <c:pt idx="488">
                  <c:v>1.0632719150737853</c:v>
                </c:pt>
                <c:pt idx="489">
                  <c:v>1.0633569673562984</c:v>
                </c:pt>
                <c:pt idx="490">
                  <c:v>1.0633638747181773</c:v>
                </c:pt>
                <c:pt idx="491">
                  <c:v>1.0633695214962446</c:v>
                </c:pt>
                <c:pt idx="492">
                  <c:v>1.0637886316847367</c:v>
                </c:pt>
                <c:pt idx="493">
                  <c:v>1.0638882095779389</c:v>
                </c:pt>
                <c:pt idx="494">
                  <c:v>1.0641210707274407</c:v>
                </c:pt>
                <c:pt idx="495">
                  <c:v>1.0641679569056253</c:v>
                </c:pt>
                <c:pt idx="496">
                  <c:v>1.0643557163329116</c:v>
                </c:pt>
                <c:pt idx="497">
                  <c:v>1.0643839904660379</c:v>
                </c:pt>
                <c:pt idx="498">
                  <c:v>1.0644014509810837</c:v>
                </c:pt>
                <c:pt idx="499">
                  <c:v>1.0644983231984921</c:v>
                </c:pt>
                <c:pt idx="500">
                  <c:v>1.0646267473233855</c:v>
                </c:pt>
                <c:pt idx="501">
                  <c:v>1.0652739077492837</c:v>
                </c:pt>
                <c:pt idx="502">
                  <c:v>1.0653292672755115</c:v>
                </c:pt>
                <c:pt idx="503">
                  <c:v>1.0655750504402628</c:v>
                </c:pt>
                <c:pt idx="504">
                  <c:v>1.065738195029861</c:v>
                </c:pt>
                <c:pt idx="505">
                  <c:v>1.065810335809106</c:v>
                </c:pt>
                <c:pt idx="506">
                  <c:v>1.0658955923377962</c:v>
                </c:pt>
                <c:pt idx="507">
                  <c:v>1.0660086370698711</c:v>
                </c:pt>
                <c:pt idx="508">
                  <c:v>1.0661172269841399</c:v>
                </c:pt>
                <c:pt idx="509">
                  <c:v>1.0664563980843671</c:v>
                </c:pt>
                <c:pt idx="510">
                  <c:v>1.0668513544090346</c:v>
                </c:pt>
                <c:pt idx="511">
                  <c:v>1.0669083664101644</c:v>
                </c:pt>
                <c:pt idx="512">
                  <c:v>1.0669509447474728</c:v>
                </c:pt>
                <c:pt idx="513">
                  <c:v>1.0671068466408209</c:v>
                </c:pt>
                <c:pt idx="514">
                  <c:v>1.0676922985722461</c:v>
                </c:pt>
                <c:pt idx="515">
                  <c:v>1.0677710342777744</c:v>
                </c:pt>
                <c:pt idx="516">
                  <c:v>1.0678913262310523</c:v>
                </c:pt>
                <c:pt idx="517">
                  <c:v>1.0681972704782423</c:v>
                </c:pt>
                <c:pt idx="518">
                  <c:v>1.0682495032854094</c:v>
                </c:pt>
                <c:pt idx="519">
                  <c:v>1.068522246517648</c:v>
                </c:pt>
                <c:pt idx="520">
                  <c:v>1.0686303538753312</c:v>
                </c:pt>
                <c:pt idx="521">
                  <c:v>1.0689102936084853</c:v>
                </c:pt>
                <c:pt idx="522">
                  <c:v>1.0689380296291613</c:v>
                </c:pt>
                <c:pt idx="523">
                  <c:v>1.0689782987793346</c:v>
                </c:pt>
                <c:pt idx="524">
                  <c:v>1.0690444751185275</c:v>
                </c:pt>
                <c:pt idx="525">
                  <c:v>1.0695759643817235</c:v>
                </c:pt>
                <c:pt idx="526">
                  <c:v>1.069712669135501</c:v>
                </c:pt>
                <c:pt idx="527">
                  <c:v>1.0698182321407366</c:v>
                </c:pt>
                <c:pt idx="528">
                  <c:v>1.069897236772434</c:v>
                </c:pt>
                <c:pt idx="529">
                  <c:v>1.0699964137196647</c:v>
                </c:pt>
                <c:pt idx="530">
                  <c:v>1.0701814088320405</c:v>
                </c:pt>
                <c:pt idx="531">
                  <c:v>1.0703354295621248</c:v>
                </c:pt>
                <c:pt idx="532">
                  <c:v>1.0704308368706537</c:v>
                </c:pt>
                <c:pt idx="533">
                  <c:v>1.0704535265609234</c:v>
                </c:pt>
                <c:pt idx="534">
                  <c:v>1.0706194201863271</c:v>
                </c:pt>
                <c:pt idx="535">
                  <c:v>1.0706455743069414</c:v>
                </c:pt>
                <c:pt idx="536">
                  <c:v>1.0707429659102932</c:v>
                </c:pt>
                <c:pt idx="537">
                  <c:v>1.0709611838780533</c:v>
                </c:pt>
                <c:pt idx="538">
                  <c:v>1.0710118294639317</c:v>
                </c:pt>
                <c:pt idx="539">
                  <c:v>1.0710355683666593</c:v>
                </c:pt>
                <c:pt idx="540">
                  <c:v>1.0711033563255754</c:v>
                </c:pt>
                <c:pt idx="541">
                  <c:v>1.0711387071538316</c:v>
                </c:pt>
                <c:pt idx="542">
                  <c:v>1.0712054488219611</c:v>
                </c:pt>
                <c:pt idx="543">
                  <c:v>1.0714273587463417</c:v>
                </c:pt>
                <c:pt idx="544">
                  <c:v>1.071428247732688</c:v>
                </c:pt>
                <c:pt idx="545">
                  <c:v>1.071716184335552</c:v>
                </c:pt>
                <c:pt idx="546">
                  <c:v>1.0718711151396556</c:v>
                </c:pt>
                <c:pt idx="547">
                  <c:v>1.0718830206181305</c:v>
                </c:pt>
                <c:pt idx="548">
                  <c:v>1.0718962678275028</c:v>
                </c:pt>
                <c:pt idx="549">
                  <c:v>1.0724161099750553</c:v>
                </c:pt>
                <c:pt idx="550">
                  <c:v>1.0726227432060309</c:v>
                </c:pt>
                <c:pt idx="551">
                  <c:v>1.0727580743784793</c:v>
                </c:pt>
                <c:pt idx="552">
                  <c:v>1.0727879979197368</c:v>
                </c:pt>
                <c:pt idx="553">
                  <c:v>1.0731456363495366</c:v>
                </c:pt>
                <c:pt idx="554">
                  <c:v>1.0732707061268973</c:v>
                </c:pt>
                <c:pt idx="555">
                  <c:v>1.0733812971876808</c:v>
                </c:pt>
                <c:pt idx="556">
                  <c:v>1.0735004306668179</c:v>
                </c:pt>
                <c:pt idx="557">
                  <c:v>1.0735582321457733</c:v>
                </c:pt>
                <c:pt idx="558">
                  <c:v>1.0735954181697871</c:v>
                </c:pt>
                <c:pt idx="559">
                  <c:v>1.0739565289163635</c:v>
                </c:pt>
                <c:pt idx="560">
                  <c:v>1.074051477930106</c:v>
                </c:pt>
                <c:pt idx="561">
                  <c:v>1.0742809214766293</c:v>
                </c:pt>
                <c:pt idx="562">
                  <c:v>1.0744407498600519</c:v>
                </c:pt>
                <c:pt idx="563">
                  <c:v>1.0744601969804004</c:v>
                </c:pt>
                <c:pt idx="564">
                  <c:v>1.0749049925779015</c:v>
                </c:pt>
                <c:pt idx="565">
                  <c:v>1.0749897514639062</c:v>
                </c:pt>
                <c:pt idx="566">
                  <c:v>1.0751946683983873</c:v>
                </c:pt>
                <c:pt idx="567">
                  <c:v>1.0752229686856367</c:v>
                </c:pt>
                <c:pt idx="568">
                  <c:v>1.0753812958753948</c:v>
                </c:pt>
                <c:pt idx="569">
                  <c:v>1.0753901550564173</c:v>
                </c:pt>
                <c:pt idx="570">
                  <c:v>1.0756089155725346</c:v>
                </c:pt>
                <c:pt idx="571">
                  <c:v>1.0757536314761942</c:v>
                </c:pt>
                <c:pt idx="572">
                  <c:v>1.0760267947371398</c:v>
                </c:pt>
                <c:pt idx="573">
                  <c:v>1.0761931172420971</c:v>
                </c:pt>
                <c:pt idx="574">
                  <c:v>1.0764416873172671</c:v>
                </c:pt>
                <c:pt idx="575">
                  <c:v>1.0767763852060253</c:v>
                </c:pt>
                <c:pt idx="576">
                  <c:v>1.0769855862022755</c:v>
                </c:pt>
                <c:pt idx="577">
                  <c:v>1.0771637827170069</c:v>
                </c:pt>
                <c:pt idx="578">
                  <c:v>1.0772489973978572</c:v>
                </c:pt>
                <c:pt idx="579">
                  <c:v>1.0774284302382571</c:v>
                </c:pt>
                <c:pt idx="580">
                  <c:v>1.0776601661674565</c:v>
                </c:pt>
                <c:pt idx="581">
                  <c:v>1.0777742687243064</c:v>
                </c:pt>
                <c:pt idx="582">
                  <c:v>1.0779015373103067</c:v>
                </c:pt>
                <c:pt idx="583">
                  <c:v>1.0780057936172815</c:v>
                </c:pt>
                <c:pt idx="584">
                  <c:v>1.078065612408222</c:v>
                </c:pt>
                <c:pt idx="585">
                  <c:v>1.0782038056208711</c:v>
                </c:pt>
                <c:pt idx="586">
                  <c:v>1.0782690806949538</c:v>
                </c:pt>
                <c:pt idx="587">
                  <c:v>1.0784561350972512</c:v>
                </c:pt>
                <c:pt idx="588">
                  <c:v>1.0785040521911178</c:v>
                </c:pt>
                <c:pt idx="589">
                  <c:v>1.0787063396333736</c:v>
                </c:pt>
                <c:pt idx="590">
                  <c:v>1.0797073093811422</c:v>
                </c:pt>
                <c:pt idx="591">
                  <c:v>1.0797891024942621</c:v>
                </c:pt>
                <c:pt idx="592">
                  <c:v>1.0800610777052639</c:v>
                </c:pt>
                <c:pt idx="593">
                  <c:v>1.0801579278633893</c:v>
                </c:pt>
                <c:pt idx="594">
                  <c:v>1.0803919874679726</c:v>
                </c:pt>
                <c:pt idx="595">
                  <c:v>1.080506756572803</c:v>
                </c:pt>
                <c:pt idx="596">
                  <c:v>1.0807176607585525</c:v>
                </c:pt>
                <c:pt idx="597">
                  <c:v>1.0807223576497855</c:v>
                </c:pt>
                <c:pt idx="598">
                  <c:v>1.0810343331177745</c:v>
                </c:pt>
                <c:pt idx="599">
                  <c:v>1.0810371667052627</c:v>
                </c:pt>
                <c:pt idx="600">
                  <c:v>1.0811195824624058</c:v>
                </c:pt>
                <c:pt idx="601">
                  <c:v>1.0812657931174612</c:v>
                </c:pt>
                <c:pt idx="602">
                  <c:v>1.0813366848286272</c:v>
                </c:pt>
                <c:pt idx="603">
                  <c:v>1.0813434873505789</c:v>
                </c:pt>
                <c:pt idx="604">
                  <c:v>1.0813633595185164</c:v>
                </c:pt>
                <c:pt idx="605">
                  <c:v>1.0815846814726553</c:v>
                </c:pt>
                <c:pt idx="606">
                  <c:v>1.0818915816245025</c:v>
                </c:pt>
                <c:pt idx="607">
                  <c:v>1.0822600016098729</c:v>
                </c:pt>
                <c:pt idx="608">
                  <c:v>1.0825838314468361</c:v>
                </c:pt>
                <c:pt idx="609">
                  <c:v>1.08262322524656</c:v>
                </c:pt>
                <c:pt idx="610">
                  <c:v>1.0829021948988078</c:v>
                </c:pt>
                <c:pt idx="611">
                  <c:v>1.0830760624057878</c:v>
                </c:pt>
                <c:pt idx="612">
                  <c:v>1.0833257084515133</c:v>
                </c:pt>
                <c:pt idx="613">
                  <c:v>1.0833360372866081</c:v>
                </c:pt>
                <c:pt idx="614">
                  <c:v>1.0835278162160948</c:v>
                </c:pt>
                <c:pt idx="615">
                  <c:v>1.0841414113939345</c:v>
                </c:pt>
                <c:pt idx="616">
                  <c:v>1.0842063387624776</c:v>
                </c:pt>
                <c:pt idx="617">
                  <c:v>1.0843615290084578</c:v>
                </c:pt>
                <c:pt idx="618">
                  <c:v>1.0844397225718796</c:v>
                </c:pt>
                <c:pt idx="619">
                  <c:v>1.0857291508052715</c:v>
                </c:pt>
                <c:pt idx="620">
                  <c:v>1.0859501751980634</c:v>
                </c:pt>
                <c:pt idx="621">
                  <c:v>1.0862737709682166</c:v>
                </c:pt>
                <c:pt idx="622">
                  <c:v>1.0862822773628511</c:v>
                </c:pt>
                <c:pt idx="623">
                  <c:v>1.0863044520789698</c:v>
                </c:pt>
                <c:pt idx="624">
                  <c:v>1.086333834239263</c:v>
                </c:pt>
                <c:pt idx="625">
                  <c:v>1.086693886755856</c:v>
                </c:pt>
                <c:pt idx="626">
                  <c:v>1.0868252280366428</c:v>
                </c:pt>
                <c:pt idx="627">
                  <c:v>1.0875691081085213</c:v>
                </c:pt>
                <c:pt idx="628">
                  <c:v>1.0876027909340105</c:v>
                </c:pt>
                <c:pt idx="629">
                  <c:v>1.0877516379041992</c:v>
                </c:pt>
                <c:pt idx="630">
                  <c:v>1.0877568953958761</c:v>
                </c:pt>
                <c:pt idx="631">
                  <c:v>1.0879577836881544</c:v>
                </c:pt>
                <c:pt idx="632">
                  <c:v>1.0881113708228429</c:v>
                </c:pt>
                <c:pt idx="633">
                  <c:v>1.0883119912433405</c:v>
                </c:pt>
                <c:pt idx="634">
                  <c:v>1.0889804057824162</c:v>
                </c:pt>
                <c:pt idx="635">
                  <c:v>1.0890690413498216</c:v>
                </c:pt>
                <c:pt idx="636">
                  <c:v>1.0894277052086785</c:v>
                </c:pt>
                <c:pt idx="637">
                  <c:v>1.0896324211767516</c:v>
                </c:pt>
                <c:pt idx="638">
                  <c:v>1.0897849073948382</c:v>
                </c:pt>
                <c:pt idx="639">
                  <c:v>1.0900541961469903</c:v>
                </c:pt>
                <c:pt idx="640">
                  <c:v>1.0901081143057429</c:v>
                </c:pt>
                <c:pt idx="641">
                  <c:v>1.0905206926182645</c:v>
                </c:pt>
                <c:pt idx="642">
                  <c:v>1.0908221223720669</c:v>
                </c:pt>
                <c:pt idx="643">
                  <c:v>1.0911252695041489</c:v>
                </c:pt>
                <c:pt idx="644">
                  <c:v>1.0915776967502124</c:v>
                </c:pt>
                <c:pt idx="645">
                  <c:v>1.0917558857883156</c:v>
                </c:pt>
                <c:pt idx="646">
                  <c:v>1.0919134619074544</c:v>
                </c:pt>
                <c:pt idx="647">
                  <c:v>1.0921874174224928</c:v>
                </c:pt>
                <c:pt idx="648">
                  <c:v>1.0931944013565982</c:v>
                </c:pt>
                <c:pt idx="649">
                  <c:v>1.0941878350967258</c:v>
                </c:pt>
                <c:pt idx="650">
                  <c:v>1.0947029357430218</c:v>
                </c:pt>
                <c:pt idx="651">
                  <c:v>1.0948858972421192</c:v>
                </c:pt>
                <c:pt idx="652">
                  <c:v>1.0952673841557519</c:v>
                </c:pt>
                <c:pt idx="653">
                  <c:v>1.0959560691690808</c:v>
                </c:pt>
                <c:pt idx="654">
                  <c:v>1.0960974082536785</c:v>
                </c:pt>
                <c:pt idx="655">
                  <c:v>1.0964402677971941</c:v>
                </c:pt>
                <c:pt idx="656">
                  <c:v>1.0977265074503899</c:v>
                </c:pt>
                <c:pt idx="657">
                  <c:v>1.0980564709189735</c:v>
                </c:pt>
                <c:pt idx="658">
                  <c:v>1.0987082036868405</c:v>
                </c:pt>
                <c:pt idx="659">
                  <c:v>1.0993133788006095</c:v>
                </c:pt>
                <c:pt idx="660">
                  <c:v>1.0996819205558734</c:v>
                </c:pt>
                <c:pt idx="661">
                  <c:v>1.1000260565080577</c:v>
                </c:pt>
                <c:pt idx="662">
                  <c:v>1.100052302532571</c:v>
                </c:pt>
                <c:pt idx="663">
                  <c:v>1.1000659389336969</c:v>
                </c:pt>
                <c:pt idx="664">
                  <c:v>1.1001983129721262</c:v>
                </c:pt>
                <c:pt idx="665">
                  <c:v>1.1006631115051659</c:v>
                </c:pt>
                <c:pt idx="666">
                  <c:v>1.1007737601745164</c:v>
                </c:pt>
                <c:pt idx="667">
                  <c:v>1.1008051496701241</c:v>
                </c:pt>
                <c:pt idx="668">
                  <c:v>1.1009981057139229</c:v>
                </c:pt>
                <c:pt idx="669">
                  <c:v>1.1011563792055992</c:v>
                </c:pt>
                <c:pt idx="670">
                  <c:v>1.10134650514056</c:v>
                </c:pt>
                <c:pt idx="671">
                  <c:v>1.1016816072397422</c:v>
                </c:pt>
                <c:pt idx="672">
                  <c:v>1.103159432756647</c:v>
                </c:pt>
                <c:pt idx="673">
                  <c:v>1.1035024335901522</c:v>
                </c:pt>
                <c:pt idx="674">
                  <c:v>1.1035903854352052</c:v>
                </c:pt>
                <c:pt idx="675">
                  <c:v>1.1038720603492558</c:v>
                </c:pt>
                <c:pt idx="676">
                  <c:v>1.1040489353780711</c:v>
                </c:pt>
                <c:pt idx="677">
                  <c:v>1.1045822921442487</c:v>
                </c:pt>
                <c:pt idx="678">
                  <c:v>1.1052554399970005</c:v>
                </c:pt>
                <c:pt idx="679">
                  <c:v>1.1053807108516329</c:v>
                </c:pt>
                <c:pt idx="680">
                  <c:v>1.1056322299316652</c:v>
                </c:pt>
                <c:pt idx="681">
                  <c:v>1.1056977181165626</c:v>
                </c:pt>
                <c:pt idx="682">
                  <c:v>1.1057845036248408</c:v>
                </c:pt>
                <c:pt idx="683">
                  <c:v>1.1063359054738344</c:v>
                </c:pt>
                <c:pt idx="684">
                  <c:v>1.1070615294816022</c:v>
                </c:pt>
                <c:pt idx="685">
                  <c:v>1.1072270019084585</c:v>
                </c:pt>
                <c:pt idx="686">
                  <c:v>1.1080026256932838</c:v>
                </c:pt>
                <c:pt idx="687">
                  <c:v>1.1081705770845425</c:v>
                </c:pt>
                <c:pt idx="688">
                  <c:v>1.1081980306349455</c:v>
                </c:pt>
                <c:pt idx="689">
                  <c:v>1.109636476907669</c:v>
                </c:pt>
                <c:pt idx="690">
                  <c:v>1.1096987933795712</c:v>
                </c:pt>
                <c:pt idx="691">
                  <c:v>1.1102928632764837</c:v>
                </c:pt>
                <c:pt idx="692">
                  <c:v>1.1108979900631306</c:v>
                </c:pt>
                <c:pt idx="693">
                  <c:v>1.1111227511733948</c:v>
                </c:pt>
                <c:pt idx="694">
                  <c:v>1.1111603819050757</c:v>
                </c:pt>
                <c:pt idx="695">
                  <c:v>1.1111871120185881</c:v>
                </c:pt>
                <c:pt idx="696">
                  <c:v>1.1114607749375836</c:v>
                </c:pt>
                <c:pt idx="697">
                  <c:v>1.1118158408563976</c:v>
                </c:pt>
                <c:pt idx="698">
                  <c:v>1.1120129469051909</c:v>
                </c:pt>
                <c:pt idx="699">
                  <c:v>1.1122175099699021</c:v>
                </c:pt>
                <c:pt idx="700">
                  <c:v>1.1131347290810567</c:v>
                </c:pt>
                <c:pt idx="701">
                  <c:v>1.1135276081397736</c:v>
                </c:pt>
                <c:pt idx="702">
                  <c:v>1.1137497693466392</c:v>
                </c:pt>
                <c:pt idx="703">
                  <c:v>1.1142093724865554</c:v>
                </c:pt>
                <c:pt idx="704">
                  <c:v>1.1148664724761077</c:v>
                </c:pt>
                <c:pt idx="705">
                  <c:v>1.1160040354560654</c:v>
                </c:pt>
                <c:pt idx="706">
                  <c:v>1.1171858890556714</c:v>
                </c:pt>
                <c:pt idx="707">
                  <c:v>1.1180077326575129</c:v>
                </c:pt>
                <c:pt idx="708">
                  <c:v>1.120420695679776</c:v>
                </c:pt>
                <c:pt idx="709">
                  <c:v>1.1212283513251609</c:v>
                </c:pt>
                <c:pt idx="710">
                  <c:v>1.1213765758794896</c:v>
                </c:pt>
                <c:pt idx="711">
                  <c:v>1.1221208385544463</c:v>
                </c:pt>
                <c:pt idx="712">
                  <c:v>1.1246926586308594</c:v>
                </c:pt>
                <c:pt idx="713">
                  <c:v>1.12504455173452</c:v>
                </c:pt>
                <c:pt idx="714">
                  <c:v>1.1253592610742111</c:v>
                </c:pt>
                <c:pt idx="715">
                  <c:v>1.1264322319109279</c:v>
                </c:pt>
                <c:pt idx="716">
                  <c:v>1.1277722990589736</c:v>
                </c:pt>
                <c:pt idx="717">
                  <c:v>1.1291701505554264</c:v>
                </c:pt>
                <c:pt idx="718">
                  <c:v>1.1351200920235367</c:v>
                </c:pt>
                <c:pt idx="719">
                  <c:v>1.1353613197876851</c:v>
                </c:pt>
                <c:pt idx="720">
                  <c:v>1.1357766054671625</c:v>
                </c:pt>
                <c:pt idx="721">
                  <c:v>1.1364085751685526</c:v>
                </c:pt>
                <c:pt idx="722">
                  <c:v>1.1367973133111104</c:v>
                </c:pt>
                <c:pt idx="723">
                  <c:v>1.1374565537738757</c:v>
                </c:pt>
                <c:pt idx="724">
                  <c:v>1.1380766450105111</c:v>
                </c:pt>
                <c:pt idx="725">
                  <c:v>1.1407225295816041</c:v>
                </c:pt>
                <c:pt idx="726">
                  <c:v>1.1418157111126024</c:v>
                </c:pt>
                <c:pt idx="727">
                  <c:v>1.1420500845101234</c:v>
                </c:pt>
                <c:pt idx="728">
                  <c:v>1.1442287886779234</c:v>
                </c:pt>
                <c:pt idx="729">
                  <c:v>1.1453490351636642</c:v>
                </c:pt>
                <c:pt idx="730">
                  <c:v>1.1490527305816471</c:v>
                </c:pt>
                <c:pt idx="731">
                  <c:v>1.1499678137640019</c:v>
                </c:pt>
                <c:pt idx="732">
                  <c:v>1.1518818205228074</c:v>
                </c:pt>
                <c:pt idx="733">
                  <c:v>1.1547881537983249</c:v>
                </c:pt>
                <c:pt idx="734">
                  <c:v>1.1550963307374098</c:v>
                </c:pt>
                <c:pt idx="735">
                  <c:v>1.1602742326294178</c:v>
                </c:pt>
                <c:pt idx="736">
                  <c:v>1.162449103729553</c:v>
                </c:pt>
                <c:pt idx="737">
                  <c:v>1.1670895719892385</c:v>
                </c:pt>
                <c:pt idx="738">
                  <c:v>1.1679718203929215</c:v>
                </c:pt>
                <c:pt idx="739">
                  <c:v>1.1689533558728287</c:v>
                </c:pt>
                <c:pt idx="740">
                  <c:v>1.1727239033181738</c:v>
                </c:pt>
                <c:pt idx="741">
                  <c:v>1.1779368109241222</c:v>
                </c:pt>
                <c:pt idx="742">
                  <c:v>1.1813956850958418</c:v>
                </c:pt>
                <c:pt idx="743">
                  <c:v>1.1828390326054741</c:v>
                </c:pt>
                <c:pt idx="744">
                  <c:v>1.1828443452363349</c:v>
                </c:pt>
                <c:pt idx="745">
                  <c:v>1.2002736851237858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'T2-private.LLC.4096-pref'!$CI$4</c:f>
              <c:strCache>
                <c:ptCount val="1"/>
                <c:pt idx="0">
                  <c:v>random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val>
            <c:numRef>
              <c:f>'T4-private'!$BH$5:$BH$750</c:f>
              <c:numCache>
                <c:formatCode>General</c:formatCode>
                <c:ptCount val="74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1.0000000000000002</c:v>
                </c:pt>
                <c:pt idx="219">
                  <c:v>1.0000000000000002</c:v>
                </c:pt>
                <c:pt idx="220">
                  <c:v>1.0002877489041386</c:v>
                </c:pt>
                <c:pt idx="221">
                  <c:v>1.0006000973296116</c:v>
                </c:pt>
                <c:pt idx="222">
                  <c:v>1.0008178266027192</c:v>
                </c:pt>
                <c:pt idx="223">
                  <c:v>1.0014602283314706</c:v>
                </c:pt>
                <c:pt idx="224">
                  <c:v>1.0015035467475732</c:v>
                </c:pt>
                <c:pt idx="225">
                  <c:v>1.0019169228644382</c:v>
                </c:pt>
                <c:pt idx="226">
                  <c:v>1.0020104414012176</c:v>
                </c:pt>
                <c:pt idx="227">
                  <c:v>1.0024146988684974</c:v>
                </c:pt>
                <c:pt idx="228">
                  <c:v>1.0024379461920983</c:v>
                </c:pt>
                <c:pt idx="229">
                  <c:v>1.0027402048683145</c:v>
                </c:pt>
                <c:pt idx="230">
                  <c:v>1.0029162288660123</c:v>
                </c:pt>
                <c:pt idx="231">
                  <c:v>1.0029270364637874</c:v>
                </c:pt>
                <c:pt idx="232">
                  <c:v>1.002949102113575</c:v>
                </c:pt>
                <c:pt idx="233">
                  <c:v>1.0030970314471164</c:v>
                </c:pt>
                <c:pt idx="234">
                  <c:v>1.0032770123968349</c:v>
                </c:pt>
                <c:pt idx="235">
                  <c:v>1.0034935577275004</c:v>
                </c:pt>
                <c:pt idx="236">
                  <c:v>1.0039294275972972</c:v>
                </c:pt>
                <c:pt idx="237">
                  <c:v>1.0039462575144895</c:v>
                </c:pt>
                <c:pt idx="238">
                  <c:v>1.0041618871496354</c:v>
                </c:pt>
                <c:pt idx="239">
                  <c:v>1.0045470463232713</c:v>
                </c:pt>
                <c:pt idx="240">
                  <c:v>1.0045711848270458</c:v>
                </c:pt>
                <c:pt idx="241">
                  <c:v>1.0046870099355758</c:v>
                </c:pt>
                <c:pt idx="242">
                  <c:v>1.0047864086811209</c:v>
                </c:pt>
                <c:pt idx="243">
                  <c:v>1.0051769850828038</c:v>
                </c:pt>
                <c:pt idx="244">
                  <c:v>1.0055553099976104</c:v>
                </c:pt>
                <c:pt idx="245">
                  <c:v>1.0060274702888066</c:v>
                </c:pt>
                <c:pt idx="246">
                  <c:v>1.0060303613638713</c:v>
                </c:pt>
                <c:pt idx="247">
                  <c:v>1.0062606525745585</c:v>
                </c:pt>
                <c:pt idx="248">
                  <c:v>1.0067122823937402</c:v>
                </c:pt>
                <c:pt idx="249">
                  <c:v>1.006722904292461</c:v>
                </c:pt>
                <c:pt idx="250">
                  <c:v>1.0071037189861813</c:v>
                </c:pt>
                <c:pt idx="251">
                  <c:v>1.007442184072028</c:v>
                </c:pt>
                <c:pt idx="252">
                  <c:v>1.0075671276843827</c:v>
                </c:pt>
                <c:pt idx="253">
                  <c:v>1.0077892824817574</c:v>
                </c:pt>
                <c:pt idx="254">
                  <c:v>1.0078183196456729</c:v>
                </c:pt>
                <c:pt idx="255">
                  <c:v>1.0078791207790696</c:v>
                </c:pt>
                <c:pt idx="256">
                  <c:v>1.0084501962208994</c:v>
                </c:pt>
                <c:pt idx="257">
                  <c:v>1.0093517642999277</c:v>
                </c:pt>
                <c:pt idx="258">
                  <c:v>1.0093816282136772</c:v>
                </c:pt>
                <c:pt idx="259">
                  <c:v>1.0094876592954878</c:v>
                </c:pt>
                <c:pt idx="260">
                  <c:v>1.0095904802834252</c:v>
                </c:pt>
                <c:pt idx="261">
                  <c:v>1.0096363877465779</c:v>
                </c:pt>
                <c:pt idx="262">
                  <c:v>1.0099689700460217</c:v>
                </c:pt>
                <c:pt idx="263">
                  <c:v>1.0100432814172726</c:v>
                </c:pt>
                <c:pt idx="264">
                  <c:v>1.0107046466083029</c:v>
                </c:pt>
                <c:pt idx="265">
                  <c:v>1.0107228290035855</c:v>
                </c:pt>
                <c:pt idx="266">
                  <c:v>1.0108615022641896</c:v>
                </c:pt>
                <c:pt idx="267">
                  <c:v>1.0109093852560223</c:v>
                </c:pt>
                <c:pt idx="268">
                  <c:v>1.0110574946069184</c:v>
                </c:pt>
                <c:pt idx="269">
                  <c:v>1.0110656316590292</c:v>
                </c:pt>
                <c:pt idx="270">
                  <c:v>1.0114169197029586</c:v>
                </c:pt>
                <c:pt idx="271">
                  <c:v>1.0116408854653918</c:v>
                </c:pt>
                <c:pt idx="272">
                  <c:v>1.0122947033675189</c:v>
                </c:pt>
                <c:pt idx="273">
                  <c:v>1.0123497266139949</c:v>
                </c:pt>
                <c:pt idx="274">
                  <c:v>1.0123738172962653</c:v>
                </c:pt>
                <c:pt idx="275">
                  <c:v>1.0127250041751159</c:v>
                </c:pt>
                <c:pt idx="276">
                  <c:v>1.0129390293218499</c:v>
                </c:pt>
                <c:pt idx="277">
                  <c:v>1.012964102157925</c:v>
                </c:pt>
                <c:pt idx="278">
                  <c:v>1.0130841804488466</c:v>
                </c:pt>
                <c:pt idx="279">
                  <c:v>1.0135862896147945</c:v>
                </c:pt>
                <c:pt idx="280">
                  <c:v>1.0137181748824107</c:v>
                </c:pt>
                <c:pt idx="281">
                  <c:v>1.0141694931345113</c:v>
                </c:pt>
                <c:pt idx="282">
                  <c:v>1.0141860351818905</c:v>
                </c:pt>
                <c:pt idx="283">
                  <c:v>1.0145844560453499</c:v>
                </c:pt>
                <c:pt idx="284">
                  <c:v>1.0146597024469586</c:v>
                </c:pt>
                <c:pt idx="285">
                  <c:v>1.0149614925938026</c:v>
                </c:pt>
                <c:pt idx="286">
                  <c:v>1.0152935590818917</c:v>
                </c:pt>
                <c:pt idx="287">
                  <c:v>1.0157163693290434</c:v>
                </c:pt>
                <c:pt idx="288">
                  <c:v>1.0157438231349343</c:v>
                </c:pt>
                <c:pt idx="289">
                  <c:v>1.0158477471293081</c:v>
                </c:pt>
                <c:pt idx="290">
                  <c:v>1.0164907300644155</c:v>
                </c:pt>
                <c:pt idx="291">
                  <c:v>1.0166599509422012</c:v>
                </c:pt>
                <c:pt idx="292">
                  <c:v>1.0167380468043135</c:v>
                </c:pt>
                <c:pt idx="293">
                  <c:v>1.0170245876394126</c:v>
                </c:pt>
                <c:pt idx="294">
                  <c:v>1.0175230826186881</c:v>
                </c:pt>
                <c:pt idx="295">
                  <c:v>1.017634345342239</c:v>
                </c:pt>
                <c:pt idx="296">
                  <c:v>1.0179341887791178</c:v>
                </c:pt>
                <c:pt idx="297">
                  <c:v>1.0180148454939983</c:v>
                </c:pt>
                <c:pt idx="298">
                  <c:v>1.0180828687435004</c:v>
                </c:pt>
                <c:pt idx="299">
                  <c:v>1.0182033651958615</c:v>
                </c:pt>
                <c:pt idx="300">
                  <c:v>1.0182177372453272</c:v>
                </c:pt>
                <c:pt idx="301">
                  <c:v>1.0182366836432333</c:v>
                </c:pt>
                <c:pt idx="302">
                  <c:v>1.0183055093375075</c:v>
                </c:pt>
                <c:pt idx="303">
                  <c:v>1.0186645700855159</c:v>
                </c:pt>
                <c:pt idx="304">
                  <c:v>1.0192989116790632</c:v>
                </c:pt>
                <c:pt idx="305">
                  <c:v>1.019416336863</c:v>
                </c:pt>
                <c:pt idx="306">
                  <c:v>1.0195616235307836</c:v>
                </c:pt>
                <c:pt idx="307">
                  <c:v>1.0197611603732266</c:v>
                </c:pt>
                <c:pt idx="308">
                  <c:v>1.0198411604328885</c:v>
                </c:pt>
                <c:pt idx="309">
                  <c:v>1.0198793780899322</c:v>
                </c:pt>
                <c:pt idx="310">
                  <c:v>1.0203487039965851</c:v>
                </c:pt>
                <c:pt idx="311">
                  <c:v>1.0206970301643141</c:v>
                </c:pt>
                <c:pt idx="312">
                  <c:v>1.0207107540777114</c:v>
                </c:pt>
                <c:pt idx="313">
                  <c:v>1.0207185430639727</c:v>
                </c:pt>
                <c:pt idx="314">
                  <c:v>1.0209396105050856</c:v>
                </c:pt>
                <c:pt idx="315">
                  <c:v>1.0216448461731809</c:v>
                </c:pt>
                <c:pt idx="316">
                  <c:v>1.0220809728957798</c:v>
                </c:pt>
                <c:pt idx="317">
                  <c:v>1.0220895847183824</c:v>
                </c:pt>
                <c:pt idx="318">
                  <c:v>1.0227967608799533</c:v>
                </c:pt>
                <c:pt idx="319">
                  <c:v>1.0230818970646391</c:v>
                </c:pt>
                <c:pt idx="320">
                  <c:v>1.023673461297649</c:v>
                </c:pt>
                <c:pt idx="321">
                  <c:v>1.02454078467121</c:v>
                </c:pt>
                <c:pt idx="322">
                  <c:v>1.0246895919286614</c:v>
                </c:pt>
                <c:pt idx="323">
                  <c:v>1.0247731827524682</c:v>
                </c:pt>
                <c:pt idx="324">
                  <c:v>1.0251142250345198</c:v>
                </c:pt>
                <c:pt idx="325">
                  <c:v>1.025147608170659</c:v>
                </c:pt>
                <c:pt idx="326">
                  <c:v>1.0251718575743691</c:v>
                </c:pt>
                <c:pt idx="327">
                  <c:v>1.0251773821184047</c:v>
                </c:pt>
                <c:pt idx="328">
                  <c:v>1.0252039140916498</c:v>
                </c:pt>
                <c:pt idx="329">
                  <c:v>1.0252421294258045</c:v>
                </c:pt>
                <c:pt idx="330">
                  <c:v>1.0253956502335542</c:v>
                </c:pt>
                <c:pt idx="331">
                  <c:v>1.0254721170568144</c:v>
                </c:pt>
                <c:pt idx="332">
                  <c:v>1.0262585332695549</c:v>
                </c:pt>
                <c:pt idx="333">
                  <c:v>1.0262716557566083</c:v>
                </c:pt>
                <c:pt idx="334">
                  <c:v>1.0264829546381413</c:v>
                </c:pt>
                <c:pt idx="335">
                  <c:v>1.0269362079912796</c:v>
                </c:pt>
                <c:pt idx="336">
                  <c:v>1.0269382099651176</c:v>
                </c:pt>
                <c:pt idx="337">
                  <c:v>1.0269698577053989</c:v>
                </c:pt>
                <c:pt idx="338">
                  <c:v>1.0272859143645521</c:v>
                </c:pt>
                <c:pt idx="339">
                  <c:v>1.0276554473537769</c:v>
                </c:pt>
                <c:pt idx="340">
                  <c:v>1.027987340833076</c:v>
                </c:pt>
                <c:pt idx="341">
                  <c:v>1.0283211933592387</c:v>
                </c:pt>
                <c:pt idx="342">
                  <c:v>1.0284210688666364</c:v>
                </c:pt>
                <c:pt idx="343">
                  <c:v>1.0286112921686141</c:v>
                </c:pt>
                <c:pt idx="344">
                  <c:v>1.0286444216773554</c:v>
                </c:pt>
                <c:pt idx="345">
                  <c:v>1.0287283440546924</c:v>
                </c:pt>
                <c:pt idx="346">
                  <c:v>1.028736989783007</c:v>
                </c:pt>
                <c:pt idx="347">
                  <c:v>1.0287705095358519</c:v>
                </c:pt>
                <c:pt idx="348">
                  <c:v>1.0291879277480991</c:v>
                </c:pt>
                <c:pt idx="349">
                  <c:v>1.0292048866661356</c:v>
                </c:pt>
                <c:pt idx="350">
                  <c:v>1.0293132283462474</c:v>
                </c:pt>
                <c:pt idx="351">
                  <c:v>1.0293909251782503</c:v>
                </c:pt>
                <c:pt idx="352">
                  <c:v>1.0294465495130081</c:v>
                </c:pt>
                <c:pt idx="353">
                  <c:v>1.0300061034134274</c:v>
                </c:pt>
                <c:pt idx="354">
                  <c:v>1.0300112459013524</c:v>
                </c:pt>
                <c:pt idx="355">
                  <c:v>1.0301771944178806</c:v>
                </c:pt>
                <c:pt idx="356">
                  <c:v>1.0302379654270013</c:v>
                </c:pt>
                <c:pt idx="357">
                  <c:v>1.0302789496869604</c:v>
                </c:pt>
                <c:pt idx="358">
                  <c:v>1.0303272397068253</c:v>
                </c:pt>
                <c:pt idx="359">
                  <c:v>1.0307200909846226</c:v>
                </c:pt>
                <c:pt idx="360">
                  <c:v>1.0308325777143397</c:v>
                </c:pt>
                <c:pt idx="361">
                  <c:v>1.0312368873673761</c:v>
                </c:pt>
                <c:pt idx="362">
                  <c:v>1.0316721733544256</c:v>
                </c:pt>
                <c:pt idx="363">
                  <c:v>1.0319692792165607</c:v>
                </c:pt>
                <c:pt idx="364">
                  <c:v>1.0321174772205342</c:v>
                </c:pt>
                <c:pt idx="365">
                  <c:v>1.03241457122125</c:v>
                </c:pt>
                <c:pt idx="366">
                  <c:v>1.0325108715850115</c:v>
                </c:pt>
                <c:pt idx="367">
                  <c:v>1.0325149642849367</c:v>
                </c:pt>
                <c:pt idx="368">
                  <c:v>1.0325294488356291</c:v>
                </c:pt>
                <c:pt idx="369">
                  <c:v>1.0328974297361442</c:v>
                </c:pt>
                <c:pt idx="370">
                  <c:v>1.0330069693224255</c:v>
                </c:pt>
                <c:pt idx="371">
                  <c:v>1.0330530879800839</c:v>
                </c:pt>
                <c:pt idx="372">
                  <c:v>1.0334033685907817</c:v>
                </c:pt>
                <c:pt idx="373">
                  <c:v>1.0334059568063463</c:v>
                </c:pt>
                <c:pt idx="374">
                  <c:v>1.0335884962293576</c:v>
                </c:pt>
                <c:pt idx="375">
                  <c:v>1.0336551329830872</c:v>
                </c:pt>
                <c:pt idx="376">
                  <c:v>1.0337249361560354</c:v>
                </c:pt>
                <c:pt idx="377">
                  <c:v>1.0337896588966564</c:v>
                </c:pt>
                <c:pt idx="378">
                  <c:v>1.0341032999969879</c:v>
                </c:pt>
                <c:pt idx="379">
                  <c:v>1.0341234287835366</c:v>
                </c:pt>
                <c:pt idx="380">
                  <c:v>1.0342718155848591</c:v>
                </c:pt>
                <c:pt idx="381">
                  <c:v>1.0344646900902015</c:v>
                </c:pt>
                <c:pt idx="382">
                  <c:v>1.0345775128718118</c:v>
                </c:pt>
                <c:pt idx="383">
                  <c:v>1.0346491573869714</c:v>
                </c:pt>
                <c:pt idx="384">
                  <c:v>1.0348420436237458</c:v>
                </c:pt>
                <c:pt idx="385">
                  <c:v>1.0350852659401155</c:v>
                </c:pt>
                <c:pt idx="386">
                  <c:v>1.0355246065566104</c:v>
                </c:pt>
                <c:pt idx="387">
                  <c:v>1.0359128772642217</c:v>
                </c:pt>
                <c:pt idx="388">
                  <c:v>1.0359996766316282</c:v>
                </c:pt>
                <c:pt idx="389">
                  <c:v>1.0361269872459498</c:v>
                </c:pt>
                <c:pt idx="390">
                  <c:v>1.0362070214105918</c:v>
                </c:pt>
                <c:pt idx="391">
                  <c:v>1.0364092001057812</c:v>
                </c:pt>
                <c:pt idx="392">
                  <c:v>1.0364103356762011</c:v>
                </c:pt>
                <c:pt idx="393">
                  <c:v>1.0366154931065676</c:v>
                </c:pt>
                <c:pt idx="394">
                  <c:v>1.0368602657714723</c:v>
                </c:pt>
                <c:pt idx="395">
                  <c:v>1.0369460466108484</c:v>
                </c:pt>
                <c:pt idx="396">
                  <c:v>1.0371198489897946</c:v>
                </c:pt>
                <c:pt idx="397">
                  <c:v>1.0372179224735683</c:v>
                </c:pt>
                <c:pt idx="398">
                  <c:v>1.037362367958782</c:v>
                </c:pt>
                <c:pt idx="399">
                  <c:v>1.0373648403043514</c:v>
                </c:pt>
                <c:pt idx="400">
                  <c:v>1.0375059639784059</c:v>
                </c:pt>
                <c:pt idx="401">
                  <c:v>1.0376945411574396</c:v>
                </c:pt>
                <c:pt idx="402">
                  <c:v>1.0377553017057299</c:v>
                </c:pt>
                <c:pt idx="403">
                  <c:v>1.0378362231650657</c:v>
                </c:pt>
                <c:pt idx="404">
                  <c:v>1.0378851389746673</c:v>
                </c:pt>
                <c:pt idx="405">
                  <c:v>1.0381167030069842</c:v>
                </c:pt>
                <c:pt idx="406">
                  <c:v>1.0381546211369004</c:v>
                </c:pt>
                <c:pt idx="407">
                  <c:v>1.0381653078198296</c:v>
                </c:pt>
                <c:pt idx="408">
                  <c:v>1.038171861988658</c:v>
                </c:pt>
                <c:pt idx="409">
                  <c:v>1.0385137985723414</c:v>
                </c:pt>
                <c:pt idx="410">
                  <c:v>1.0386804682978712</c:v>
                </c:pt>
                <c:pt idx="411">
                  <c:v>1.0390930588161267</c:v>
                </c:pt>
                <c:pt idx="412">
                  <c:v>1.0391525127584225</c:v>
                </c:pt>
                <c:pt idx="413">
                  <c:v>1.0392026689277494</c:v>
                </c:pt>
                <c:pt idx="414">
                  <c:v>1.0393561290638378</c:v>
                </c:pt>
                <c:pt idx="415">
                  <c:v>1.0394061828159362</c:v>
                </c:pt>
                <c:pt idx="416">
                  <c:v>1.0395132422338582</c:v>
                </c:pt>
                <c:pt idx="417">
                  <c:v>1.0396781723527624</c:v>
                </c:pt>
                <c:pt idx="418">
                  <c:v>1.0397444321176617</c:v>
                </c:pt>
                <c:pt idx="419">
                  <c:v>1.0398016699992543</c:v>
                </c:pt>
                <c:pt idx="420">
                  <c:v>1.039840265901665</c:v>
                </c:pt>
                <c:pt idx="421">
                  <c:v>1.0398771910887192</c:v>
                </c:pt>
                <c:pt idx="422">
                  <c:v>1.0398992776978142</c:v>
                </c:pt>
                <c:pt idx="423">
                  <c:v>1.0399608268811344</c:v>
                </c:pt>
                <c:pt idx="424">
                  <c:v>1.0400095048003926</c:v>
                </c:pt>
                <c:pt idx="425">
                  <c:v>1.0400800132015666</c:v>
                </c:pt>
                <c:pt idx="426">
                  <c:v>1.0405534308117148</c:v>
                </c:pt>
                <c:pt idx="427">
                  <c:v>1.0406325296439225</c:v>
                </c:pt>
                <c:pt idx="428">
                  <c:v>1.0412820793011683</c:v>
                </c:pt>
                <c:pt idx="429">
                  <c:v>1.0414409553892643</c:v>
                </c:pt>
                <c:pt idx="430">
                  <c:v>1.0415310479124829</c:v>
                </c:pt>
                <c:pt idx="431">
                  <c:v>1.0416189737643102</c:v>
                </c:pt>
                <c:pt idx="432">
                  <c:v>1.0416982699585464</c:v>
                </c:pt>
                <c:pt idx="433">
                  <c:v>1.0418141967426748</c:v>
                </c:pt>
                <c:pt idx="434">
                  <c:v>1.0418409343105217</c:v>
                </c:pt>
                <c:pt idx="435">
                  <c:v>1.0421306922867284</c:v>
                </c:pt>
                <c:pt idx="436">
                  <c:v>1.0422064686781014</c:v>
                </c:pt>
                <c:pt idx="437">
                  <c:v>1.0424706598817042</c:v>
                </c:pt>
                <c:pt idx="438">
                  <c:v>1.0424977121056818</c:v>
                </c:pt>
                <c:pt idx="439">
                  <c:v>1.0427970081707352</c:v>
                </c:pt>
                <c:pt idx="440">
                  <c:v>1.0431342367832417</c:v>
                </c:pt>
                <c:pt idx="441">
                  <c:v>1.0432180791416423</c:v>
                </c:pt>
                <c:pt idx="442">
                  <c:v>1.0434168111625457</c:v>
                </c:pt>
                <c:pt idx="443">
                  <c:v>1.0436010963442985</c:v>
                </c:pt>
                <c:pt idx="444">
                  <c:v>1.0436154143870211</c:v>
                </c:pt>
                <c:pt idx="445">
                  <c:v>1.0437415671888401</c:v>
                </c:pt>
                <c:pt idx="446">
                  <c:v>1.0439098609437885</c:v>
                </c:pt>
                <c:pt idx="447">
                  <c:v>1.043925130407191</c:v>
                </c:pt>
                <c:pt idx="448">
                  <c:v>1.044021388843233</c:v>
                </c:pt>
                <c:pt idx="449">
                  <c:v>1.0441468817899209</c:v>
                </c:pt>
                <c:pt idx="450">
                  <c:v>1.0447562940132853</c:v>
                </c:pt>
                <c:pt idx="451">
                  <c:v>1.0449891658320933</c:v>
                </c:pt>
                <c:pt idx="452">
                  <c:v>1.0451646524400893</c:v>
                </c:pt>
                <c:pt idx="453">
                  <c:v>1.0451873976058799</c:v>
                </c:pt>
                <c:pt idx="454">
                  <c:v>1.0453395674776529</c:v>
                </c:pt>
                <c:pt idx="455">
                  <c:v>1.0453649255973443</c:v>
                </c:pt>
                <c:pt idx="456">
                  <c:v>1.0453976901604198</c:v>
                </c:pt>
                <c:pt idx="457">
                  <c:v>1.0454283747279798</c:v>
                </c:pt>
                <c:pt idx="458">
                  <c:v>1.0458271231506484</c:v>
                </c:pt>
                <c:pt idx="459">
                  <c:v>1.0459828778982505</c:v>
                </c:pt>
                <c:pt idx="460">
                  <c:v>1.0460797283745153</c:v>
                </c:pt>
                <c:pt idx="461">
                  <c:v>1.0461957606189443</c:v>
                </c:pt>
                <c:pt idx="462">
                  <c:v>1.0464716195871857</c:v>
                </c:pt>
                <c:pt idx="463">
                  <c:v>1.0469746486448772</c:v>
                </c:pt>
                <c:pt idx="464">
                  <c:v>1.0470558284091913</c:v>
                </c:pt>
                <c:pt idx="465">
                  <c:v>1.0470748208159826</c:v>
                </c:pt>
                <c:pt idx="466">
                  <c:v>1.0473306208970203</c:v>
                </c:pt>
                <c:pt idx="467">
                  <c:v>1.0473335541422899</c:v>
                </c:pt>
                <c:pt idx="468">
                  <c:v>1.0480404509824888</c:v>
                </c:pt>
                <c:pt idx="469">
                  <c:v>1.0481124469683487</c:v>
                </c:pt>
                <c:pt idx="470">
                  <c:v>1.0481927481270554</c:v>
                </c:pt>
                <c:pt idx="471">
                  <c:v>1.0484496177699778</c:v>
                </c:pt>
                <c:pt idx="472">
                  <c:v>1.0488982101634932</c:v>
                </c:pt>
                <c:pt idx="473">
                  <c:v>1.0500307475088013</c:v>
                </c:pt>
                <c:pt idx="474">
                  <c:v>1.0500469967390851</c:v>
                </c:pt>
                <c:pt idx="475">
                  <c:v>1.0501890746051457</c:v>
                </c:pt>
                <c:pt idx="476">
                  <c:v>1.0504697068553734</c:v>
                </c:pt>
                <c:pt idx="477">
                  <c:v>1.050486904592508</c:v>
                </c:pt>
                <c:pt idx="478">
                  <c:v>1.0505821531635671</c:v>
                </c:pt>
                <c:pt idx="479">
                  <c:v>1.0506456468604735</c:v>
                </c:pt>
                <c:pt idx="480">
                  <c:v>1.0515469592114968</c:v>
                </c:pt>
                <c:pt idx="481">
                  <c:v>1.0516142003072788</c:v>
                </c:pt>
                <c:pt idx="482">
                  <c:v>1.0516203536803173</c:v>
                </c:pt>
                <c:pt idx="483">
                  <c:v>1.0518783379781746</c:v>
                </c:pt>
                <c:pt idx="484">
                  <c:v>1.0518850915039701</c:v>
                </c:pt>
                <c:pt idx="485">
                  <c:v>1.0526824734808093</c:v>
                </c:pt>
                <c:pt idx="486">
                  <c:v>1.0531981678381759</c:v>
                </c:pt>
                <c:pt idx="487">
                  <c:v>1.0532244525053569</c:v>
                </c:pt>
                <c:pt idx="488">
                  <c:v>1.053241375307822</c:v>
                </c:pt>
                <c:pt idx="489">
                  <c:v>1.0532758737504699</c:v>
                </c:pt>
                <c:pt idx="490">
                  <c:v>1.0540144939332046</c:v>
                </c:pt>
                <c:pt idx="491">
                  <c:v>1.0542024836936901</c:v>
                </c:pt>
                <c:pt idx="492">
                  <c:v>1.0544353294608513</c:v>
                </c:pt>
                <c:pt idx="493">
                  <c:v>1.0546257080313819</c:v>
                </c:pt>
                <c:pt idx="494">
                  <c:v>1.0547783856674997</c:v>
                </c:pt>
                <c:pt idx="495">
                  <c:v>1.0548701121747848</c:v>
                </c:pt>
                <c:pt idx="496">
                  <c:v>1.0554851012031545</c:v>
                </c:pt>
                <c:pt idx="497">
                  <c:v>1.0558839992280655</c:v>
                </c:pt>
                <c:pt idx="498">
                  <c:v>1.0559885495155161</c:v>
                </c:pt>
                <c:pt idx="499">
                  <c:v>1.0559919077483075</c:v>
                </c:pt>
                <c:pt idx="500">
                  <c:v>1.0566934285482044</c:v>
                </c:pt>
                <c:pt idx="501">
                  <c:v>1.0567092593356218</c:v>
                </c:pt>
                <c:pt idx="502">
                  <c:v>1.0569681928150383</c:v>
                </c:pt>
                <c:pt idx="503">
                  <c:v>1.0570151025030015</c:v>
                </c:pt>
                <c:pt idx="504">
                  <c:v>1.0573249358088721</c:v>
                </c:pt>
                <c:pt idx="505">
                  <c:v>1.0573883628853653</c:v>
                </c:pt>
                <c:pt idx="506">
                  <c:v>1.0574225342472885</c:v>
                </c:pt>
                <c:pt idx="507">
                  <c:v>1.0575944934590293</c:v>
                </c:pt>
                <c:pt idx="508">
                  <c:v>1.0577917508240893</c:v>
                </c:pt>
                <c:pt idx="509">
                  <c:v>1.057928358251869</c:v>
                </c:pt>
                <c:pt idx="510">
                  <c:v>1.0580212081471878</c:v>
                </c:pt>
                <c:pt idx="511">
                  <c:v>1.0584613494111674</c:v>
                </c:pt>
                <c:pt idx="512">
                  <c:v>1.0587496391503708</c:v>
                </c:pt>
                <c:pt idx="513">
                  <c:v>1.0588228884545183</c:v>
                </c:pt>
                <c:pt idx="514">
                  <c:v>1.0588760829564468</c:v>
                </c:pt>
                <c:pt idx="515">
                  <c:v>1.0590341339833798</c:v>
                </c:pt>
                <c:pt idx="516">
                  <c:v>1.0591241689821764</c:v>
                </c:pt>
                <c:pt idx="517">
                  <c:v>1.0592941101456412</c:v>
                </c:pt>
                <c:pt idx="518">
                  <c:v>1.0596259262000738</c:v>
                </c:pt>
                <c:pt idx="519">
                  <c:v>1.0598847525802364</c:v>
                </c:pt>
                <c:pt idx="520">
                  <c:v>1.0600126480842655</c:v>
                </c:pt>
                <c:pt idx="521">
                  <c:v>1.0603481421439385</c:v>
                </c:pt>
                <c:pt idx="522">
                  <c:v>1.0603634577104297</c:v>
                </c:pt>
                <c:pt idx="523">
                  <c:v>1.0613218170646077</c:v>
                </c:pt>
                <c:pt idx="524">
                  <c:v>1.0614010179419935</c:v>
                </c:pt>
                <c:pt idx="525">
                  <c:v>1.061446697153489</c:v>
                </c:pt>
                <c:pt idx="526">
                  <c:v>1.0614477373531421</c:v>
                </c:pt>
                <c:pt idx="527">
                  <c:v>1.0628038243178868</c:v>
                </c:pt>
                <c:pt idx="528">
                  <c:v>1.0628047909101279</c:v>
                </c:pt>
                <c:pt idx="529">
                  <c:v>1.0631271172059609</c:v>
                </c:pt>
                <c:pt idx="530">
                  <c:v>1.0633116527774553</c:v>
                </c:pt>
                <c:pt idx="531">
                  <c:v>1.0633151025532857</c:v>
                </c:pt>
                <c:pt idx="532">
                  <c:v>1.0636085634593915</c:v>
                </c:pt>
                <c:pt idx="533">
                  <c:v>1.0637061681541466</c:v>
                </c:pt>
                <c:pt idx="534">
                  <c:v>1.0640262276197097</c:v>
                </c:pt>
                <c:pt idx="535">
                  <c:v>1.0643839904660379</c:v>
                </c:pt>
                <c:pt idx="536">
                  <c:v>1.0646237900908047</c:v>
                </c:pt>
                <c:pt idx="537">
                  <c:v>1.0646541522414745</c:v>
                </c:pt>
                <c:pt idx="538">
                  <c:v>1.0646876445828743</c:v>
                </c:pt>
                <c:pt idx="539">
                  <c:v>1.0648373608299888</c:v>
                </c:pt>
                <c:pt idx="540">
                  <c:v>1.0649325594274694</c:v>
                </c:pt>
                <c:pt idx="541">
                  <c:v>1.0652763156201888</c:v>
                </c:pt>
                <c:pt idx="542">
                  <c:v>1.0655750504402628</c:v>
                </c:pt>
                <c:pt idx="543">
                  <c:v>1.065807893754416</c:v>
                </c:pt>
                <c:pt idx="544">
                  <c:v>1.0658433777431278</c:v>
                </c:pt>
                <c:pt idx="545">
                  <c:v>1.0659457839490063</c:v>
                </c:pt>
                <c:pt idx="546">
                  <c:v>1.0664146567336754</c:v>
                </c:pt>
                <c:pt idx="547">
                  <c:v>1.0666002191267527</c:v>
                </c:pt>
                <c:pt idx="548">
                  <c:v>1.0668174115302724</c:v>
                </c:pt>
                <c:pt idx="549">
                  <c:v>1.0671000816226608</c:v>
                </c:pt>
                <c:pt idx="550">
                  <c:v>1.0673619053237746</c:v>
                </c:pt>
                <c:pt idx="551">
                  <c:v>1.067547531175272</c:v>
                </c:pt>
                <c:pt idx="552">
                  <c:v>1.067836061296106</c:v>
                </c:pt>
                <c:pt idx="553">
                  <c:v>1.0678913262310523</c:v>
                </c:pt>
                <c:pt idx="554">
                  <c:v>1.0682495032854094</c:v>
                </c:pt>
                <c:pt idx="555">
                  <c:v>1.0682745658789214</c:v>
                </c:pt>
                <c:pt idx="556">
                  <c:v>1.0685185596204512</c:v>
                </c:pt>
                <c:pt idx="557">
                  <c:v>1.068522246517648</c:v>
                </c:pt>
                <c:pt idx="558">
                  <c:v>1.0687355324913315</c:v>
                </c:pt>
                <c:pt idx="559">
                  <c:v>1.0689380296291613</c:v>
                </c:pt>
                <c:pt idx="560">
                  <c:v>1.0691657179058833</c:v>
                </c:pt>
                <c:pt idx="561">
                  <c:v>1.0696187595371831</c:v>
                </c:pt>
                <c:pt idx="562">
                  <c:v>1.0698182321407366</c:v>
                </c:pt>
                <c:pt idx="563">
                  <c:v>1.0698936679179805</c:v>
                </c:pt>
                <c:pt idx="564">
                  <c:v>1.0699376449072882</c:v>
                </c:pt>
                <c:pt idx="565">
                  <c:v>1.0699433527260107</c:v>
                </c:pt>
                <c:pt idx="566">
                  <c:v>1.0699964137196647</c:v>
                </c:pt>
                <c:pt idx="567">
                  <c:v>1.0702932503151277</c:v>
                </c:pt>
                <c:pt idx="568">
                  <c:v>1.0703729988807844</c:v>
                </c:pt>
                <c:pt idx="569">
                  <c:v>1.0709210376301743</c:v>
                </c:pt>
                <c:pt idx="570">
                  <c:v>1.0713592074963774</c:v>
                </c:pt>
                <c:pt idx="571">
                  <c:v>1.071428247732688</c:v>
                </c:pt>
                <c:pt idx="572">
                  <c:v>1.0716525307961202</c:v>
                </c:pt>
                <c:pt idx="573">
                  <c:v>1.0718830206181305</c:v>
                </c:pt>
                <c:pt idx="574">
                  <c:v>1.0718962678275028</c:v>
                </c:pt>
                <c:pt idx="575">
                  <c:v>1.0726227432060309</c:v>
                </c:pt>
                <c:pt idx="576">
                  <c:v>1.0728590887937017</c:v>
                </c:pt>
                <c:pt idx="577">
                  <c:v>1.0732707061268973</c:v>
                </c:pt>
                <c:pt idx="578">
                  <c:v>1.0733241327307936</c:v>
                </c:pt>
                <c:pt idx="579">
                  <c:v>1.0733324928142549</c:v>
                </c:pt>
                <c:pt idx="580">
                  <c:v>1.0733812971876808</c:v>
                </c:pt>
                <c:pt idx="581">
                  <c:v>1.0734739547916778</c:v>
                </c:pt>
                <c:pt idx="582">
                  <c:v>1.0735582321457733</c:v>
                </c:pt>
                <c:pt idx="583">
                  <c:v>1.0739478930620259</c:v>
                </c:pt>
                <c:pt idx="584">
                  <c:v>1.0745459657379766</c:v>
                </c:pt>
                <c:pt idx="585">
                  <c:v>1.0747095916911811</c:v>
                </c:pt>
                <c:pt idx="586">
                  <c:v>1.0750137283704697</c:v>
                </c:pt>
                <c:pt idx="587">
                  <c:v>1.0751946683983873</c:v>
                </c:pt>
                <c:pt idx="588">
                  <c:v>1.0753356655633066</c:v>
                </c:pt>
                <c:pt idx="589">
                  <c:v>1.0755415821151237</c:v>
                </c:pt>
                <c:pt idx="590">
                  <c:v>1.0757536314761942</c:v>
                </c:pt>
                <c:pt idx="591">
                  <c:v>1.0760221358049697</c:v>
                </c:pt>
                <c:pt idx="592">
                  <c:v>1.0760267947371398</c:v>
                </c:pt>
                <c:pt idx="593">
                  <c:v>1.0761931172420971</c:v>
                </c:pt>
                <c:pt idx="594">
                  <c:v>1.0763099874144424</c:v>
                </c:pt>
                <c:pt idx="595">
                  <c:v>1.0764254774593385</c:v>
                </c:pt>
                <c:pt idx="596">
                  <c:v>1.0779015373103067</c:v>
                </c:pt>
                <c:pt idx="597">
                  <c:v>1.0780057936172815</c:v>
                </c:pt>
                <c:pt idx="598">
                  <c:v>1.078065612408222</c:v>
                </c:pt>
                <c:pt idx="599">
                  <c:v>1.0782038056208711</c:v>
                </c:pt>
                <c:pt idx="600">
                  <c:v>1.0782690806949538</c:v>
                </c:pt>
                <c:pt idx="601">
                  <c:v>1.0783064956640678</c:v>
                </c:pt>
                <c:pt idx="602">
                  <c:v>1.079013371716067</c:v>
                </c:pt>
                <c:pt idx="603">
                  <c:v>1.0791123146381694</c:v>
                </c:pt>
                <c:pt idx="604">
                  <c:v>1.0798079335016357</c:v>
                </c:pt>
                <c:pt idx="605">
                  <c:v>1.0802670071961527</c:v>
                </c:pt>
                <c:pt idx="606">
                  <c:v>1.0803919874679726</c:v>
                </c:pt>
                <c:pt idx="607">
                  <c:v>1.0805270827678024</c:v>
                </c:pt>
                <c:pt idx="608">
                  <c:v>1.0810371667052627</c:v>
                </c:pt>
                <c:pt idx="609">
                  <c:v>1.0816851281502129</c:v>
                </c:pt>
                <c:pt idx="610">
                  <c:v>1.0818915816245025</c:v>
                </c:pt>
                <c:pt idx="611">
                  <c:v>1.0820040076764359</c:v>
                </c:pt>
                <c:pt idx="612">
                  <c:v>1.0822851936610296</c:v>
                </c:pt>
                <c:pt idx="613">
                  <c:v>1.0825838314468361</c:v>
                </c:pt>
                <c:pt idx="614">
                  <c:v>1.0826701786056998</c:v>
                </c:pt>
                <c:pt idx="615">
                  <c:v>1.0829021948988078</c:v>
                </c:pt>
                <c:pt idx="616">
                  <c:v>1.0831620318437865</c:v>
                </c:pt>
                <c:pt idx="617">
                  <c:v>1.0832912038027154</c:v>
                </c:pt>
                <c:pt idx="618">
                  <c:v>1.0834507237148634</c:v>
                </c:pt>
                <c:pt idx="619">
                  <c:v>1.0837854762213293</c:v>
                </c:pt>
                <c:pt idx="620">
                  <c:v>1.0842012433989319</c:v>
                </c:pt>
                <c:pt idx="621">
                  <c:v>1.0843615290084578</c:v>
                </c:pt>
                <c:pt idx="622">
                  <c:v>1.084513828369158</c:v>
                </c:pt>
                <c:pt idx="623">
                  <c:v>1.0851394456585268</c:v>
                </c:pt>
                <c:pt idx="624">
                  <c:v>1.0854587048253865</c:v>
                </c:pt>
                <c:pt idx="625">
                  <c:v>1.0855874197518098</c:v>
                </c:pt>
                <c:pt idx="626">
                  <c:v>1.0856619434742367</c:v>
                </c:pt>
                <c:pt idx="627">
                  <c:v>1.0857291508052715</c:v>
                </c:pt>
                <c:pt idx="628">
                  <c:v>1.0857921656233305</c:v>
                </c:pt>
                <c:pt idx="629">
                  <c:v>1.0863044520789698</c:v>
                </c:pt>
                <c:pt idx="630">
                  <c:v>1.086333834239263</c:v>
                </c:pt>
                <c:pt idx="631">
                  <c:v>1.0865111470002684</c:v>
                </c:pt>
                <c:pt idx="632">
                  <c:v>1.0867405149758518</c:v>
                </c:pt>
                <c:pt idx="633">
                  <c:v>1.0868124168229136</c:v>
                </c:pt>
                <c:pt idx="634">
                  <c:v>1.0871141255347663</c:v>
                </c:pt>
                <c:pt idx="635">
                  <c:v>1.087115921865937</c:v>
                </c:pt>
                <c:pt idx="636">
                  <c:v>1.0876567271734625</c:v>
                </c:pt>
                <c:pt idx="637">
                  <c:v>1.088563747400128</c:v>
                </c:pt>
                <c:pt idx="638">
                  <c:v>1.0890690413498216</c:v>
                </c:pt>
                <c:pt idx="639">
                  <c:v>1.0894277052086785</c:v>
                </c:pt>
                <c:pt idx="640">
                  <c:v>1.0895569700665868</c:v>
                </c:pt>
                <c:pt idx="641">
                  <c:v>1.0896324211767516</c:v>
                </c:pt>
                <c:pt idx="642">
                  <c:v>1.0897849073948382</c:v>
                </c:pt>
                <c:pt idx="643">
                  <c:v>1.090989567121502</c:v>
                </c:pt>
                <c:pt idx="644">
                  <c:v>1.0915747148139123</c:v>
                </c:pt>
                <c:pt idx="645">
                  <c:v>1.0917558857883156</c:v>
                </c:pt>
                <c:pt idx="646">
                  <c:v>1.0919134619074544</c:v>
                </c:pt>
                <c:pt idx="647">
                  <c:v>1.0921327126044598</c:v>
                </c:pt>
                <c:pt idx="648">
                  <c:v>1.0921874174224928</c:v>
                </c:pt>
                <c:pt idx="649">
                  <c:v>1.0931099486718379</c:v>
                </c:pt>
                <c:pt idx="650">
                  <c:v>1.0933642444258203</c:v>
                </c:pt>
                <c:pt idx="651">
                  <c:v>1.0935281348510653</c:v>
                </c:pt>
                <c:pt idx="652">
                  <c:v>1.094457445113685</c:v>
                </c:pt>
                <c:pt idx="653">
                  <c:v>1.095182481695417</c:v>
                </c:pt>
                <c:pt idx="654">
                  <c:v>1.0960457685823646</c:v>
                </c:pt>
                <c:pt idx="655">
                  <c:v>1.0975703568839785</c:v>
                </c:pt>
                <c:pt idx="656">
                  <c:v>1.0977056203808628</c:v>
                </c:pt>
                <c:pt idx="657">
                  <c:v>1.0980404895154234</c:v>
                </c:pt>
                <c:pt idx="658">
                  <c:v>1.0985937905780114</c:v>
                </c:pt>
                <c:pt idx="659">
                  <c:v>1.0987082036868405</c:v>
                </c:pt>
                <c:pt idx="660">
                  <c:v>1.098814205840426</c:v>
                </c:pt>
                <c:pt idx="661">
                  <c:v>1.0994631556764052</c:v>
                </c:pt>
                <c:pt idx="662">
                  <c:v>1.0996971911405145</c:v>
                </c:pt>
                <c:pt idx="663">
                  <c:v>1.1000260565080577</c:v>
                </c:pt>
                <c:pt idx="664">
                  <c:v>1.1000837867983078</c:v>
                </c:pt>
                <c:pt idx="665">
                  <c:v>1.1007737601745164</c:v>
                </c:pt>
                <c:pt idx="666">
                  <c:v>1.1025679500429153</c:v>
                </c:pt>
                <c:pt idx="667">
                  <c:v>1.1037655161492903</c:v>
                </c:pt>
                <c:pt idx="668">
                  <c:v>1.1040489353780711</c:v>
                </c:pt>
                <c:pt idx="669">
                  <c:v>1.104089207711523</c:v>
                </c:pt>
                <c:pt idx="670">
                  <c:v>1.1045822921442487</c:v>
                </c:pt>
                <c:pt idx="671">
                  <c:v>1.1048595310156866</c:v>
                </c:pt>
                <c:pt idx="672">
                  <c:v>1.1050990133847409</c:v>
                </c:pt>
                <c:pt idx="673">
                  <c:v>1.1052554399970005</c:v>
                </c:pt>
                <c:pt idx="674">
                  <c:v>1.1052707645460838</c:v>
                </c:pt>
                <c:pt idx="675">
                  <c:v>1.1056747426642406</c:v>
                </c:pt>
                <c:pt idx="676">
                  <c:v>1.1056977181165626</c:v>
                </c:pt>
                <c:pt idx="677">
                  <c:v>1.1057845036248408</c:v>
                </c:pt>
                <c:pt idx="678">
                  <c:v>1.1065784708934099</c:v>
                </c:pt>
                <c:pt idx="679">
                  <c:v>1.1070615294816022</c:v>
                </c:pt>
                <c:pt idx="680">
                  <c:v>1.1082949795350086</c:v>
                </c:pt>
                <c:pt idx="681">
                  <c:v>1.1085798912778018</c:v>
                </c:pt>
                <c:pt idx="682">
                  <c:v>1.1088943307572354</c:v>
                </c:pt>
                <c:pt idx="683">
                  <c:v>1.1102928632764837</c:v>
                </c:pt>
                <c:pt idx="684">
                  <c:v>1.111180672025887</c:v>
                </c:pt>
                <c:pt idx="685">
                  <c:v>1.1111871120185881</c:v>
                </c:pt>
                <c:pt idx="686">
                  <c:v>1.1112977012318803</c:v>
                </c:pt>
                <c:pt idx="687">
                  <c:v>1.1114035971968215</c:v>
                </c:pt>
                <c:pt idx="688">
                  <c:v>1.1123980358077907</c:v>
                </c:pt>
                <c:pt idx="689">
                  <c:v>1.1126033207770039</c:v>
                </c:pt>
                <c:pt idx="690">
                  <c:v>1.1128085777087742</c:v>
                </c:pt>
                <c:pt idx="691">
                  <c:v>1.1147289029279968</c:v>
                </c:pt>
                <c:pt idx="692">
                  <c:v>1.1150035406467047</c:v>
                </c:pt>
                <c:pt idx="693">
                  <c:v>1.1152873581567111</c:v>
                </c:pt>
                <c:pt idx="694">
                  <c:v>1.116972301634324</c:v>
                </c:pt>
                <c:pt idx="695">
                  <c:v>1.1175896916130228</c:v>
                </c:pt>
                <c:pt idx="696">
                  <c:v>1.1179451704585983</c:v>
                </c:pt>
                <c:pt idx="697">
                  <c:v>1.1192684362099321</c:v>
                </c:pt>
                <c:pt idx="698">
                  <c:v>1.1199645621429022</c:v>
                </c:pt>
                <c:pt idx="699">
                  <c:v>1.120998879208922</c:v>
                </c:pt>
                <c:pt idx="700">
                  <c:v>1.1212283513251609</c:v>
                </c:pt>
                <c:pt idx="701">
                  <c:v>1.1217316619341937</c:v>
                </c:pt>
                <c:pt idx="702">
                  <c:v>1.1221175963586698</c:v>
                </c:pt>
                <c:pt idx="703">
                  <c:v>1.1221208385544463</c:v>
                </c:pt>
                <c:pt idx="704">
                  <c:v>1.1221710665077549</c:v>
                </c:pt>
                <c:pt idx="705">
                  <c:v>1.1223312585029472</c:v>
                </c:pt>
                <c:pt idx="706">
                  <c:v>1.1224687636091493</c:v>
                </c:pt>
                <c:pt idx="707">
                  <c:v>1.12504455173452</c:v>
                </c:pt>
                <c:pt idx="708">
                  <c:v>1.1257954506868155</c:v>
                </c:pt>
                <c:pt idx="709">
                  <c:v>1.1265320547449471</c:v>
                </c:pt>
                <c:pt idx="710">
                  <c:v>1.1278848961453167</c:v>
                </c:pt>
                <c:pt idx="711">
                  <c:v>1.1281843101543669</c:v>
                </c:pt>
                <c:pt idx="712">
                  <c:v>1.129103654991586</c:v>
                </c:pt>
                <c:pt idx="713">
                  <c:v>1.1291701505554264</c:v>
                </c:pt>
                <c:pt idx="714">
                  <c:v>1.1305784005465234</c:v>
                </c:pt>
                <c:pt idx="715">
                  <c:v>1.131282505797941</c:v>
                </c:pt>
                <c:pt idx="716">
                  <c:v>1.1319275027163787</c:v>
                </c:pt>
                <c:pt idx="717">
                  <c:v>1.1320505618593197</c:v>
                </c:pt>
                <c:pt idx="718">
                  <c:v>1.1341655752769619</c:v>
                </c:pt>
                <c:pt idx="719">
                  <c:v>1.1341882280174118</c:v>
                </c:pt>
                <c:pt idx="720">
                  <c:v>1.1346841656731566</c:v>
                </c:pt>
                <c:pt idx="721">
                  <c:v>1.1351200920235367</c:v>
                </c:pt>
                <c:pt idx="722">
                  <c:v>1.1353613197876851</c:v>
                </c:pt>
                <c:pt idx="723">
                  <c:v>1.1380766450105111</c:v>
                </c:pt>
                <c:pt idx="724">
                  <c:v>1.1385477127163706</c:v>
                </c:pt>
                <c:pt idx="725">
                  <c:v>1.1404248586519559</c:v>
                </c:pt>
                <c:pt idx="726">
                  <c:v>1.1406059087957254</c:v>
                </c:pt>
                <c:pt idx="727">
                  <c:v>1.1415531093609921</c:v>
                </c:pt>
                <c:pt idx="728">
                  <c:v>1.1433092663849123</c:v>
                </c:pt>
                <c:pt idx="729">
                  <c:v>1.1442531600550792</c:v>
                </c:pt>
                <c:pt idx="730">
                  <c:v>1.1447887374967598</c:v>
                </c:pt>
                <c:pt idx="731">
                  <c:v>1.145548150051392</c:v>
                </c:pt>
                <c:pt idx="732">
                  <c:v>1.1485524326848</c:v>
                </c:pt>
                <c:pt idx="733">
                  <c:v>1.1513003645307742</c:v>
                </c:pt>
                <c:pt idx="734">
                  <c:v>1.1524342723600369</c:v>
                </c:pt>
                <c:pt idx="735">
                  <c:v>1.1525665349108476</c:v>
                </c:pt>
                <c:pt idx="736">
                  <c:v>1.1540234053596117</c:v>
                </c:pt>
                <c:pt idx="737">
                  <c:v>1.1567123982755503</c:v>
                </c:pt>
                <c:pt idx="738">
                  <c:v>1.1570231752554612</c:v>
                </c:pt>
                <c:pt idx="739">
                  <c:v>1.1602742326294178</c:v>
                </c:pt>
                <c:pt idx="740">
                  <c:v>1.1660536558989514</c:v>
                </c:pt>
                <c:pt idx="741">
                  <c:v>1.1670383043139938</c:v>
                </c:pt>
                <c:pt idx="742">
                  <c:v>1.1670895719892385</c:v>
                </c:pt>
                <c:pt idx="743">
                  <c:v>1.1689533558728287</c:v>
                </c:pt>
                <c:pt idx="744">
                  <c:v>1.1755684926537311</c:v>
                </c:pt>
                <c:pt idx="745">
                  <c:v>1.1813956850958418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509248"/>
        <c:axId val="113026752"/>
      </c:lineChart>
      <c:catAx>
        <c:axId val="115509248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sorted</a:t>
                </a:r>
                <a:r>
                  <a:rPr lang="en-US" sz="1200" baseline="0" dirty="0"/>
                  <a:t> four-program workloads</a:t>
                </a:r>
              </a:p>
              <a:p>
                <a:pPr>
                  <a:defRPr sz="1200"/>
                </a:pPr>
                <a:r>
                  <a:rPr lang="en-US" sz="1200" baseline="0" dirty="0" smtClean="0"/>
                  <a:t>(1Big 3 Small)</a:t>
                </a:r>
                <a:endParaRPr lang="en-US" sz="1200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113026752"/>
        <c:crosses val="autoZero"/>
        <c:auto val="1"/>
        <c:lblAlgn val="ctr"/>
        <c:lblOffset val="100"/>
        <c:noMultiLvlLbl val="0"/>
      </c:catAx>
      <c:valAx>
        <c:axId val="113026752"/>
        <c:scaling>
          <c:orientation val="minMax"/>
          <c:max val="1.3"/>
          <c:min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1550924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'charts (isca-presentation)'!$D$2</c:f>
              <c:strCache>
                <c:ptCount val="1"/>
                <c:pt idx="0">
                  <c:v>in-order</c:v>
                </c:pt>
              </c:strCache>
            </c:strRef>
          </c:tx>
          <c:invertIfNegative val="0"/>
          <c:cat>
            <c:strRef>
              <c:f>'charts (isca-presentation)'!$B$3:$B$30</c:f>
              <c:strCache>
                <c:ptCount val="28"/>
                <c:pt idx="0">
                  <c:v>libquantum</c:v>
                </c:pt>
                <c:pt idx="1">
                  <c:v>gcc.166</c:v>
                </c:pt>
                <c:pt idx="2">
                  <c:v>gcc.g23</c:v>
                </c:pt>
                <c:pt idx="3">
                  <c:v>mcf.ref</c:v>
                </c:pt>
                <c:pt idx="4">
                  <c:v>gcc.s</c:v>
                </c:pt>
                <c:pt idx="5">
                  <c:v>perl.split</c:v>
                </c:pt>
                <c:pt idx="6">
                  <c:v>gcc.cp-decl</c:v>
                </c:pt>
                <c:pt idx="7">
                  <c:v>tonto</c:v>
                </c:pt>
                <c:pt idx="8">
                  <c:v>gobmk.n</c:v>
                </c:pt>
                <c:pt idx="9">
                  <c:v>dealII</c:v>
                </c:pt>
                <c:pt idx="10">
                  <c:v>omnetpp</c:v>
                </c:pt>
                <c:pt idx="11">
                  <c:v>sjeng</c:v>
                </c:pt>
                <c:pt idx="12">
                  <c:v>xalancbmk</c:v>
                </c:pt>
                <c:pt idx="13">
                  <c:v>bzip2.p</c:v>
                </c:pt>
                <c:pt idx="14">
                  <c:v>lbm</c:v>
                </c:pt>
                <c:pt idx="15">
                  <c:v>h264.f_ref</c:v>
                </c:pt>
                <c:pt idx="16">
                  <c:v>gamess.h</c:v>
                </c:pt>
                <c:pt idx="17">
                  <c:v>hmmer.r</c:v>
                </c:pt>
                <c:pt idx="18">
                  <c:v>hmmer.n</c:v>
                </c:pt>
                <c:pt idx="19">
                  <c:v>bzip2.c</c:v>
                </c:pt>
                <c:pt idx="20">
                  <c:v>bwaves</c:v>
                </c:pt>
                <c:pt idx="21">
                  <c:v>bzip2.l</c:v>
                </c:pt>
                <c:pt idx="22">
                  <c:v>bzip2.t</c:v>
                </c:pt>
                <c:pt idx="23">
                  <c:v>milc.su3</c:v>
                </c:pt>
                <c:pt idx="24">
                  <c:v>bzip2.s</c:v>
                </c:pt>
                <c:pt idx="25">
                  <c:v>GemsFDTD</c:v>
                </c:pt>
                <c:pt idx="26">
                  <c:v>astar.B</c:v>
                </c:pt>
                <c:pt idx="27">
                  <c:v>astar.r</c:v>
                </c:pt>
              </c:strCache>
            </c:strRef>
          </c:cat>
          <c:val>
            <c:numRef>
              <c:f>'charts (isca-presentation)'!$D$3:$D$30</c:f>
              <c:numCache>
                <c:formatCode>0,000</c:formatCode>
                <c:ptCount val="28"/>
                <c:pt idx="0">
                  <c:v>1.2504500000000001</c:v>
                </c:pt>
                <c:pt idx="1">
                  <c:v>1.2813099999999999</c:v>
                </c:pt>
                <c:pt idx="2">
                  <c:v>1.0142800000000001</c:v>
                </c:pt>
                <c:pt idx="3">
                  <c:v>2.32138</c:v>
                </c:pt>
                <c:pt idx="4">
                  <c:v>0.67500000000000004</c:v>
                </c:pt>
                <c:pt idx="5">
                  <c:v>0.64085000000000003</c:v>
                </c:pt>
                <c:pt idx="6">
                  <c:v>0.75085999999999997</c:v>
                </c:pt>
                <c:pt idx="7">
                  <c:v>0.49719000000000002</c:v>
                </c:pt>
                <c:pt idx="8">
                  <c:v>0.59658</c:v>
                </c:pt>
                <c:pt idx="9">
                  <c:v>0.46511000000000002</c:v>
                </c:pt>
                <c:pt idx="10">
                  <c:v>2.1335999999999999</c:v>
                </c:pt>
                <c:pt idx="11">
                  <c:v>0.60807999999999995</c:v>
                </c:pt>
                <c:pt idx="12">
                  <c:v>1.0069900000000001</c:v>
                </c:pt>
                <c:pt idx="13">
                  <c:v>0.51993</c:v>
                </c:pt>
                <c:pt idx="14">
                  <c:v>0.90749000000000002</c:v>
                </c:pt>
                <c:pt idx="15">
                  <c:v>0.59641999999999995</c:v>
                </c:pt>
                <c:pt idx="16">
                  <c:v>0.54130999999999996</c:v>
                </c:pt>
                <c:pt idx="17">
                  <c:v>0.52881</c:v>
                </c:pt>
                <c:pt idx="18">
                  <c:v>0.54661000000000004</c:v>
                </c:pt>
                <c:pt idx="19">
                  <c:v>0.57582999999999995</c:v>
                </c:pt>
                <c:pt idx="20">
                  <c:v>1.17943</c:v>
                </c:pt>
                <c:pt idx="21">
                  <c:v>0.69884999999999997</c:v>
                </c:pt>
                <c:pt idx="22">
                  <c:v>0.59374000000000005</c:v>
                </c:pt>
                <c:pt idx="23">
                  <c:v>2.5196100000000001</c:v>
                </c:pt>
                <c:pt idx="24">
                  <c:v>0.67972999999999995</c:v>
                </c:pt>
                <c:pt idx="25">
                  <c:v>1.5841799999999999</c:v>
                </c:pt>
                <c:pt idx="26">
                  <c:v>1.55261</c:v>
                </c:pt>
                <c:pt idx="27">
                  <c:v>0.92740999999999996</c:v>
                </c:pt>
              </c:numCache>
            </c:numRef>
          </c:val>
        </c:ser>
        <c:ser>
          <c:idx val="2"/>
          <c:order val="2"/>
          <c:tx>
            <c:strRef>
              <c:f>'charts (isca-presentation)'!$E$2</c:f>
              <c:strCache>
                <c:ptCount val="1"/>
                <c:pt idx="0">
                  <c:v>out-of-order</c:v>
                </c:pt>
              </c:strCache>
            </c:strRef>
          </c:tx>
          <c:invertIfNegative val="0"/>
          <c:cat>
            <c:strRef>
              <c:f>'charts (isca-presentation)'!$B$3:$B$30</c:f>
              <c:strCache>
                <c:ptCount val="28"/>
                <c:pt idx="0">
                  <c:v>libquantum</c:v>
                </c:pt>
                <c:pt idx="1">
                  <c:v>gcc.166</c:v>
                </c:pt>
                <c:pt idx="2">
                  <c:v>gcc.g23</c:v>
                </c:pt>
                <c:pt idx="3">
                  <c:v>mcf.ref</c:v>
                </c:pt>
                <c:pt idx="4">
                  <c:v>gcc.s</c:v>
                </c:pt>
                <c:pt idx="5">
                  <c:v>perl.split</c:v>
                </c:pt>
                <c:pt idx="6">
                  <c:v>gcc.cp-decl</c:v>
                </c:pt>
                <c:pt idx="7">
                  <c:v>tonto</c:v>
                </c:pt>
                <c:pt idx="8">
                  <c:v>gobmk.n</c:v>
                </c:pt>
                <c:pt idx="9">
                  <c:v>dealII</c:v>
                </c:pt>
                <c:pt idx="10">
                  <c:v>omnetpp</c:v>
                </c:pt>
                <c:pt idx="11">
                  <c:v>sjeng</c:v>
                </c:pt>
                <c:pt idx="12">
                  <c:v>xalancbmk</c:v>
                </c:pt>
                <c:pt idx="13">
                  <c:v>bzip2.p</c:v>
                </c:pt>
                <c:pt idx="14">
                  <c:v>lbm</c:v>
                </c:pt>
                <c:pt idx="15">
                  <c:v>h264.f_ref</c:v>
                </c:pt>
                <c:pt idx="16">
                  <c:v>gamess.h</c:v>
                </c:pt>
                <c:pt idx="17">
                  <c:v>hmmer.r</c:v>
                </c:pt>
                <c:pt idx="18">
                  <c:v>hmmer.n</c:v>
                </c:pt>
                <c:pt idx="19">
                  <c:v>bzip2.c</c:v>
                </c:pt>
                <c:pt idx="20">
                  <c:v>bwaves</c:v>
                </c:pt>
                <c:pt idx="21">
                  <c:v>bzip2.l</c:v>
                </c:pt>
                <c:pt idx="22">
                  <c:v>bzip2.t</c:v>
                </c:pt>
                <c:pt idx="23">
                  <c:v>milc.su3</c:v>
                </c:pt>
                <c:pt idx="24">
                  <c:v>bzip2.s</c:v>
                </c:pt>
                <c:pt idx="25">
                  <c:v>GemsFDTD</c:v>
                </c:pt>
                <c:pt idx="26">
                  <c:v>astar.B</c:v>
                </c:pt>
                <c:pt idx="27">
                  <c:v>astar.r</c:v>
                </c:pt>
              </c:strCache>
            </c:strRef>
          </c:cat>
          <c:val>
            <c:numRef>
              <c:f>'charts (isca-presentation)'!$E$3:$E$30</c:f>
              <c:numCache>
                <c:formatCode>0,000</c:formatCode>
                <c:ptCount val="28"/>
                <c:pt idx="0">
                  <c:v>0.92271999999999998</c:v>
                </c:pt>
                <c:pt idx="1">
                  <c:v>0.87051999999999996</c:v>
                </c:pt>
                <c:pt idx="2">
                  <c:v>0.66996999999999995</c:v>
                </c:pt>
                <c:pt idx="3">
                  <c:v>1.49786</c:v>
                </c:pt>
                <c:pt idx="4">
                  <c:v>0.40418999999999999</c:v>
                </c:pt>
                <c:pt idx="5">
                  <c:v>0.37819999999999998</c:v>
                </c:pt>
                <c:pt idx="6">
                  <c:v>0.43763999999999997</c:v>
                </c:pt>
                <c:pt idx="7">
                  <c:v>0.28386</c:v>
                </c:pt>
                <c:pt idx="8">
                  <c:v>0.33387</c:v>
                </c:pt>
                <c:pt idx="9">
                  <c:v>0.25484000000000001</c:v>
                </c:pt>
                <c:pt idx="10">
                  <c:v>1.1189100000000001</c:v>
                </c:pt>
                <c:pt idx="11">
                  <c:v>0.30886000000000002</c:v>
                </c:pt>
                <c:pt idx="12">
                  <c:v>0.50538000000000005</c:v>
                </c:pt>
                <c:pt idx="13">
                  <c:v>0.25857000000000002</c:v>
                </c:pt>
                <c:pt idx="14">
                  <c:v>0.44245000000000001</c:v>
                </c:pt>
                <c:pt idx="15">
                  <c:v>0.29025000000000001</c:v>
                </c:pt>
                <c:pt idx="16">
                  <c:v>0.26074000000000003</c:v>
                </c:pt>
                <c:pt idx="17">
                  <c:v>0.25137999999999999</c:v>
                </c:pt>
                <c:pt idx="18">
                  <c:v>0.25566</c:v>
                </c:pt>
                <c:pt idx="19">
                  <c:v>0.26335999999999998</c:v>
                </c:pt>
                <c:pt idx="20">
                  <c:v>0.52358000000000005</c:v>
                </c:pt>
                <c:pt idx="21">
                  <c:v>0.30972</c:v>
                </c:pt>
                <c:pt idx="22">
                  <c:v>0.25656000000000001</c:v>
                </c:pt>
                <c:pt idx="23">
                  <c:v>1.01901</c:v>
                </c:pt>
                <c:pt idx="24">
                  <c:v>0.26573000000000002</c:v>
                </c:pt>
                <c:pt idx="25">
                  <c:v>0.55720000000000003</c:v>
                </c:pt>
                <c:pt idx="26">
                  <c:v>0.44362000000000001</c:v>
                </c:pt>
                <c:pt idx="27">
                  <c:v>0.25836999999999999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15210240"/>
        <c:axId val="113029056"/>
      </c:barChart>
      <c:lineChart>
        <c:grouping val="standard"/>
        <c:varyColors val="0"/>
        <c:ser>
          <c:idx val="0"/>
          <c:order val="0"/>
          <c:tx>
            <c:strRef>
              <c:f>'charts (isca-presentation)'!$C$2</c:f>
              <c:strCache>
                <c:ptCount val="1"/>
                <c:pt idx="0">
                  <c:v>relative performance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'charts (isca-presentation)'!$B$3:$B$30</c:f>
              <c:strCache>
                <c:ptCount val="28"/>
                <c:pt idx="0">
                  <c:v>libquantum</c:v>
                </c:pt>
                <c:pt idx="1">
                  <c:v>gcc.166</c:v>
                </c:pt>
                <c:pt idx="2">
                  <c:v>gcc.g23</c:v>
                </c:pt>
                <c:pt idx="3">
                  <c:v>mcf.ref</c:v>
                </c:pt>
                <c:pt idx="4">
                  <c:v>gcc.s</c:v>
                </c:pt>
                <c:pt idx="5">
                  <c:v>perl.split</c:v>
                </c:pt>
                <c:pt idx="6">
                  <c:v>gcc.cp-decl</c:v>
                </c:pt>
                <c:pt idx="7">
                  <c:v>tonto</c:v>
                </c:pt>
                <c:pt idx="8">
                  <c:v>gobmk.n</c:v>
                </c:pt>
                <c:pt idx="9">
                  <c:v>dealII</c:v>
                </c:pt>
                <c:pt idx="10">
                  <c:v>omnetpp</c:v>
                </c:pt>
                <c:pt idx="11">
                  <c:v>sjeng</c:v>
                </c:pt>
                <c:pt idx="12">
                  <c:v>xalancbmk</c:v>
                </c:pt>
                <c:pt idx="13">
                  <c:v>bzip2.p</c:v>
                </c:pt>
                <c:pt idx="14">
                  <c:v>lbm</c:v>
                </c:pt>
                <c:pt idx="15">
                  <c:v>h264.f_ref</c:v>
                </c:pt>
                <c:pt idx="16">
                  <c:v>gamess.h</c:v>
                </c:pt>
                <c:pt idx="17">
                  <c:v>hmmer.r</c:v>
                </c:pt>
                <c:pt idx="18">
                  <c:v>hmmer.n</c:v>
                </c:pt>
                <c:pt idx="19">
                  <c:v>bzip2.c</c:v>
                </c:pt>
                <c:pt idx="20">
                  <c:v>bwaves</c:v>
                </c:pt>
                <c:pt idx="21">
                  <c:v>bzip2.l</c:v>
                </c:pt>
                <c:pt idx="22">
                  <c:v>bzip2.t</c:v>
                </c:pt>
                <c:pt idx="23">
                  <c:v>milc.su3</c:v>
                </c:pt>
                <c:pt idx="24">
                  <c:v>bzip2.s</c:v>
                </c:pt>
                <c:pt idx="25">
                  <c:v>GemsFDTD</c:v>
                </c:pt>
                <c:pt idx="26">
                  <c:v>astar.B</c:v>
                </c:pt>
                <c:pt idx="27">
                  <c:v>astar.r</c:v>
                </c:pt>
              </c:strCache>
            </c:strRef>
          </c:cat>
          <c:val>
            <c:numRef>
              <c:f>'charts (isca-presentation)'!$C$3:$C$30</c:f>
              <c:numCache>
                <c:formatCode>0.00</c:formatCode>
                <c:ptCount val="28"/>
                <c:pt idx="0">
                  <c:v>1.3551781688919717</c:v>
                </c:pt>
                <c:pt idx="1">
                  <c:v>1.4718903643799108</c:v>
                </c:pt>
                <c:pt idx="2">
                  <c:v>1.5139185336656866</c:v>
                </c:pt>
                <c:pt idx="3">
                  <c:v>1.5497977114015997</c:v>
                </c:pt>
                <c:pt idx="4">
                  <c:v>1.6700066800267201</c:v>
                </c:pt>
                <c:pt idx="5">
                  <c:v>1.6944738233738765</c:v>
                </c:pt>
                <c:pt idx="6">
                  <c:v>1.715702403802212</c:v>
                </c:pt>
                <c:pt idx="7">
                  <c:v>1.7515324455717607</c:v>
                </c:pt>
                <c:pt idx="8">
                  <c:v>1.7868631503279719</c:v>
                </c:pt>
                <c:pt idx="9">
                  <c:v>1.8251059488306389</c:v>
                </c:pt>
                <c:pt idx="10">
                  <c:v>1.906855779285197</c:v>
                </c:pt>
                <c:pt idx="11">
                  <c:v>1.9687884478404452</c:v>
                </c:pt>
                <c:pt idx="12">
                  <c:v>1.9925402667299852</c:v>
                </c:pt>
                <c:pt idx="13">
                  <c:v>2.0107901148625129</c:v>
                </c:pt>
                <c:pt idx="14">
                  <c:v>2.0510566165668438</c:v>
                </c:pt>
                <c:pt idx="15">
                  <c:v>2.0548492678725236</c:v>
                </c:pt>
                <c:pt idx="16">
                  <c:v>2.0760527728771954</c:v>
                </c:pt>
                <c:pt idx="17">
                  <c:v>2.1036279735858066</c:v>
                </c:pt>
                <c:pt idx="18">
                  <c:v>2.1380348900883988</c:v>
                </c:pt>
                <c:pt idx="19">
                  <c:v>2.1864747873633048</c:v>
                </c:pt>
                <c:pt idx="20">
                  <c:v>2.2526261507315022</c:v>
                </c:pt>
                <c:pt idx="21">
                  <c:v>2.2563928709802403</c:v>
                </c:pt>
                <c:pt idx="22">
                  <c:v>2.3142344870595575</c:v>
                </c:pt>
                <c:pt idx="23">
                  <c:v>2.4726057644184065</c:v>
                </c:pt>
                <c:pt idx="24">
                  <c:v>2.557972377977646</c:v>
                </c:pt>
                <c:pt idx="25">
                  <c:v>2.8431083991385497</c:v>
                </c:pt>
                <c:pt idx="26">
                  <c:v>3.4998647491095984</c:v>
                </c:pt>
                <c:pt idx="27">
                  <c:v>3.5894647211363546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209216"/>
        <c:axId val="113028480"/>
      </c:lineChart>
      <c:catAx>
        <c:axId val="115209216"/>
        <c:scaling>
          <c:orientation val="minMax"/>
        </c:scaling>
        <c:delete val="0"/>
        <c:axPos val="b"/>
        <c:numFmt formatCode="@" sourceLinked="0"/>
        <c:majorTickMark val="none"/>
        <c:minorTickMark val="none"/>
        <c:tickLblPos val="nextTo"/>
        <c:txPr>
          <a:bodyPr rot="-5400000" vert="horz" anchor="t" anchorCtr="0"/>
          <a:lstStyle/>
          <a:p>
            <a:pPr>
              <a:defRPr sz="1100"/>
            </a:pPr>
            <a:endParaRPr lang="en-US"/>
          </a:p>
        </c:txPr>
        <c:crossAx val="113028480"/>
        <c:crosses val="autoZero"/>
        <c:auto val="1"/>
        <c:lblAlgn val="ctr"/>
        <c:lblOffset val="100"/>
        <c:noMultiLvlLbl val="0"/>
      </c:catAx>
      <c:valAx>
        <c:axId val="11302848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rgbClr val="C00000"/>
                    </a:solidFill>
                  </a:defRPr>
                </a:pPr>
                <a:r>
                  <a:rPr lang="en-US" sz="1400">
                    <a:solidFill>
                      <a:srgbClr val="C00000"/>
                    </a:solidFill>
                  </a:rPr>
                  <a:t>relative performance</a:t>
                </a:r>
              </a:p>
            </c:rich>
          </c:tx>
          <c:layout>
            <c:manualLayout>
              <c:xMode val="edge"/>
              <c:yMode val="edge"/>
              <c:x val="9.7222222222222224E-3"/>
              <c:y val="0.18984773740631819"/>
            </c:manualLayout>
          </c:layout>
          <c:overlay val="0"/>
        </c:title>
        <c:numFmt formatCode="0.0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C00000"/>
                </a:solidFill>
              </a:defRPr>
            </a:pPr>
            <a:endParaRPr lang="en-US"/>
          </a:p>
        </c:txPr>
        <c:crossAx val="115209216"/>
        <c:crosses val="autoZero"/>
        <c:crossBetween val="between"/>
      </c:valAx>
      <c:valAx>
        <c:axId val="113029056"/>
        <c:scaling>
          <c:orientation val="minMax"/>
          <c:max val="3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cycles per instruction (cpi)</a:t>
                </a:r>
              </a:p>
            </c:rich>
          </c:tx>
          <c:layout>
            <c:manualLayout>
              <c:xMode val="edge"/>
              <c:yMode val="edge"/>
              <c:x val="0.96109022309711289"/>
              <c:y val="0.12390759889953516"/>
            </c:manualLayout>
          </c:layout>
          <c:overlay val="0"/>
        </c:title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15210240"/>
        <c:crosses val="max"/>
        <c:crossBetween val="between"/>
      </c:valAx>
      <c:catAx>
        <c:axId val="115210240"/>
        <c:scaling>
          <c:orientation val="minMax"/>
        </c:scaling>
        <c:delete val="1"/>
        <c:axPos val="b"/>
        <c:majorTickMark val="out"/>
        <c:minorTickMark val="none"/>
        <c:tickLblPos val="none"/>
        <c:crossAx val="113029056"/>
        <c:crosses val="autoZero"/>
        <c:auto val="1"/>
        <c:lblAlgn val="ctr"/>
        <c:lblOffset val="100"/>
        <c:noMultiLvlLbl val="0"/>
      </c:catAx>
    </c:plotArea>
    <c:legend>
      <c:legendPos val="t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8.6779984759969522E-2"/>
          <c:y val="0.23110312819680032"/>
          <c:w val="0.8942952840572348"/>
          <c:h val="0.69597388049280762"/>
        </c:manualLayout>
      </c:layout>
      <c:lineChart>
        <c:grouping val="standard"/>
        <c:varyColors val="0"/>
        <c:ser>
          <c:idx val="4"/>
          <c:order val="0"/>
          <c:tx>
            <c:strRef>
              <c:f>'charts (isca-presentation)'!$BL$2</c:f>
              <c:strCache>
                <c:ptCount val="1"/>
                <c:pt idx="0">
                  <c:v>small-core slowdown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val>
            <c:numRef>
              <c:f>'charts (isca-presentation)'!$BL$3:$BL$56</c:f>
              <c:numCache>
                <c:formatCode>0.00</c:formatCode>
                <c:ptCount val="54"/>
                <c:pt idx="0">
                  <c:v>2.1036279735858066</c:v>
                </c:pt>
                <c:pt idx="1">
                  <c:v>2.2563928709802403</c:v>
                </c:pt>
                <c:pt idx="2">
                  <c:v>3.5894647211363546</c:v>
                </c:pt>
                <c:pt idx="3">
                  <c:v>2.0000390304828075</c:v>
                </c:pt>
                <c:pt idx="4">
                  <c:v>2.0760527728771954</c:v>
                </c:pt>
                <c:pt idx="5">
                  <c:v>1.9572620623826091</c:v>
                </c:pt>
                <c:pt idx="6">
                  <c:v>2.0107901148625129</c:v>
                </c:pt>
                <c:pt idx="7">
                  <c:v>2.1864747873633048</c:v>
                </c:pt>
                <c:pt idx="8">
                  <c:v>2.3142344870595575</c:v>
                </c:pt>
                <c:pt idx="9">
                  <c:v>2.0548492678725236</c:v>
                </c:pt>
                <c:pt idx="10">
                  <c:v>1.7265943967337742</c:v>
                </c:pt>
                <c:pt idx="11">
                  <c:v>2.0576415826221881</c:v>
                </c:pt>
                <c:pt idx="12">
                  <c:v>1.7515324455717607</c:v>
                </c:pt>
                <c:pt idx="13">
                  <c:v>2.2538197097020629</c:v>
                </c:pt>
                <c:pt idx="14">
                  <c:v>2.1625090073087874</c:v>
                </c:pt>
                <c:pt idx="15">
                  <c:v>1.8251059488306389</c:v>
                </c:pt>
                <c:pt idx="16">
                  <c:v>2.557972377977646</c:v>
                </c:pt>
                <c:pt idx="17">
                  <c:v>2.0771882994105213</c:v>
                </c:pt>
                <c:pt idx="18">
                  <c:v>2.1380348900883988</c:v>
                </c:pt>
                <c:pt idx="19">
                  <c:v>1.8672409763264219</c:v>
                </c:pt>
                <c:pt idx="20">
                  <c:v>2.0528847919497597</c:v>
                </c:pt>
                <c:pt idx="21">
                  <c:v>2.2979014068131614</c:v>
                </c:pt>
                <c:pt idx="22">
                  <c:v>1.7563808483524486</c:v>
                </c:pt>
                <c:pt idx="23">
                  <c:v>1.6923076923076921</c:v>
                </c:pt>
                <c:pt idx="24">
                  <c:v>1.7868631503279719</c:v>
                </c:pt>
                <c:pt idx="25">
                  <c:v>1.6700066800267201</c:v>
                </c:pt>
                <c:pt idx="26">
                  <c:v>1.7154168080533874</c:v>
                </c:pt>
                <c:pt idx="27">
                  <c:v>1.715702403802212</c:v>
                </c:pt>
                <c:pt idx="28">
                  <c:v>1.9687884478404452</c:v>
                </c:pt>
                <c:pt idx="29">
                  <c:v>1.9814987312497994</c:v>
                </c:pt>
                <c:pt idx="30">
                  <c:v>1.6944738233738765</c:v>
                </c:pt>
                <c:pt idx="31">
                  <c:v>1.8187675427404948</c:v>
                </c:pt>
                <c:pt idx="32">
                  <c:v>2.3810683660872178</c:v>
                </c:pt>
                <c:pt idx="33">
                  <c:v>1.6072148723749569</c:v>
                </c:pt>
                <c:pt idx="34">
                  <c:v>1.9925402667299852</c:v>
                </c:pt>
                <c:pt idx="35">
                  <c:v>2.1368197379294065</c:v>
                </c:pt>
                <c:pt idx="36">
                  <c:v>2.0342298288508558</c:v>
                </c:pt>
                <c:pt idx="37">
                  <c:v>1.4285895645550335</c:v>
                </c:pt>
                <c:pt idx="38">
                  <c:v>2.0510566165668438</c:v>
                </c:pt>
                <c:pt idx="39">
                  <c:v>3.4998647491095984</c:v>
                </c:pt>
                <c:pt idx="40">
                  <c:v>1.5139185336656866</c:v>
                </c:pt>
                <c:pt idx="41">
                  <c:v>2.4763595670045406</c:v>
                </c:pt>
                <c:pt idx="42">
                  <c:v>1.4891473087019109</c:v>
                </c:pt>
                <c:pt idx="43">
                  <c:v>2.2526261507315022</c:v>
                </c:pt>
                <c:pt idx="44">
                  <c:v>2.8431083991385497</c:v>
                </c:pt>
                <c:pt idx="45">
                  <c:v>1.5287960855116833</c:v>
                </c:pt>
                <c:pt idx="46">
                  <c:v>2.2251439240703283</c:v>
                </c:pt>
                <c:pt idx="47">
                  <c:v>1.4718903643799108</c:v>
                </c:pt>
                <c:pt idx="48">
                  <c:v>2.5977006916510681</c:v>
                </c:pt>
                <c:pt idx="49">
                  <c:v>2.9781030323317905</c:v>
                </c:pt>
                <c:pt idx="50">
                  <c:v>1.906855779285197</c:v>
                </c:pt>
                <c:pt idx="51">
                  <c:v>1.5497977114015997</c:v>
                </c:pt>
                <c:pt idx="52">
                  <c:v>2.4726057644184065</c:v>
                </c:pt>
                <c:pt idx="53">
                  <c:v>1.3551781688919717</c:v>
                </c:pt>
              </c:numCache>
            </c:numRef>
          </c:val>
          <c:smooth val="0"/>
        </c:ser>
        <c:ser>
          <c:idx val="5"/>
          <c:order val="1"/>
          <c:tx>
            <c:strRef>
              <c:f>'charts (isca-presentation)'!$BM$2</c:f>
              <c:strCache>
                <c:ptCount val="1"/>
                <c:pt idx="0">
                  <c:v>ILP ratio</c:v>
                </c:pt>
              </c:strCache>
            </c:strRef>
          </c:tx>
          <c:spPr>
            <a:ln w="19050">
              <a:solidFill>
                <a:schemeClr val="tx1">
                  <a:lumMod val="75000"/>
                  <a:lumOff val="25000"/>
                </a:schemeClr>
              </a:solidFill>
            </a:ln>
          </c:spPr>
          <c:marker>
            <c:symbol val="square"/>
            <c:size val="4"/>
            <c:spPr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c:spPr>
          </c:marker>
          <c:val>
            <c:numRef>
              <c:f>'charts (isca-presentation)'!$BM$3:$BM$56</c:f>
              <c:numCache>
                <c:formatCode>0.00</c:formatCode>
                <c:ptCount val="54"/>
                <c:pt idx="0">
                  <c:v>2.0663425907478978</c:v>
                </c:pt>
                <c:pt idx="1">
                  <c:v>2.1276393380254901</c:v>
                </c:pt>
                <c:pt idx="2">
                  <c:v>2.6581336746530138</c:v>
                </c:pt>
                <c:pt idx="3">
                  <c:v>1.9852020937463104</c:v>
                </c:pt>
                <c:pt idx="4">
                  <c:v>1.9762253253688833</c:v>
                </c:pt>
                <c:pt idx="5">
                  <c:v>1.8909700761287405</c:v>
                </c:pt>
                <c:pt idx="6">
                  <c:v>1.8537401417987731</c:v>
                </c:pt>
                <c:pt idx="7">
                  <c:v>1.9947532447039333</c:v>
                </c:pt>
                <c:pt idx="8">
                  <c:v>2.0805079669342277</c:v>
                </c:pt>
                <c:pt idx="9">
                  <c:v>1.8465961108873183</c:v>
                </c:pt>
                <c:pt idx="10">
                  <c:v>1.8507986111111112</c:v>
                </c:pt>
                <c:pt idx="11">
                  <c:v>2.021891212073573</c:v>
                </c:pt>
                <c:pt idx="12">
                  <c:v>1.7866706559952126</c:v>
                </c:pt>
                <c:pt idx="13">
                  <c:v>2.1605579759382865</c:v>
                </c:pt>
                <c:pt idx="14">
                  <c:v>1.9018030208828585</c:v>
                </c:pt>
                <c:pt idx="15">
                  <c:v>1.7957729660882025</c:v>
                </c:pt>
                <c:pt idx="16">
                  <c:v>2.1185007974481658</c:v>
                </c:pt>
                <c:pt idx="17">
                  <c:v>2.0215517241379306</c:v>
                </c:pt>
                <c:pt idx="18">
                  <c:v>2.059196617336152</c:v>
                </c:pt>
                <c:pt idx="19">
                  <c:v>1.9955421821018613</c:v>
                </c:pt>
                <c:pt idx="20">
                  <c:v>1.9281210089399743</c:v>
                </c:pt>
                <c:pt idx="21">
                  <c:v>1.8587172068528333</c:v>
                </c:pt>
                <c:pt idx="22">
                  <c:v>1.6391433670434268</c:v>
                </c:pt>
                <c:pt idx="23">
                  <c:v>1.7612681888087069</c:v>
                </c:pt>
                <c:pt idx="24">
                  <c:v>1.9539611800670327</c:v>
                </c:pt>
                <c:pt idx="25">
                  <c:v>1.8375406321322358</c:v>
                </c:pt>
                <c:pt idx="26">
                  <c:v>1.9986891876708734</c:v>
                </c:pt>
                <c:pt idx="27">
                  <c:v>1.8421138958141976</c:v>
                </c:pt>
                <c:pt idx="28">
                  <c:v>2.0335775560546372</c:v>
                </c:pt>
                <c:pt idx="29">
                  <c:v>2.0356663243542141</c:v>
                </c:pt>
                <c:pt idx="30">
                  <c:v>1.858752324351916</c:v>
                </c:pt>
                <c:pt idx="31">
                  <c:v>1.9439072297348345</c:v>
                </c:pt>
                <c:pt idx="32">
                  <c:v>1.885396673064619</c:v>
                </c:pt>
                <c:pt idx="33">
                  <c:v>1.831876517516476</c:v>
                </c:pt>
                <c:pt idx="34">
                  <c:v>2.0979778710415875</c:v>
                </c:pt>
                <c:pt idx="35">
                  <c:v>2.0149729335432105</c:v>
                </c:pt>
                <c:pt idx="36">
                  <c:v>1.8334317546553285</c:v>
                </c:pt>
                <c:pt idx="37">
                  <c:v>1.5047512729054919</c:v>
                </c:pt>
                <c:pt idx="38">
                  <c:v>2.2155889762577297</c:v>
                </c:pt>
                <c:pt idx="39">
                  <c:v>2.6392799999999998</c:v>
                </c:pt>
                <c:pt idx="40">
                  <c:v>1.9579807411730377</c:v>
                </c:pt>
                <c:pt idx="41">
                  <c:v>1.8877170021940797</c:v>
                </c:pt>
                <c:pt idx="42">
                  <c:v>1.7420061181774273</c:v>
                </c:pt>
                <c:pt idx="43">
                  <c:v>1.8535219569702328</c:v>
                </c:pt>
                <c:pt idx="44">
                  <c:v>1.8488349476796202</c:v>
                </c:pt>
                <c:pt idx="45">
                  <c:v>1.9712128537955147</c:v>
                </c:pt>
                <c:pt idx="46">
                  <c:v>1.9982679211116798</c:v>
                </c:pt>
                <c:pt idx="47">
                  <c:v>1.8953011783649272</c:v>
                </c:pt>
                <c:pt idx="48">
                  <c:v>2.0406363206804219</c:v>
                </c:pt>
                <c:pt idx="49">
                  <c:v>2.1107456140350882</c:v>
                </c:pt>
                <c:pt idx="50">
                  <c:v>1.9144432851393651</c:v>
                </c:pt>
                <c:pt idx="51">
                  <c:v>1.9028920048537143</c:v>
                </c:pt>
                <c:pt idx="52">
                  <c:v>1.6375828398886318</c:v>
                </c:pt>
                <c:pt idx="53">
                  <c:v>2.0250822835092497</c:v>
                </c:pt>
              </c:numCache>
            </c:numRef>
          </c:val>
          <c:smooth val="0"/>
        </c:ser>
        <c:ser>
          <c:idx val="6"/>
          <c:order val="2"/>
          <c:tx>
            <c:strRef>
              <c:f>'charts (isca-presentation)'!$BN$2</c:f>
              <c:strCache>
                <c:ptCount val="1"/>
                <c:pt idx="0">
                  <c:v>MLP ratio</c:v>
                </c:pt>
              </c:strCache>
            </c:strRef>
          </c:tx>
          <c:spPr>
            <a:ln w="25400">
              <a:solidFill>
                <a:srgbClr val="92D050"/>
              </a:solidFill>
            </a:ln>
          </c:spPr>
          <c:marker>
            <c:symbol val="triangle"/>
            <c:size val="5"/>
            <c:spPr>
              <a:solidFill>
                <a:srgbClr val="92D050"/>
              </a:solidFill>
              <a:ln>
                <a:noFill/>
              </a:ln>
            </c:spPr>
          </c:marker>
          <c:val>
            <c:numRef>
              <c:f>'charts (isca-presentation)'!$BN$3:$BN$56</c:f>
              <c:numCache>
                <c:formatCode>General</c:formatCode>
                <c:ptCount val="54"/>
                <c:pt idx="0">
                  <c:v>0.9891304347816936</c:v>
                </c:pt>
                <c:pt idx="1">
                  <c:v>1.1249999999994797</c:v>
                </c:pt>
                <c:pt idx="2">
                  <c:v>1.2832746001612891</c:v>
                </c:pt>
                <c:pt idx="3">
                  <c:v>0.99275362318840576</c:v>
                </c:pt>
                <c:pt idx="4">
                  <c:v>1.2620494127167901</c:v>
                </c:pt>
                <c:pt idx="5">
                  <c:v>1.231299837696689</c:v>
                </c:pt>
                <c:pt idx="6">
                  <c:v>0.50909090909087318</c:v>
                </c:pt>
                <c:pt idx="7">
                  <c:v>0.78057589963462681</c:v>
                </c:pt>
                <c:pt idx="8">
                  <c:v>0.84708927818917534</c:v>
                </c:pt>
                <c:pt idx="9">
                  <c:v>1.653489935260138</c:v>
                </c:pt>
                <c:pt idx="10">
                  <c:v>0.90101789019120582</c:v>
                </c:pt>
                <c:pt idx="11">
                  <c:v>1.2531051226025676</c:v>
                </c:pt>
                <c:pt idx="12">
                  <c:v>1.285773656041159</c:v>
                </c:pt>
                <c:pt idx="13">
                  <c:v>1.1470917828588636</c:v>
                </c:pt>
                <c:pt idx="14">
                  <c:v>2.1320302681455217</c:v>
                </c:pt>
                <c:pt idx="15">
                  <c:v>1.3649939662107597</c:v>
                </c:pt>
                <c:pt idx="16">
                  <c:v>1.0640819899335934</c:v>
                </c:pt>
                <c:pt idx="17">
                  <c:v>1.5892914445324096</c:v>
                </c:pt>
                <c:pt idx="18">
                  <c:v>1.0184530289728142</c:v>
                </c:pt>
                <c:pt idx="19">
                  <c:v>1.1321103174619955</c:v>
                </c:pt>
                <c:pt idx="20">
                  <c:v>1.2772110829314216</c:v>
                </c:pt>
                <c:pt idx="21">
                  <c:v>1.1371977456769096</c:v>
                </c:pt>
                <c:pt idx="22">
                  <c:v>1.0329055095800304</c:v>
                </c:pt>
                <c:pt idx="23">
                  <c:v>1.041827575142638</c:v>
                </c:pt>
                <c:pt idx="24">
                  <c:v>1.1533683434678494</c:v>
                </c:pt>
                <c:pt idx="25">
                  <c:v>1.1483149539104418</c:v>
                </c:pt>
                <c:pt idx="26">
                  <c:v>1.1264578233893559</c:v>
                </c:pt>
                <c:pt idx="27">
                  <c:v>1.2251500764029066</c:v>
                </c:pt>
                <c:pt idx="28">
                  <c:v>1.433222734108085</c:v>
                </c:pt>
                <c:pt idx="29">
                  <c:v>0.90054140363664237</c:v>
                </c:pt>
                <c:pt idx="30">
                  <c:v>1.2153811436603241</c:v>
                </c:pt>
                <c:pt idx="31">
                  <c:v>0.52031034711621182</c:v>
                </c:pt>
                <c:pt idx="32">
                  <c:v>1.3338802068759685</c:v>
                </c:pt>
                <c:pt idx="33">
                  <c:v>1.1200068264458511</c:v>
                </c:pt>
                <c:pt idx="34">
                  <c:v>1.2226182985400298</c:v>
                </c:pt>
                <c:pt idx="35">
                  <c:v>1.5241405187896544</c:v>
                </c:pt>
                <c:pt idx="36">
                  <c:v>1.4351548373539091</c:v>
                </c:pt>
                <c:pt idx="37">
                  <c:v>1.060085107792657</c:v>
                </c:pt>
                <c:pt idx="38">
                  <c:v>1.494079266685516</c:v>
                </c:pt>
                <c:pt idx="39">
                  <c:v>1.6150564303366672</c:v>
                </c:pt>
                <c:pt idx="40">
                  <c:v>1.1763604032480424</c:v>
                </c:pt>
                <c:pt idx="41">
                  <c:v>2.7426515558840987</c:v>
                </c:pt>
                <c:pt idx="42">
                  <c:v>1.1760809709838738</c:v>
                </c:pt>
                <c:pt idx="43">
                  <c:v>0.94494476035242303</c:v>
                </c:pt>
                <c:pt idx="44">
                  <c:v>2.7747990710263779</c:v>
                </c:pt>
                <c:pt idx="45">
                  <c:v>1.1803317762652989</c:v>
                </c:pt>
                <c:pt idx="46">
                  <c:v>1.5391098614095922</c:v>
                </c:pt>
                <c:pt idx="47">
                  <c:v>1.1886415082241271</c:v>
                </c:pt>
                <c:pt idx="48">
                  <c:v>2.1803060779725039</c:v>
                </c:pt>
                <c:pt idx="49">
                  <c:v>2.3586248934633969</c:v>
                </c:pt>
                <c:pt idx="50">
                  <c:v>1.6024360050323303</c:v>
                </c:pt>
                <c:pt idx="51">
                  <c:v>1.3528883964986496</c:v>
                </c:pt>
                <c:pt idx="52">
                  <c:v>2.3988984880344346</c:v>
                </c:pt>
                <c:pt idx="53">
                  <c:v>0.9042872586066738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541504"/>
        <c:axId val="113031360"/>
      </c:lineChart>
      <c:catAx>
        <c:axId val="115541504"/>
        <c:scaling>
          <c:orientation val="minMax"/>
        </c:scaling>
        <c:delete val="1"/>
        <c:axPos val="b"/>
        <c:majorTickMark val="out"/>
        <c:minorTickMark val="none"/>
        <c:tickLblPos val="nextTo"/>
        <c:crossAx val="113031360"/>
        <c:crosses val="autoZero"/>
        <c:auto val="1"/>
        <c:lblAlgn val="ctr"/>
        <c:lblOffset val="100"/>
        <c:noMultiLvlLbl val="0"/>
      </c:catAx>
      <c:valAx>
        <c:axId val="113031360"/>
        <c:scaling>
          <c:orientation val="minMax"/>
          <c:min val="0"/>
        </c:scaling>
        <c:delete val="0"/>
        <c:axPos val="l"/>
        <c:majorGridlines/>
        <c:numFmt formatCode="#,##0.0" sourceLinked="0"/>
        <c:majorTickMark val="out"/>
        <c:minorTickMark val="none"/>
        <c:tickLblPos val="nextTo"/>
        <c:crossAx val="1155415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081073146806164"/>
          <c:y val="8.4283438500990446E-2"/>
          <c:w val="0.65688312924687564"/>
          <c:h val="0.11877124950997479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'shared LLC'!$AZ$3</c:f>
              <c:strCache>
                <c:ptCount val="1"/>
                <c:pt idx="0">
                  <c:v>0.5 ms</c:v>
                </c:pt>
              </c:strCache>
            </c:strRef>
          </c:tx>
          <c:marker>
            <c:symbol val="none"/>
          </c:marker>
          <c:cat>
            <c:strRef>
              <c:f>'shared LLC'!$AY$4:$AY$57</c:f>
              <c:strCache>
                <c:ptCount val="54"/>
                <c:pt idx="0">
                  <c:v>gromacs.gromacs</c:v>
                </c:pt>
                <c:pt idx="1">
                  <c:v>perlbench.diffmail</c:v>
                </c:pt>
                <c:pt idx="2">
                  <c:v>dealII.ref</c:v>
                </c:pt>
                <c:pt idx="3">
                  <c:v>namd.namd</c:v>
                </c:pt>
                <c:pt idx="4">
                  <c:v>xalancbmk.ref</c:v>
                </c:pt>
                <c:pt idx="5">
                  <c:v>tonto.tonto</c:v>
                </c:pt>
                <c:pt idx="6">
                  <c:v>astar.BigLakes2048</c:v>
                </c:pt>
                <c:pt idx="7">
                  <c:v>gobmk.trevord</c:v>
                </c:pt>
                <c:pt idx="8">
                  <c:v>gobmk.nngs</c:v>
                </c:pt>
                <c:pt idx="9">
                  <c:v>povray.ref</c:v>
                </c:pt>
                <c:pt idx="10">
                  <c:v>gobmk.score2</c:v>
                </c:pt>
                <c:pt idx="11">
                  <c:v>gobmk.trevorc</c:v>
                </c:pt>
                <c:pt idx="12">
                  <c:v>bzip2.text</c:v>
                </c:pt>
                <c:pt idx="13">
                  <c:v>gcc.scilab</c:v>
                </c:pt>
                <c:pt idx="14">
                  <c:v>h264ref.sss_main</c:v>
                </c:pt>
                <c:pt idx="15">
                  <c:v>h264ref.foreman_ref_main</c:v>
                </c:pt>
                <c:pt idx="16">
                  <c:v>calculix.hyperviscoplastic</c:v>
                </c:pt>
                <c:pt idx="17">
                  <c:v>hmmer.nph3</c:v>
                </c:pt>
                <c:pt idx="18">
                  <c:v>h264ref.foreman_ref_baseline</c:v>
                </c:pt>
                <c:pt idx="19">
                  <c:v>gamess.h2ocu2+</c:v>
                </c:pt>
                <c:pt idx="20">
                  <c:v>perlbench.checkspam</c:v>
                </c:pt>
                <c:pt idx="21">
                  <c:v>bzip2.source</c:v>
                </c:pt>
                <c:pt idx="22">
                  <c:v>bzip2.combined</c:v>
                </c:pt>
                <c:pt idx="23">
                  <c:v>gamess.triazolium</c:v>
                </c:pt>
                <c:pt idx="24">
                  <c:v>gcc.g23</c:v>
                </c:pt>
                <c:pt idx="25">
                  <c:v>gcc.200</c:v>
                </c:pt>
                <c:pt idx="26">
                  <c:v>gcc.s04</c:v>
                </c:pt>
                <c:pt idx="27">
                  <c:v>sjeng.ref</c:v>
                </c:pt>
                <c:pt idx="28">
                  <c:v>astar.rivers</c:v>
                </c:pt>
                <c:pt idx="29">
                  <c:v>gamess.cytosine</c:v>
                </c:pt>
                <c:pt idx="30">
                  <c:v>hmmer.retro</c:v>
                </c:pt>
                <c:pt idx="31">
                  <c:v>zeusmp.zeusmp</c:v>
                </c:pt>
                <c:pt idx="32">
                  <c:v>bzip2.chicken</c:v>
                </c:pt>
                <c:pt idx="33">
                  <c:v>bzip2.liberty</c:v>
                </c:pt>
                <c:pt idx="34">
                  <c:v>gcc.c-typeck</c:v>
                </c:pt>
                <c:pt idx="35">
                  <c:v>bzip2.program</c:v>
                </c:pt>
                <c:pt idx="36">
                  <c:v>gcc.166</c:v>
                </c:pt>
                <c:pt idx="37">
                  <c:v>omnetpp.omnetpp</c:v>
                </c:pt>
                <c:pt idx="38">
                  <c:v>sphinx3.an4</c:v>
                </c:pt>
                <c:pt idx="39">
                  <c:v>cactusADM.benchADM</c:v>
                </c:pt>
                <c:pt idx="40">
                  <c:v>gcc.expr2</c:v>
                </c:pt>
                <c:pt idx="41">
                  <c:v>leslie3d.leslie3d</c:v>
                </c:pt>
                <c:pt idx="42">
                  <c:v>wrf.rsl</c:v>
                </c:pt>
                <c:pt idx="43">
                  <c:v>soplex.pds-50</c:v>
                </c:pt>
                <c:pt idx="44">
                  <c:v>perlbench.splitmail</c:v>
                </c:pt>
                <c:pt idx="45">
                  <c:v>mcf.ref</c:v>
                </c:pt>
                <c:pt idx="46">
                  <c:v>gcc.cp-decl</c:v>
                </c:pt>
                <c:pt idx="47">
                  <c:v>bwaves.bwaves</c:v>
                </c:pt>
                <c:pt idx="48">
                  <c:v>GemsFDTD.ref</c:v>
                </c:pt>
                <c:pt idx="49">
                  <c:v>soplex.ref</c:v>
                </c:pt>
                <c:pt idx="50">
                  <c:v>gcc.expr</c:v>
                </c:pt>
                <c:pt idx="51">
                  <c:v>milc.su3imp</c:v>
                </c:pt>
                <c:pt idx="52">
                  <c:v>lbm.lbm</c:v>
                </c:pt>
                <c:pt idx="53">
                  <c:v>libquantum.ref</c:v>
                </c:pt>
              </c:strCache>
            </c:strRef>
          </c:cat>
          <c:val>
            <c:numRef>
              <c:f>'shared LLC'!$AZ$4:$AZ$57</c:f>
              <c:numCache>
                <c:formatCode>0%</c:formatCode>
                <c:ptCount val="54"/>
                <c:pt idx="0">
                  <c:v>-3.3270370855230005E-2</c:v>
                </c:pt>
                <c:pt idx="1">
                  <c:v>-3.1624577189583149E-2</c:v>
                </c:pt>
                <c:pt idx="2">
                  <c:v>-2.0687608631141836E-2</c:v>
                </c:pt>
                <c:pt idx="3">
                  <c:v>-1.9182610437744163E-2</c:v>
                </c:pt>
                <c:pt idx="4">
                  <c:v>-1.7715909542546093E-2</c:v>
                </c:pt>
                <c:pt idx="5">
                  <c:v>-1.7026220379384283E-2</c:v>
                </c:pt>
                <c:pt idx="6">
                  <c:v>-1.6430298755604866E-2</c:v>
                </c:pt>
                <c:pt idx="7">
                  <c:v>-1.6066186282359243E-2</c:v>
                </c:pt>
                <c:pt idx="8">
                  <c:v>-1.6061809136286534E-2</c:v>
                </c:pt>
                <c:pt idx="9">
                  <c:v>-1.590347800097526E-2</c:v>
                </c:pt>
                <c:pt idx="10">
                  <c:v>-1.5794554290659693E-2</c:v>
                </c:pt>
                <c:pt idx="11">
                  <c:v>-1.49152651692277E-2</c:v>
                </c:pt>
                <c:pt idx="12">
                  <c:v>-1.4819493707788789E-2</c:v>
                </c:pt>
                <c:pt idx="13">
                  <c:v>-1.4580405184775111E-2</c:v>
                </c:pt>
                <c:pt idx="14">
                  <c:v>-1.4535156616703579E-2</c:v>
                </c:pt>
                <c:pt idx="15">
                  <c:v>-1.4460695301924842E-2</c:v>
                </c:pt>
                <c:pt idx="16">
                  <c:v>-1.4166524161393967E-2</c:v>
                </c:pt>
                <c:pt idx="17">
                  <c:v>-1.3363944762361695E-2</c:v>
                </c:pt>
                <c:pt idx="18">
                  <c:v>-1.2442606287897289E-2</c:v>
                </c:pt>
                <c:pt idx="19">
                  <c:v>-1.1441858748408223E-2</c:v>
                </c:pt>
                <c:pt idx="20">
                  <c:v>-1.1313564368226734E-2</c:v>
                </c:pt>
                <c:pt idx="21">
                  <c:v>-1.0769909830380181E-2</c:v>
                </c:pt>
                <c:pt idx="22">
                  <c:v>-1.026405237513184E-2</c:v>
                </c:pt>
                <c:pt idx="23">
                  <c:v>-1.0219224916874874E-2</c:v>
                </c:pt>
                <c:pt idx="24">
                  <c:v>-9.4948094456681689E-3</c:v>
                </c:pt>
                <c:pt idx="25">
                  <c:v>-8.9836536212832951E-3</c:v>
                </c:pt>
                <c:pt idx="26">
                  <c:v>-8.8313530767867368E-3</c:v>
                </c:pt>
                <c:pt idx="27">
                  <c:v>-8.4694196391863728E-3</c:v>
                </c:pt>
                <c:pt idx="28">
                  <c:v>-8.2864625821133051E-3</c:v>
                </c:pt>
                <c:pt idx="29">
                  <c:v>-7.7461903182376524E-3</c:v>
                </c:pt>
                <c:pt idx="30">
                  <c:v>-6.7698806313525334E-3</c:v>
                </c:pt>
                <c:pt idx="31">
                  <c:v>-6.2615928074383244E-3</c:v>
                </c:pt>
                <c:pt idx="32">
                  <c:v>-6.0363332516963934E-3</c:v>
                </c:pt>
                <c:pt idx="33">
                  <c:v>-6.020537347025008E-3</c:v>
                </c:pt>
                <c:pt idx="34">
                  <c:v>-5.8378123184195108E-3</c:v>
                </c:pt>
                <c:pt idx="35">
                  <c:v>-5.6278115530123945E-3</c:v>
                </c:pt>
                <c:pt idx="36">
                  <c:v>-5.0130423472005727E-3</c:v>
                </c:pt>
                <c:pt idx="37">
                  <c:v>-4.2705888773670875E-3</c:v>
                </c:pt>
                <c:pt idx="38">
                  <c:v>-4.117919153401095E-3</c:v>
                </c:pt>
                <c:pt idx="39">
                  <c:v>-4.0600893219651102E-3</c:v>
                </c:pt>
                <c:pt idx="40">
                  <c:v>-3.7814397224631463E-3</c:v>
                </c:pt>
                <c:pt idx="41">
                  <c:v>-3.5416966888739431E-3</c:v>
                </c:pt>
                <c:pt idx="42">
                  <c:v>-3.5293757368815046E-3</c:v>
                </c:pt>
                <c:pt idx="43">
                  <c:v>-3.4305883129091001E-3</c:v>
                </c:pt>
                <c:pt idx="44">
                  <c:v>-2.7954531414098316E-3</c:v>
                </c:pt>
                <c:pt idx="45">
                  <c:v>-1.8497653744722351E-3</c:v>
                </c:pt>
                <c:pt idx="46">
                  <c:v>-1.8305010655155231E-3</c:v>
                </c:pt>
                <c:pt idx="47">
                  <c:v>-1.5201666139799119E-3</c:v>
                </c:pt>
                <c:pt idx="48">
                  <c:v>-1.3885853486921293E-3</c:v>
                </c:pt>
                <c:pt idx="49">
                  <c:v>-9.9559759189826909E-4</c:v>
                </c:pt>
                <c:pt idx="50">
                  <c:v>-1.4757388532538062E-4</c:v>
                </c:pt>
                <c:pt idx="51">
                  <c:v>-1.0728539345139533E-4</c:v>
                </c:pt>
                <c:pt idx="52">
                  <c:v>-7.7853901592650569E-5</c:v>
                </c:pt>
                <c:pt idx="53">
                  <c:v>-1.2426399471632278E-5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'shared LLC'!$BA$3</c:f>
              <c:strCache>
                <c:ptCount val="1"/>
                <c:pt idx="0">
                  <c:v>1.0 ms</c:v>
                </c:pt>
              </c:strCache>
            </c:strRef>
          </c:tx>
          <c:marker>
            <c:symbol val="none"/>
          </c:marker>
          <c:cat>
            <c:strRef>
              <c:f>'shared LLC'!$AY$4:$AY$57</c:f>
              <c:strCache>
                <c:ptCount val="54"/>
                <c:pt idx="0">
                  <c:v>gromacs.gromacs</c:v>
                </c:pt>
                <c:pt idx="1">
                  <c:v>perlbench.diffmail</c:v>
                </c:pt>
                <c:pt idx="2">
                  <c:v>dealII.ref</c:v>
                </c:pt>
                <c:pt idx="3">
                  <c:v>namd.namd</c:v>
                </c:pt>
                <c:pt idx="4">
                  <c:v>xalancbmk.ref</c:v>
                </c:pt>
                <c:pt idx="5">
                  <c:v>tonto.tonto</c:v>
                </c:pt>
                <c:pt idx="6">
                  <c:v>astar.BigLakes2048</c:v>
                </c:pt>
                <c:pt idx="7">
                  <c:v>gobmk.trevord</c:v>
                </c:pt>
                <c:pt idx="8">
                  <c:v>gobmk.nngs</c:v>
                </c:pt>
                <c:pt idx="9">
                  <c:v>povray.ref</c:v>
                </c:pt>
                <c:pt idx="10">
                  <c:v>gobmk.score2</c:v>
                </c:pt>
                <c:pt idx="11">
                  <c:v>gobmk.trevorc</c:v>
                </c:pt>
                <c:pt idx="12">
                  <c:v>bzip2.text</c:v>
                </c:pt>
                <c:pt idx="13">
                  <c:v>gcc.scilab</c:v>
                </c:pt>
                <c:pt idx="14">
                  <c:v>h264ref.sss_main</c:v>
                </c:pt>
                <c:pt idx="15">
                  <c:v>h264ref.foreman_ref_main</c:v>
                </c:pt>
                <c:pt idx="16">
                  <c:v>calculix.hyperviscoplastic</c:v>
                </c:pt>
                <c:pt idx="17">
                  <c:v>hmmer.nph3</c:v>
                </c:pt>
                <c:pt idx="18">
                  <c:v>h264ref.foreman_ref_baseline</c:v>
                </c:pt>
                <c:pt idx="19">
                  <c:v>gamess.h2ocu2+</c:v>
                </c:pt>
                <c:pt idx="20">
                  <c:v>perlbench.checkspam</c:v>
                </c:pt>
                <c:pt idx="21">
                  <c:v>bzip2.source</c:v>
                </c:pt>
                <c:pt idx="22">
                  <c:v>bzip2.combined</c:v>
                </c:pt>
                <c:pt idx="23">
                  <c:v>gamess.triazolium</c:v>
                </c:pt>
                <c:pt idx="24">
                  <c:v>gcc.g23</c:v>
                </c:pt>
                <c:pt idx="25">
                  <c:v>gcc.200</c:v>
                </c:pt>
                <c:pt idx="26">
                  <c:v>gcc.s04</c:v>
                </c:pt>
                <c:pt idx="27">
                  <c:v>sjeng.ref</c:v>
                </c:pt>
                <c:pt idx="28">
                  <c:v>astar.rivers</c:v>
                </c:pt>
                <c:pt idx="29">
                  <c:v>gamess.cytosine</c:v>
                </c:pt>
                <c:pt idx="30">
                  <c:v>hmmer.retro</c:v>
                </c:pt>
                <c:pt idx="31">
                  <c:v>zeusmp.zeusmp</c:v>
                </c:pt>
                <c:pt idx="32">
                  <c:v>bzip2.chicken</c:v>
                </c:pt>
                <c:pt idx="33">
                  <c:v>bzip2.liberty</c:v>
                </c:pt>
                <c:pt idx="34">
                  <c:v>gcc.c-typeck</c:v>
                </c:pt>
                <c:pt idx="35">
                  <c:v>bzip2.program</c:v>
                </c:pt>
                <c:pt idx="36">
                  <c:v>gcc.166</c:v>
                </c:pt>
                <c:pt idx="37">
                  <c:v>omnetpp.omnetpp</c:v>
                </c:pt>
                <c:pt idx="38">
                  <c:v>sphinx3.an4</c:v>
                </c:pt>
                <c:pt idx="39">
                  <c:v>cactusADM.benchADM</c:v>
                </c:pt>
                <c:pt idx="40">
                  <c:v>gcc.expr2</c:v>
                </c:pt>
                <c:pt idx="41">
                  <c:v>leslie3d.leslie3d</c:v>
                </c:pt>
                <c:pt idx="42">
                  <c:v>wrf.rsl</c:v>
                </c:pt>
                <c:pt idx="43">
                  <c:v>soplex.pds-50</c:v>
                </c:pt>
                <c:pt idx="44">
                  <c:v>perlbench.splitmail</c:v>
                </c:pt>
                <c:pt idx="45">
                  <c:v>mcf.ref</c:v>
                </c:pt>
                <c:pt idx="46">
                  <c:v>gcc.cp-decl</c:v>
                </c:pt>
                <c:pt idx="47">
                  <c:v>bwaves.bwaves</c:v>
                </c:pt>
                <c:pt idx="48">
                  <c:v>GemsFDTD.ref</c:v>
                </c:pt>
                <c:pt idx="49">
                  <c:v>soplex.ref</c:v>
                </c:pt>
                <c:pt idx="50">
                  <c:v>gcc.expr</c:v>
                </c:pt>
                <c:pt idx="51">
                  <c:v>milc.su3imp</c:v>
                </c:pt>
                <c:pt idx="52">
                  <c:v>lbm.lbm</c:v>
                </c:pt>
                <c:pt idx="53">
                  <c:v>libquantum.ref</c:v>
                </c:pt>
              </c:strCache>
            </c:strRef>
          </c:cat>
          <c:val>
            <c:numRef>
              <c:f>'shared LLC'!$BA$4:$BA$57</c:f>
              <c:numCache>
                <c:formatCode>0%</c:formatCode>
                <c:ptCount val="54"/>
                <c:pt idx="0">
                  <c:v>-1.6551027659853071E-2</c:v>
                </c:pt>
                <c:pt idx="1">
                  <c:v>-1.5746609306755102E-2</c:v>
                </c:pt>
                <c:pt idx="2">
                  <c:v>-1.3311289160201857E-2</c:v>
                </c:pt>
                <c:pt idx="3">
                  <c:v>-1.1302547664362913E-2</c:v>
                </c:pt>
                <c:pt idx="4">
                  <c:v>-8.4058662215331734E-3</c:v>
                </c:pt>
                <c:pt idx="5">
                  <c:v>-9.9953929050737925E-3</c:v>
                </c:pt>
                <c:pt idx="6">
                  <c:v>-8.2182981510403579E-3</c:v>
                </c:pt>
                <c:pt idx="7">
                  <c:v>-8.646917534027139E-3</c:v>
                </c:pt>
                <c:pt idx="8">
                  <c:v>-8.3686144012653594E-3</c:v>
                </c:pt>
                <c:pt idx="9">
                  <c:v>-8.2427521983294907E-3</c:v>
                </c:pt>
                <c:pt idx="10">
                  <c:v>-9.8695160109181362E-3</c:v>
                </c:pt>
                <c:pt idx="11">
                  <c:v>-7.5463179450796546E-3</c:v>
                </c:pt>
                <c:pt idx="12">
                  <c:v>-7.5798066177543795E-3</c:v>
                </c:pt>
                <c:pt idx="13">
                  <c:v>-7.5528486448883736E-3</c:v>
                </c:pt>
                <c:pt idx="14">
                  <c:v>-8.026410489094582E-3</c:v>
                </c:pt>
                <c:pt idx="15">
                  <c:v>-8.2703291624022235E-3</c:v>
                </c:pt>
                <c:pt idx="16">
                  <c:v>-6.9932587505738917E-3</c:v>
                </c:pt>
                <c:pt idx="17">
                  <c:v>-6.5449062810540894E-3</c:v>
                </c:pt>
                <c:pt idx="18">
                  <c:v>-6.7820966667833113E-3</c:v>
                </c:pt>
                <c:pt idx="19">
                  <c:v>-6.256113089855523E-3</c:v>
                </c:pt>
                <c:pt idx="20">
                  <c:v>-5.7460997975467059E-3</c:v>
                </c:pt>
                <c:pt idx="21">
                  <c:v>-5.3723437795572017E-3</c:v>
                </c:pt>
                <c:pt idx="22">
                  <c:v>-5.8771327629221276E-3</c:v>
                </c:pt>
                <c:pt idx="23">
                  <c:v>-5.8046700355043404E-3</c:v>
                </c:pt>
                <c:pt idx="24">
                  <c:v>-4.642101845433011E-3</c:v>
                </c:pt>
                <c:pt idx="25">
                  <c:v>-4.2982831060538523E-3</c:v>
                </c:pt>
                <c:pt idx="26">
                  <c:v>-4.3092746940947071E-3</c:v>
                </c:pt>
                <c:pt idx="27">
                  <c:v>-4.5060601575475125E-3</c:v>
                </c:pt>
                <c:pt idx="28">
                  <c:v>-4.5081791249839192E-3</c:v>
                </c:pt>
                <c:pt idx="29">
                  <c:v>-4.3706464264112793E-3</c:v>
                </c:pt>
                <c:pt idx="30">
                  <c:v>-3.375511512568432E-3</c:v>
                </c:pt>
                <c:pt idx="31">
                  <c:v>-3.1071677516156856E-3</c:v>
                </c:pt>
                <c:pt idx="32">
                  <c:v>-3.2702807831386242E-3</c:v>
                </c:pt>
                <c:pt idx="33">
                  <c:v>-3.0665353776904197E-3</c:v>
                </c:pt>
                <c:pt idx="34">
                  <c:v>-3.1867373619989298E-3</c:v>
                </c:pt>
                <c:pt idx="35">
                  <c:v>-2.691562047092868E-3</c:v>
                </c:pt>
                <c:pt idx="36">
                  <c:v>-2.6155003550611977E-3</c:v>
                </c:pt>
                <c:pt idx="37">
                  <c:v>-1.9874838545361779E-3</c:v>
                </c:pt>
                <c:pt idx="38">
                  <c:v>-1.9179349481592833E-3</c:v>
                </c:pt>
                <c:pt idx="39">
                  <c:v>-2.0300446609824458E-3</c:v>
                </c:pt>
                <c:pt idx="40">
                  <c:v>-1.9196299508528203E-3</c:v>
                </c:pt>
                <c:pt idx="41">
                  <c:v>-2.0008646395672791E-3</c:v>
                </c:pt>
                <c:pt idx="42">
                  <c:v>-1.7532039994487833E-3</c:v>
                </c:pt>
                <c:pt idx="43">
                  <c:v>-1.6799515570768981E-3</c:v>
                </c:pt>
                <c:pt idx="44">
                  <c:v>-1.6525606968553763E-3</c:v>
                </c:pt>
                <c:pt idx="45">
                  <c:v>-8.6173808609935033E-4</c:v>
                </c:pt>
                <c:pt idx="46">
                  <c:v>-9.0159007704504468E-4</c:v>
                </c:pt>
                <c:pt idx="47">
                  <c:v>-7.4381241050991529E-4</c:v>
                </c:pt>
                <c:pt idx="48">
                  <c:v>-7.0895144482174821E-4</c:v>
                </c:pt>
                <c:pt idx="49">
                  <c:v>-4.5890826501549019E-4</c:v>
                </c:pt>
                <c:pt idx="50">
                  <c:v>-5.9029554130063443E-5</c:v>
                </c:pt>
                <c:pt idx="51">
                  <c:v>-5.3642696725697588E-5</c:v>
                </c:pt>
                <c:pt idx="52">
                  <c:v>-2.7804964854549789E-5</c:v>
                </c:pt>
                <c:pt idx="53">
                  <c:v>-6.2131997355941009E-6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'shared LLC'!$BB$3</c:f>
              <c:strCache>
                <c:ptCount val="1"/>
                <c:pt idx="0">
                  <c:v>2.5 ms</c:v>
                </c:pt>
              </c:strCache>
            </c:strRef>
          </c:tx>
          <c:marker>
            <c:symbol val="none"/>
          </c:marker>
          <c:cat>
            <c:strRef>
              <c:f>'shared LLC'!$AY$4:$AY$57</c:f>
              <c:strCache>
                <c:ptCount val="54"/>
                <c:pt idx="0">
                  <c:v>gromacs.gromacs</c:v>
                </c:pt>
                <c:pt idx="1">
                  <c:v>perlbench.diffmail</c:v>
                </c:pt>
                <c:pt idx="2">
                  <c:v>dealII.ref</c:v>
                </c:pt>
                <c:pt idx="3">
                  <c:v>namd.namd</c:v>
                </c:pt>
                <c:pt idx="4">
                  <c:v>xalancbmk.ref</c:v>
                </c:pt>
                <c:pt idx="5">
                  <c:v>tonto.tonto</c:v>
                </c:pt>
                <c:pt idx="6">
                  <c:v>astar.BigLakes2048</c:v>
                </c:pt>
                <c:pt idx="7">
                  <c:v>gobmk.trevord</c:v>
                </c:pt>
                <c:pt idx="8">
                  <c:v>gobmk.nngs</c:v>
                </c:pt>
                <c:pt idx="9">
                  <c:v>povray.ref</c:v>
                </c:pt>
                <c:pt idx="10">
                  <c:v>gobmk.score2</c:v>
                </c:pt>
                <c:pt idx="11">
                  <c:v>gobmk.trevorc</c:v>
                </c:pt>
                <c:pt idx="12">
                  <c:v>bzip2.text</c:v>
                </c:pt>
                <c:pt idx="13">
                  <c:v>gcc.scilab</c:v>
                </c:pt>
                <c:pt idx="14">
                  <c:v>h264ref.sss_main</c:v>
                </c:pt>
                <c:pt idx="15">
                  <c:v>h264ref.foreman_ref_main</c:v>
                </c:pt>
                <c:pt idx="16">
                  <c:v>calculix.hyperviscoplastic</c:v>
                </c:pt>
                <c:pt idx="17">
                  <c:v>hmmer.nph3</c:v>
                </c:pt>
                <c:pt idx="18">
                  <c:v>h264ref.foreman_ref_baseline</c:v>
                </c:pt>
                <c:pt idx="19">
                  <c:v>gamess.h2ocu2+</c:v>
                </c:pt>
                <c:pt idx="20">
                  <c:v>perlbench.checkspam</c:v>
                </c:pt>
                <c:pt idx="21">
                  <c:v>bzip2.source</c:v>
                </c:pt>
                <c:pt idx="22">
                  <c:v>bzip2.combined</c:v>
                </c:pt>
                <c:pt idx="23">
                  <c:v>gamess.triazolium</c:v>
                </c:pt>
                <c:pt idx="24">
                  <c:v>gcc.g23</c:v>
                </c:pt>
                <c:pt idx="25">
                  <c:v>gcc.200</c:v>
                </c:pt>
                <c:pt idx="26">
                  <c:v>gcc.s04</c:v>
                </c:pt>
                <c:pt idx="27">
                  <c:v>sjeng.ref</c:v>
                </c:pt>
                <c:pt idx="28">
                  <c:v>astar.rivers</c:v>
                </c:pt>
                <c:pt idx="29">
                  <c:v>gamess.cytosine</c:v>
                </c:pt>
                <c:pt idx="30">
                  <c:v>hmmer.retro</c:v>
                </c:pt>
                <c:pt idx="31">
                  <c:v>zeusmp.zeusmp</c:v>
                </c:pt>
                <c:pt idx="32">
                  <c:v>bzip2.chicken</c:v>
                </c:pt>
                <c:pt idx="33">
                  <c:v>bzip2.liberty</c:v>
                </c:pt>
                <c:pt idx="34">
                  <c:v>gcc.c-typeck</c:v>
                </c:pt>
                <c:pt idx="35">
                  <c:v>bzip2.program</c:v>
                </c:pt>
                <c:pt idx="36">
                  <c:v>gcc.166</c:v>
                </c:pt>
                <c:pt idx="37">
                  <c:v>omnetpp.omnetpp</c:v>
                </c:pt>
                <c:pt idx="38">
                  <c:v>sphinx3.an4</c:v>
                </c:pt>
                <c:pt idx="39">
                  <c:v>cactusADM.benchADM</c:v>
                </c:pt>
                <c:pt idx="40">
                  <c:v>gcc.expr2</c:v>
                </c:pt>
                <c:pt idx="41">
                  <c:v>leslie3d.leslie3d</c:v>
                </c:pt>
                <c:pt idx="42">
                  <c:v>wrf.rsl</c:v>
                </c:pt>
                <c:pt idx="43">
                  <c:v>soplex.pds-50</c:v>
                </c:pt>
                <c:pt idx="44">
                  <c:v>perlbench.splitmail</c:v>
                </c:pt>
                <c:pt idx="45">
                  <c:v>mcf.ref</c:v>
                </c:pt>
                <c:pt idx="46">
                  <c:v>gcc.cp-decl</c:v>
                </c:pt>
                <c:pt idx="47">
                  <c:v>bwaves.bwaves</c:v>
                </c:pt>
                <c:pt idx="48">
                  <c:v>GemsFDTD.ref</c:v>
                </c:pt>
                <c:pt idx="49">
                  <c:v>soplex.ref</c:v>
                </c:pt>
                <c:pt idx="50">
                  <c:v>gcc.expr</c:v>
                </c:pt>
                <c:pt idx="51">
                  <c:v>milc.su3imp</c:v>
                </c:pt>
                <c:pt idx="52">
                  <c:v>lbm.lbm</c:v>
                </c:pt>
                <c:pt idx="53">
                  <c:v>libquantum.ref</c:v>
                </c:pt>
              </c:strCache>
            </c:strRef>
          </c:cat>
          <c:val>
            <c:numRef>
              <c:f>'shared LLC'!$BB$4:$BB$57</c:f>
              <c:numCache>
                <c:formatCode>0%</c:formatCode>
                <c:ptCount val="54"/>
                <c:pt idx="0">
                  <c:v>-6.5082007069250415E-3</c:v>
                </c:pt>
                <c:pt idx="1">
                  <c:v>-6.4529900495877701E-3</c:v>
                </c:pt>
                <c:pt idx="2">
                  <c:v>-6.4648776972318104E-3</c:v>
                </c:pt>
                <c:pt idx="3">
                  <c:v>-5.4091956325754724E-3</c:v>
                </c:pt>
                <c:pt idx="4">
                  <c:v>-2.7721473709312349E-3</c:v>
                </c:pt>
                <c:pt idx="5">
                  <c:v>-4.3266630611140744E-3</c:v>
                </c:pt>
                <c:pt idx="6">
                  <c:v>-3.2747241674644417E-3</c:v>
                </c:pt>
                <c:pt idx="7">
                  <c:v>-3.8074904367937372E-3</c:v>
                </c:pt>
                <c:pt idx="8">
                  <c:v>-3.2123618272572613E-3</c:v>
                </c:pt>
                <c:pt idx="9">
                  <c:v>-3.5078888172279696E-3</c:v>
                </c:pt>
                <c:pt idx="10">
                  <c:v>-4.6102123693494415E-3</c:v>
                </c:pt>
                <c:pt idx="11">
                  <c:v>-2.9669284228517352E-3</c:v>
                </c:pt>
                <c:pt idx="12">
                  <c:v>-2.8343293976644812E-3</c:v>
                </c:pt>
                <c:pt idx="13">
                  <c:v>-3.0381759586579657E-3</c:v>
                </c:pt>
                <c:pt idx="14">
                  <c:v>-3.3169571611852966E-3</c:v>
                </c:pt>
                <c:pt idx="15">
                  <c:v>-3.3840668229390154E-3</c:v>
                </c:pt>
                <c:pt idx="16">
                  <c:v>-2.7631022347827145E-3</c:v>
                </c:pt>
                <c:pt idx="17">
                  <c:v>-2.5014563273137998E-3</c:v>
                </c:pt>
                <c:pt idx="18">
                  <c:v>-2.9266411972941331E-3</c:v>
                </c:pt>
                <c:pt idx="19">
                  <c:v>-3.0634654068317792E-3</c:v>
                </c:pt>
                <c:pt idx="20">
                  <c:v>-2.4562343694174448E-3</c:v>
                </c:pt>
                <c:pt idx="21">
                  <c:v>-2.0934485150387867E-3</c:v>
                </c:pt>
                <c:pt idx="22">
                  <c:v>-2.3943874219312117E-3</c:v>
                </c:pt>
                <c:pt idx="23">
                  <c:v>-2.9305130276331415E-3</c:v>
                </c:pt>
                <c:pt idx="24">
                  <c:v>-1.7023965179849823E-3</c:v>
                </c:pt>
                <c:pt idx="25">
                  <c:v>-1.6773787730943741E-3</c:v>
                </c:pt>
                <c:pt idx="26">
                  <c:v>-1.844298634509746E-3</c:v>
                </c:pt>
                <c:pt idx="27">
                  <c:v>-1.8418932030852542E-3</c:v>
                </c:pt>
                <c:pt idx="28">
                  <c:v>-2.1252844446353371E-3</c:v>
                </c:pt>
                <c:pt idx="29">
                  <c:v>-2.107275955591128E-3</c:v>
                </c:pt>
                <c:pt idx="30">
                  <c:v>-1.3388900412980586E-3</c:v>
                </c:pt>
                <c:pt idx="31">
                  <c:v>-1.3350188438499009E-3</c:v>
                </c:pt>
                <c:pt idx="32">
                  <c:v>-1.325400141183765E-3</c:v>
                </c:pt>
                <c:pt idx="33">
                  <c:v>-1.2097341398227277E-3</c:v>
                </c:pt>
                <c:pt idx="34">
                  <c:v>-1.6160662405579895E-3</c:v>
                </c:pt>
                <c:pt idx="35">
                  <c:v>-1.0352161719586765E-3</c:v>
                </c:pt>
                <c:pt idx="36">
                  <c:v>-9.913590055472554E-4</c:v>
                </c:pt>
                <c:pt idx="37">
                  <c:v>-7.8680710946166341E-4</c:v>
                </c:pt>
                <c:pt idx="38">
                  <c:v>-7.5589200898051932E-4</c:v>
                </c:pt>
                <c:pt idx="39">
                  <c:v>-8.4585194207620416E-4</c:v>
                </c:pt>
                <c:pt idx="40">
                  <c:v>-7.2853425845620509E-4</c:v>
                </c:pt>
                <c:pt idx="41">
                  <c:v>-1.1473101949872628E-3</c:v>
                </c:pt>
                <c:pt idx="42">
                  <c:v>-6.0481710024662448E-4</c:v>
                </c:pt>
                <c:pt idx="43">
                  <c:v>-6.8564642792345908E-4</c:v>
                </c:pt>
                <c:pt idx="44">
                  <c:v>-8.9578056465056263E-4</c:v>
                </c:pt>
                <c:pt idx="45">
                  <c:v>-2.9467480530409595E-4</c:v>
                </c:pt>
                <c:pt idx="46">
                  <c:v>-3.5517184853284256E-4</c:v>
                </c:pt>
                <c:pt idx="47">
                  <c:v>-2.8512809069547451E-4</c:v>
                </c:pt>
                <c:pt idx="48">
                  <c:v>-2.8784494752165379E-4</c:v>
                </c:pt>
                <c:pt idx="49">
                  <c:v>-1.8473002193419865E-4</c:v>
                </c:pt>
                <c:pt idx="50">
                  <c:v>-2.9514777065031715E-5</c:v>
                </c:pt>
                <c:pt idx="51">
                  <c:v>-3.9337977598918944E-5</c:v>
                </c:pt>
                <c:pt idx="52">
                  <c:v>-2.2243971883551034E-5</c:v>
                </c:pt>
                <c:pt idx="53">
                  <c:v>-2.0710665784573525E-6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'shared LLC'!$BC$3</c:f>
              <c:strCache>
                <c:ptCount val="1"/>
                <c:pt idx="0">
                  <c:v>5.0 ms</c:v>
                </c:pt>
              </c:strCache>
            </c:strRef>
          </c:tx>
          <c:marker>
            <c:symbol val="none"/>
          </c:marker>
          <c:cat>
            <c:strRef>
              <c:f>'shared LLC'!$AY$4:$AY$57</c:f>
              <c:strCache>
                <c:ptCount val="54"/>
                <c:pt idx="0">
                  <c:v>gromacs.gromacs</c:v>
                </c:pt>
                <c:pt idx="1">
                  <c:v>perlbench.diffmail</c:v>
                </c:pt>
                <c:pt idx="2">
                  <c:v>dealII.ref</c:v>
                </c:pt>
                <c:pt idx="3">
                  <c:v>namd.namd</c:v>
                </c:pt>
                <c:pt idx="4">
                  <c:v>xalancbmk.ref</c:v>
                </c:pt>
                <c:pt idx="5">
                  <c:v>tonto.tonto</c:v>
                </c:pt>
                <c:pt idx="6">
                  <c:v>astar.BigLakes2048</c:v>
                </c:pt>
                <c:pt idx="7">
                  <c:v>gobmk.trevord</c:v>
                </c:pt>
                <c:pt idx="8">
                  <c:v>gobmk.nngs</c:v>
                </c:pt>
                <c:pt idx="9">
                  <c:v>povray.ref</c:v>
                </c:pt>
                <c:pt idx="10">
                  <c:v>gobmk.score2</c:v>
                </c:pt>
                <c:pt idx="11">
                  <c:v>gobmk.trevorc</c:v>
                </c:pt>
                <c:pt idx="12">
                  <c:v>bzip2.text</c:v>
                </c:pt>
                <c:pt idx="13">
                  <c:v>gcc.scilab</c:v>
                </c:pt>
                <c:pt idx="14">
                  <c:v>h264ref.sss_main</c:v>
                </c:pt>
                <c:pt idx="15">
                  <c:v>h264ref.foreman_ref_main</c:v>
                </c:pt>
                <c:pt idx="16">
                  <c:v>calculix.hyperviscoplastic</c:v>
                </c:pt>
                <c:pt idx="17">
                  <c:v>hmmer.nph3</c:v>
                </c:pt>
                <c:pt idx="18">
                  <c:v>h264ref.foreman_ref_baseline</c:v>
                </c:pt>
                <c:pt idx="19">
                  <c:v>gamess.h2ocu2+</c:v>
                </c:pt>
                <c:pt idx="20">
                  <c:v>perlbench.checkspam</c:v>
                </c:pt>
                <c:pt idx="21">
                  <c:v>bzip2.source</c:v>
                </c:pt>
                <c:pt idx="22">
                  <c:v>bzip2.combined</c:v>
                </c:pt>
                <c:pt idx="23">
                  <c:v>gamess.triazolium</c:v>
                </c:pt>
                <c:pt idx="24">
                  <c:v>gcc.g23</c:v>
                </c:pt>
                <c:pt idx="25">
                  <c:v>gcc.200</c:v>
                </c:pt>
                <c:pt idx="26">
                  <c:v>gcc.s04</c:v>
                </c:pt>
                <c:pt idx="27">
                  <c:v>sjeng.ref</c:v>
                </c:pt>
                <c:pt idx="28">
                  <c:v>astar.rivers</c:v>
                </c:pt>
                <c:pt idx="29">
                  <c:v>gamess.cytosine</c:v>
                </c:pt>
                <c:pt idx="30">
                  <c:v>hmmer.retro</c:v>
                </c:pt>
                <c:pt idx="31">
                  <c:v>zeusmp.zeusmp</c:v>
                </c:pt>
                <c:pt idx="32">
                  <c:v>bzip2.chicken</c:v>
                </c:pt>
                <c:pt idx="33">
                  <c:v>bzip2.liberty</c:v>
                </c:pt>
                <c:pt idx="34">
                  <c:v>gcc.c-typeck</c:v>
                </c:pt>
                <c:pt idx="35">
                  <c:v>bzip2.program</c:v>
                </c:pt>
                <c:pt idx="36">
                  <c:v>gcc.166</c:v>
                </c:pt>
                <c:pt idx="37">
                  <c:v>omnetpp.omnetpp</c:v>
                </c:pt>
                <c:pt idx="38">
                  <c:v>sphinx3.an4</c:v>
                </c:pt>
                <c:pt idx="39">
                  <c:v>cactusADM.benchADM</c:v>
                </c:pt>
                <c:pt idx="40">
                  <c:v>gcc.expr2</c:v>
                </c:pt>
                <c:pt idx="41">
                  <c:v>leslie3d.leslie3d</c:v>
                </c:pt>
                <c:pt idx="42">
                  <c:v>wrf.rsl</c:v>
                </c:pt>
                <c:pt idx="43">
                  <c:v>soplex.pds-50</c:v>
                </c:pt>
                <c:pt idx="44">
                  <c:v>perlbench.splitmail</c:v>
                </c:pt>
                <c:pt idx="45">
                  <c:v>mcf.ref</c:v>
                </c:pt>
                <c:pt idx="46">
                  <c:v>gcc.cp-decl</c:v>
                </c:pt>
                <c:pt idx="47">
                  <c:v>bwaves.bwaves</c:v>
                </c:pt>
                <c:pt idx="48">
                  <c:v>GemsFDTD.ref</c:v>
                </c:pt>
                <c:pt idx="49">
                  <c:v>soplex.ref</c:v>
                </c:pt>
                <c:pt idx="50">
                  <c:v>gcc.expr</c:v>
                </c:pt>
                <c:pt idx="51">
                  <c:v>milc.su3imp</c:v>
                </c:pt>
                <c:pt idx="52">
                  <c:v>lbm.lbm</c:v>
                </c:pt>
                <c:pt idx="53">
                  <c:v>libquantum.ref</c:v>
                </c:pt>
              </c:strCache>
            </c:strRef>
          </c:cat>
          <c:val>
            <c:numRef>
              <c:f>'shared LLC'!$BC$4:$BC$57</c:f>
              <c:numCache>
                <c:formatCode>0%</c:formatCode>
                <c:ptCount val="54"/>
                <c:pt idx="0">
                  <c:v>-3.2166969011238047E-3</c:v>
                </c:pt>
                <c:pt idx="1">
                  <c:v>-3.2018652917802388E-3</c:v>
                </c:pt>
                <c:pt idx="2">
                  <c:v>-3.5397854932384121E-3</c:v>
                </c:pt>
                <c:pt idx="3">
                  <c:v>-2.9383284917694485E-3</c:v>
                </c:pt>
                <c:pt idx="4">
                  <c:v>-1.172449425698387E-3</c:v>
                </c:pt>
                <c:pt idx="5">
                  <c:v>-2.2033932255674021E-3</c:v>
                </c:pt>
                <c:pt idx="6">
                  <c:v>-1.6247669907805138E-3</c:v>
                </c:pt>
                <c:pt idx="7">
                  <c:v>-1.9393292411706842E-3</c:v>
                </c:pt>
                <c:pt idx="8">
                  <c:v>-1.6144177388268701E-3</c:v>
                </c:pt>
                <c:pt idx="9">
                  <c:v>-1.7932705164305242E-3</c:v>
                </c:pt>
                <c:pt idx="10">
                  <c:v>-2.3300712336062901E-3</c:v>
                </c:pt>
                <c:pt idx="11">
                  <c:v>-1.564087266394677E-3</c:v>
                </c:pt>
                <c:pt idx="12">
                  <c:v>-1.3766742788656749E-3</c:v>
                </c:pt>
                <c:pt idx="13">
                  <c:v>-1.4339054758152341E-3</c:v>
                </c:pt>
                <c:pt idx="14">
                  <c:v>-1.5646024345215028E-3</c:v>
                </c:pt>
                <c:pt idx="15">
                  <c:v>-1.3536267291756061E-3</c:v>
                </c:pt>
                <c:pt idx="16">
                  <c:v>-1.4580539479960315E-3</c:v>
                </c:pt>
                <c:pt idx="17">
                  <c:v>-1.165061851077676E-3</c:v>
                </c:pt>
                <c:pt idx="18">
                  <c:v>-1.3669342119098093E-3</c:v>
                </c:pt>
                <c:pt idx="19">
                  <c:v>-1.8454610884528488E-3</c:v>
                </c:pt>
                <c:pt idx="20">
                  <c:v>-1.1760152435393867E-3</c:v>
                </c:pt>
                <c:pt idx="21">
                  <c:v>-7.9450154486404622E-4</c:v>
                </c:pt>
                <c:pt idx="22">
                  <c:v>-1.1720777589872017E-3</c:v>
                </c:pt>
                <c:pt idx="23">
                  <c:v>-1.6531099130239211E-3</c:v>
                </c:pt>
                <c:pt idx="24">
                  <c:v>-7.3712014180782424E-4</c:v>
                </c:pt>
                <c:pt idx="25">
                  <c:v>-8.2256074449804705E-4</c:v>
                </c:pt>
                <c:pt idx="26">
                  <c:v>-9.5761659868798255E-4</c:v>
                </c:pt>
                <c:pt idx="27">
                  <c:v>-8.7161017646009142E-4</c:v>
                </c:pt>
                <c:pt idx="28">
                  <c:v>-1.2021810999958149E-3</c:v>
                </c:pt>
                <c:pt idx="29">
                  <c:v>-1.2292443074282122E-3</c:v>
                </c:pt>
                <c:pt idx="30">
                  <c:v>-6.6001621754119342E-4</c:v>
                </c:pt>
                <c:pt idx="31">
                  <c:v>-5.4345899838148613E-4</c:v>
                </c:pt>
                <c:pt idx="32">
                  <c:v>-6.3388702404454378E-4</c:v>
                </c:pt>
                <c:pt idx="33">
                  <c:v>-6.4706709804474103E-4</c:v>
                </c:pt>
                <c:pt idx="34">
                  <c:v>-1.0440877396862306E-3</c:v>
                </c:pt>
                <c:pt idx="35">
                  <c:v>-4.7055280543584248E-4</c:v>
                </c:pt>
                <c:pt idx="36">
                  <c:v>-3.5154574664786342E-4</c:v>
                </c:pt>
                <c:pt idx="37">
                  <c:v>-4.1386963561262908E-4</c:v>
                </c:pt>
                <c:pt idx="38">
                  <c:v>-4.1743290048179598E-4</c:v>
                </c:pt>
                <c:pt idx="39">
                  <c:v>-4.3138449045887484E-4</c:v>
                </c:pt>
                <c:pt idx="40">
                  <c:v>-3.4692107545519822E-4</c:v>
                </c:pt>
                <c:pt idx="41">
                  <c:v>-8.8403853188645596E-4</c:v>
                </c:pt>
                <c:pt idx="42">
                  <c:v>-3.3686015709921718E-4</c:v>
                </c:pt>
                <c:pt idx="43">
                  <c:v>-3.3457660744029598E-4</c:v>
                </c:pt>
                <c:pt idx="44">
                  <c:v>-3.8611231234941812E-4</c:v>
                </c:pt>
                <c:pt idx="45">
                  <c:v>-1.139079079326423E-4</c:v>
                </c:pt>
                <c:pt idx="46">
                  <c:v>-1.7758592426631028E-4</c:v>
                </c:pt>
                <c:pt idx="47">
                  <c:v>-1.3636560859353619E-4</c:v>
                </c:pt>
                <c:pt idx="48">
                  <c:v>-2.3454032761027781E-4</c:v>
                </c:pt>
                <c:pt idx="49">
                  <c:v>-8.7503694600421511E-5</c:v>
                </c:pt>
                <c:pt idx="50">
                  <c:v>-9.8382590216772416E-6</c:v>
                </c:pt>
                <c:pt idx="51">
                  <c:v>-1.7880898908639881E-5</c:v>
                </c:pt>
                <c:pt idx="52">
                  <c:v>-1.6682978912774277E-5</c:v>
                </c:pt>
                <c:pt idx="53">
                  <c:v>-2.0710665784573525E-6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'shared LLC'!$BD$3</c:f>
              <c:strCache>
                <c:ptCount val="1"/>
                <c:pt idx="0">
                  <c:v>10 ms</c:v>
                </c:pt>
              </c:strCache>
            </c:strRef>
          </c:tx>
          <c:marker>
            <c:symbol val="none"/>
          </c:marker>
          <c:cat>
            <c:strRef>
              <c:f>'shared LLC'!$AY$4:$AY$57</c:f>
              <c:strCache>
                <c:ptCount val="54"/>
                <c:pt idx="0">
                  <c:v>gromacs.gromacs</c:v>
                </c:pt>
                <c:pt idx="1">
                  <c:v>perlbench.diffmail</c:v>
                </c:pt>
                <c:pt idx="2">
                  <c:v>dealII.ref</c:v>
                </c:pt>
                <c:pt idx="3">
                  <c:v>namd.namd</c:v>
                </c:pt>
                <c:pt idx="4">
                  <c:v>xalancbmk.ref</c:v>
                </c:pt>
                <c:pt idx="5">
                  <c:v>tonto.tonto</c:v>
                </c:pt>
                <c:pt idx="6">
                  <c:v>astar.BigLakes2048</c:v>
                </c:pt>
                <c:pt idx="7">
                  <c:v>gobmk.trevord</c:v>
                </c:pt>
                <c:pt idx="8">
                  <c:v>gobmk.nngs</c:v>
                </c:pt>
                <c:pt idx="9">
                  <c:v>povray.ref</c:v>
                </c:pt>
                <c:pt idx="10">
                  <c:v>gobmk.score2</c:v>
                </c:pt>
                <c:pt idx="11">
                  <c:v>gobmk.trevorc</c:v>
                </c:pt>
                <c:pt idx="12">
                  <c:v>bzip2.text</c:v>
                </c:pt>
                <c:pt idx="13">
                  <c:v>gcc.scilab</c:v>
                </c:pt>
                <c:pt idx="14">
                  <c:v>h264ref.sss_main</c:v>
                </c:pt>
                <c:pt idx="15">
                  <c:v>h264ref.foreman_ref_main</c:v>
                </c:pt>
                <c:pt idx="16">
                  <c:v>calculix.hyperviscoplastic</c:v>
                </c:pt>
                <c:pt idx="17">
                  <c:v>hmmer.nph3</c:v>
                </c:pt>
                <c:pt idx="18">
                  <c:v>h264ref.foreman_ref_baseline</c:v>
                </c:pt>
                <c:pt idx="19">
                  <c:v>gamess.h2ocu2+</c:v>
                </c:pt>
                <c:pt idx="20">
                  <c:v>perlbench.checkspam</c:v>
                </c:pt>
                <c:pt idx="21">
                  <c:v>bzip2.source</c:v>
                </c:pt>
                <c:pt idx="22">
                  <c:v>bzip2.combined</c:v>
                </c:pt>
                <c:pt idx="23">
                  <c:v>gamess.triazolium</c:v>
                </c:pt>
                <c:pt idx="24">
                  <c:v>gcc.g23</c:v>
                </c:pt>
                <c:pt idx="25">
                  <c:v>gcc.200</c:v>
                </c:pt>
                <c:pt idx="26">
                  <c:v>gcc.s04</c:v>
                </c:pt>
                <c:pt idx="27">
                  <c:v>sjeng.ref</c:v>
                </c:pt>
                <c:pt idx="28">
                  <c:v>astar.rivers</c:v>
                </c:pt>
                <c:pt idx="29">
                  <c:v>gamess.cytosine</c:v>
                </c:pt>
                <c:pt idx="30">
                  <c:v>hmmer.retro</c:v>
                </c:pt>
                <c:pt idx="31">
                  <c:v>zeusmp.zeusmp</c:v>
                </c:pt>
                <c:pt idx="32">
                  <c:v>bzip2.chicken</c:v>
                </c:pt>
                <c:pt idx="33">
                  <c:v>bzip2.liberty</c:v>
                </c:pt>
                <c:pt idx="34">
                  <c:v>gcc.c-typeck</c:v>
                </c:pt>
                <c:pt idx="35">
                  <c:v>bzip2.program</c:v>
                </c:pt>
                <c:pt idx="36">
                  <c:v>gcc.166</c:v>
                </c:pt>
                <c:pt idx="37">
                  <c:v>omnetpp.omnetpp</c:v>
                </c:pt>
                <c:pt idx="38">
                  <c:v>sphinx3.an4</c:v>
                </c:pt>
                <c:pt idx="39">
                  <c:v>cactusADM.benchADM</c:v>
                </c:pt>
                <c:pt idx="40">
                  <c:v>gcc.expr2</c:v>
                </c:pt>
                <c:pt idx="41">
                  <c:v>leslie3d.leslie3d</c:v>
                </c:pt>
                <c:pt idx="42">
                  <c:v>wrf.rsl</c:v>
                </c:pt>
                <c:pt idx="43">
                  <c:v>soplex.pds-50</c:v>
                </c:pt>
                <c:pt idx="44">
                  <c:v>perlbench.splitmail</c:v>
                </c:pt>
                <c:pt idx="45">
                  <c:v>mcf.ref</c:v>
                </c:pt>
                <c:pt idx="46">
                  <c:v>gcc.cp-decl</c:v>
                </c:pt>
                <c:pt idx="47">
                  <c:v>bwaves.bwaves</c:v>
                </c:pt>
                <c:pt idx="48">
                  <c:v>GemsFDTD.ref</c:v>
                </c:pt>
                <c:pt idx="49">
                  <c:v>soplex.ref</c:v>
                </c:pt>
                <c:pt idx="50">
                  <c:v>gcc.expr</c:v>
                </c:pt>
                <c:pt idx="51">
                  <c:v>milc.su3imp</c:v>
                </c:pt>
                <c:pt idx="52">
                  <c:v>lbm.lbm</c:v>
                </c:pt>
                <c:pt idx="53">
                  <c:v>libquantum.ref</c:v>
                </c:pt>
              </c:strCache>
            </c:strRef>
          </c:cat>
          <c:val>
            <c:numRef>
              <c:f>'shared LLC'!$BD$4:$BD$57</c:f>
              <c:numCache>
                <c:formatCode>0%</c:formatCode>
                <c:ptCount val="54"/>
                <c:pt idx="0">
                  <c:v>-1.477436367376628E-3</c:v>
                </c:pt>
                <c:pt idx="1">
                  <c:v>-1.6748218449311747E-3</c:v>
                </c:pt>
                <c:pt idx="2">
                  <c:v>-1.674509305184646E-3</c:v>
                </c:pt>
                <c:pt idx="3">
                  <c:v>-1.5192493906308613E-3</c:v>
                </c:pt>
                <c:pt idx="4">
                  <c:v>-4.4712054369866542E-4</c:v>
                </c:pt>
                <c:pt idx="5">
                  <c:v>-8.813572902268709E-4</c:v>
                </c:pt>
                <c:pt idx="6">
                  <c:v>-8.1238349539014619E-4</c:v>
                </c:pt>
                <c:pt idx="7">
                  <c:v>-1.0141446490525841E-3</c:v>
                </c:pt>
                <c:pt idx="8">
                  <c:v>-1.0048926741677022E-3</c:v>
                </c:pt>
                <c:pt idx="9">
                  <c:v>-9.4382658759495364E-4</c:v>
                </c:pt>
                <c:pt idx="10">
                  <c:v>-1.1317488848945356E-3</c:v>
                </c:pt>
                <c:pt idx="11">
                  <c:v>-7.5785671670658482E-4</c:v>
                </c:pt>
                <c:pt idx="12">
                  <c:v>-7.4502372738605225E-4</c:v>
                </c:pt>
                <c:pt idx="13">
                  <c:v>-6.672629441912836E-4</c:v>
                </c:pt>
                <c:pt idx="14">
                  <c:v>-7.8230121726052836E-4</c:v>
                </c:pt>
                <c:pt idx="15">
                  <c:v>-8.2538215193639526E-4</c:v>
                </c:pt>
                <c:pt idx="16">
                  <c:v>-6.4802397688712508E-4</c:v>
                </c:pt>
                <c:pt idx="17">
                  <c:v>-7.1959702566570805E-4</c:v>
                </c:pt>
                <c:pt idx="18">
                  <c:v>-7.0099190354344729E-4</c:v>
                </c:pt>
                <c:pt idx="19">
                  <c:v>-1.0150035986491446E-3</c:v>
                </c:pt>
                <c:pt idx="20">
                  <c:v>-5.0613314278913411E-4</c:v>
                </c:pt>
                <c:pt idx="21">
                  <c:v>-3.5311179771735406E-4</c:v>
                </c:pt>
                <c:pt idx="22">
                  <c:v>-6.5301475143586594E-4</c:v>
                </c:pt>
                <c:pt idx="23">
                  <c:v>-8.641256363535188E-4</c:v>
                </c:pt>
                <c:pt idx="24">
                  <c:v>-3.071333924200561E-4</c:v>
                </c:pt>
                <c:pt idx="25">
                  <c:v>-3.2257284097969607E-4</c:v>
                </c:pt>
                <c:pt idx="26">
                  <c:v>-4.6107465862754715E-4</c:v>
                </c:pt>
                <c:pt idx="27">
                  <c:v>-4.1113687568850033E-4</c:v>
                </c:pt>
                <c:pt idx="28">
                  <c:v>-5.6888927053377935E-4</c:v>
                </c:pt>
                <c:pt idx="29">
                  <c:v>-6.4388987531938233E-4</c:v>
                </c:pt>
                <c:pt idx="30">
                  <c:v>-3.3943691187832142E-4</c:v>
                </c:pt>
                <c:pt idx="31">
                  <c:v>-2.7172949919074312E-4</c:v>
                </c:pt>
                <c:pt idx="32">
                  <c:v>-3.3135003529594136E-4</c:v>
                </c:pt>
                <c:pt idx="33">
                  <c:v>-3.798002532000581E-4</c:v>
                </c:pt>
                <c:pt idx="34">
                  <c:v>-7.8079604880887442E-4</c:v>
                </c:pt>
                <c:pt idx="35">
                  <c:v>-1.8822112217420386E-4</c:v>
                </c:pt>
                <c:pt idx="36">
                  <c:v>-2.3202019278767416E-4</c:v>
                </c:pt>
                <c:pt idx="37">
                  <c:v>-2.274008986884459E-4</c:v>
                </c:pt>
                <c:pt idx="38">
                  <c:v>-2.1435743538256215E-4</c:v>
                </c:pt>
                <c:pt idx="39">
                  <c:v>-2.283800243605421E-4</c:v>
                </c:pt>
                <c:pt idx="40">
                  <c:v>-2.1971668112175148E-4</c:v>
                </c:pt>
                <c:pt idx="41">
                  <c:v>-4.6834643225324184E-4</c:v>
                </c:pt>
                <c:pt idx="42">
                  <c:v>-1.6843007854983066E-4</c:v>
                </c:pt>
                <c:pt idx="43">
                  <c:v>-1.7906917017929136E-4</c:v>
                </c:pt>
                <c:pt idx="44">
                  <c:v>-3.2433434237333391E-4</c:v>
                </c:pt>
                <c:pt idx="45">
                  <c:v>-7.1811507174945942E-5</c:v>
                </c:pt>
                <c:pt idx="46">
                  <c:v>-9.5623189989568798E-5</c:v>
                </c:pt>
                <c:pt idx="47">
                  <c:v>-8.6778114559482724E-5</c:v>
                </c:pt>
                <c:pt idx="48">
                  <c:v>-1.7590524570754165E-4</c:v>
                </c:pt>
                <c:pt idx="49">
                  <c:v>-7.5836535320394997E-5</c:v>
                </c:pt>
                <c:pt idx="50">
                  <c:v>-9.8382590216772416E-6</c:v>
                </c:pt>
                <c:pt idx="51">
                  <c:v>-7.1523595635003621E-6</c:v>
                </c:pt>
                <c:pt idx="52">
                  <c:v>-1.1121985941775509E-5</c:v>
                </c:pt>
                <c:pt idx="53">
                  <c:v>-2.0710665784573525E-6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'shared LLC'!$BE$3</c:f>
              <c:strCache>
                <c:ptCount val="1"/>
                <c:pt idx="0">
                  <c:v>25 ms</c:v>
                </c:pt>
              </c:strCache>
            </c:strRef>
          </c:tx>
          <c:marker>
            <c:symbol val="none"/>
          </c:marker>
          <c:cat>
            <c:strRef>
              <c:f>'shared LLC'!$AY$4:$AY$57</c:f>
              <c:strCache>
                <c:ptCount val="54"/>
                <c:pt idx="0">
                  <c:v>gromacs.gromacs</c:v>
                </c:pt>
                <c:pt idx="1">
                  <c:v>perlbench.diffmail</c:v>
                </c:pt>
                <c:pt idx="2">
                  <c:v>dealII.ref</c:v>
                </c:pt>
                <c:pt idx="3">
                  <c:v>namd.namd</c:v>
                </c:pt>
                <c:pt idx="4">
                  <c:v>xalancbmk.ref</c:v>
                </c:pt>
                <c:pt idx="5">
                  <c:v>tonto.tonto</c:v>
                </c:pt>
                <c:pt idx="6">
                  <c:v>astar.BigLakes2048</c:v>
                </c:pt>
                <c:pt idx="7">
                  <c:v>gobmk.trevord</c:v>
                </c:pt>
                <c:pt idx="8">
                  <c:v>gobmk.nngs</c:v>
                </c:pt>
                <c:pt idx="9">
                  <c:v>povray.ref</c:v>
                </c:pt>
                <c:pt idx="10">
                  <c:v>gobmk.score2</c:v>
                </c:pt>
                <c:pt idx="11">
                  <c:v>gobmk.trevorc</c:v>
                </c:pt>
                <c:pt idx="12">
                  <c:v>bzip2.text</c:v>
                </c:pt>
                <c:pt idx="13">
                  <c:v>gcc.scilab</c:v>
                </c:pt>
                <c:pt idx="14">
                  <c:v>h264ref.sss_main</c:v>
                </c:pt>
                <c:pt idx="15">
                  <c:v>h264ref.foreman_ref_main</c:v>
                </c:pt>
                <c:pt idx="16">
                  <c:v>calculix.hyperviscoplastic</c:v>
                </c:pt>
                <c:pt idx="17">
                  <c:v>hmmer.nph3</c:v>
                </c:pt>
                <c:pt idx="18">
                  <c:v>h264ref.foreman_ref_baseline</c:v>
                </c:pt>
                <c:pt idx="19">
                  <c:v>gamess.h2ocu2+</c:v>
                </c:pt>
                <c:pt idx="20">
                  <c:v>perlbench.checkspam</c:v>
                </c:pt>
                <c:pt idx="21">
                  <c:v>bzip2.source</c:v>
                </c:pt>
                <c:pt idx="22">
                  <c:v>bzip2.combined</c:v>
                </c:pt>
                <c:pt idx="23">
                  <c:v>gamess.triazolium</c:v>
                </c:pt>
                <c:pt idx="24">
                  <c:v>gcc.g23</c:v>
                </c:pt>
                <c:pt idx="25">
                  <c:v>gcc.200</c:v>
                </c:pt>
                <c:pt idx="26">
                  <c:v>gcc.s04</c:v>
                </c:pt>
                <c:pt idx="27">
                  <c:v>sjeng.ref</c:v>
                </c:pt>
                <c:pt idx="28">
                  <c:v>astar.rivers</c:v>
                </c:pt>
                <c:pt idx="29">
                  <c:v>gamess.cytosine</c:v>
                </c:pt>
                <c:pt idx="30">
                  <c:v>hmmer.retro</c:v>
                </c:pt>
                <c:pt idx="31">
                  <c:v>zeusmp.zeusmp</c:v>
                </c:pt>
                <c:pt idx="32">
                  <c:v>bzip2.chicken</c:v>
                </c:pt>
                <c:pt idx="33">
                  <c:v>bzip2.liberty</c:v>
                </c:pt>
                <c:pt idx="34">
                  <c:v>gcc.c-typeck</c:v>
                </c:pt>
                <c:pt idx="35">
                  <c:v>bzip2.program</c:v>
                </c:pt>
                <c:pt idx="36">
                  <c:v>gcc.166</c:v>
                </c:pt>
                <c:pt idx="37">
                  <c:v>omnetpp.omnetpp</c:v>
                </c:pt>
                <c:pt idx="38">
                  <c:v>sphinx3.an4</c:v>
                </c:pt>
                <c:pt idx="39">
                  <c:v>cactusADM.benchADM</c:v>
                </c:pt>
                <c:pt idx="40">
                  <c:v>gcc.expr2</c:v>
                </c:pt>
                <c:pt idx="41">
                  <c:v>leslie3d.leslie3d</c:v>
                </c:pt>
                <c:pt idx="42">
                  <c:v>wrf.rsl</c:v>
                </c:pt>
                <c:pt idx="43">
                  <c:v>soplex.pds-50</c:v>
                </c:pt>
                <c:pt idx="44">
                  <c:v>perlbench.splitmail</c:v>
                </c:pt>
                <c:pt idx="45">
                  <c:v>mcf.ref</c:v>
                </c:pt>
                <c:pt idx="46">
                  <c:v>gcc.cp-decl</c:v>
                </c:pt>
                <c:pt idx="47">
                  <c:v>bwaves.bwaves</c:v>
                </c:pt>
                <c:pt idx="48">
                  <c:v>GemsFDTD.ref</c:v>
                </c:pt>
                <c:pt idx="49">
                  <c:v>soplex.ref</c:v>
                </c:pt>
                <c:pt idx="50">
                  <c:v>gcc.expr</c:v>
                </c:pt>
                <c:pt idx="51">
                  <c:v>milc.su3imp</c:v>
                </c:pt>
                <c:pt idx="52">
                  <c:v>lbm.lbm</c:v>
                </c:pt>
                <c:pt idx="53">
                  <c:v>libquantum.ref</c:v>
                </c:pt>
              </c:strCache>
            </c:strRef>
          </c:cat>
          <c:val>
            <c:numRef>
              <c:f>'shared LLC'!$BE$4:$BE$57</c:f>
              <c:numCache>
                <c:formatCode>0%</c:formatCode>
                <c:ptCount val="54"/>
                <c:pt idx="0">
                  <c:v>-6.3585868975701842E-4</c:v>
                </c:pt>
                <c:pt idx="1">
                  <c:v>-7.3889199041077323E-4</c:v>
                </c:pt>
                <c:pt idx="2">
                  <c:v>-5.2990800796992588E-4</c:v>
                </c:pt>
                <c:pt idx="3">
                  <c:v>-6.1771678520172735E-4</c:v>
                </c:pt>
                <c:pt idx="4">
                  <c:v>-2.8814435038349018E-4</c:v>
                </c:pt>
                <c:pt idx="5">
                  <c:v>-5.0077118762881223E-4</c:v>
                </c:pt>
                <c:pt idx="6">
                  <c:v>-3.1487732379464954E-4</c:v>
                </c:pt>
                <c:pt idx="7">
                  <c:v>-3.5584022773771411E-4</c:v>
                </c:pt>
                <c:pt idx="8">
                  <c:v>-3.9536760950853477E-4</c:v>
                </c:pt>
                <c:pt idx="9">
                  <c:v>-4.4045240754431208E-4</c:v>
                </c:pt>
                <c:pt idx="10">
                  <c:v>-4.1608414885829819E-4</c:v>
                </c:pt>
                <c:pt idx="11">
                  <c:v>-2.5799377590018978E-4</c:v>
                </c:pt>
                <c:pt idx="12">
                  <c:v>-2.105501838265416E-4</c:v>
                </c:pt>
                <c:pt idx="13">
                  <c:v>-2.8394167837930695E-4</c:v>
                </c:pt>
                <c:pt idx="14">
                  <c:v>-3.1292048690434476E-4</c:v>
                </c:pt>
                <c:pt idx="15">
                  <c:v>-3.4666050381337854E-4</c:v>
                </c:pt>
                <c:pt idx="16">
                  <c:v>-2.3400865832035045E-4</c:v>
                </c:pt>
                <c:pt idx="17">
                  <c:v>-2.3986567522182872E-4</c:v>
                </c:pt>
                <c:pt idx="18">
                  <c:v>-2.9792155900598694E-4</c:v>
                </c:pt>
                <c:pt idx="19">
                  <c:v>-4.4291066122870186E-4</c:v>
                </c:pt>
                <c:pt idx="20">
                  <c:v>-1.1909015124444977E-4</c:v>
                </c:pt>
                <c:pt idx="21">
                  <c:v>-2.5222271265534795E-4</c:v>
                </c:pt>
                <c:pt idx="22">
                  <c:v>-2.1767158381180712E-4</c:v>
                </c:pt>
                <c:pt idx="23">
                  <c:v>-3.7570679841447696E-4</c:v>
                </c:pt>
                <c:pt idx="24">
                  <c:v>-1.3162859675142102E-4</c:v>
                </c:pt>
                <c:pt idx="25">
                  <c:v>-1.7741506253887734E-4</c:v>
                </c:pt>
                <c:pt idx="26">
                  <c:v>-1.5960276644810836E-4</c:v>
                </c:pt>
                <c:pt idx="27">
                  <c:v>-1.151183251928424E-4</c:v>
                </c:pt>
                <c:pt idx="28">
                  <c:v>-2.8981151517748494E-4</c:v>
                </c:pt>
                <c:pt idx="29">
                  <c:v>-2.9267721605430452E-4</c:v>
                </c:pt>
                <c:pt idx="30">
                  <c:v>-1.508608497235997E-4</c:v>
                </c:pt>
                <c:pt idx="31">
                  <c:v>-1.06328934466049E-4</c:v>
                </c:pt>
                <c:pt idx="32">
                  <c:v>-1.1525218618979607E-4</c:v>
                </c:pt>
                <c:pt idx="33">
                  <c:v>-1.5473343648908524E-4</c:v>
                </c:pt>
                <c:pt idx="34">
                  <c:v>-5.9921557234177136E-4</c:v>
                </c:pt>
                <c:pt idx="35">
                  <c:v>-7.5288448869503864E-5</c:v>
                </c:pt>
                <c:pt idx="36">
                  <c:v>-1.4061829865918998E-4</c:v>
                </c:pt>
                <c:pt idx="37">
                  <c:v>-8.1864323527636377E-5</c:v>
                </c:pt>
                <c:pt idx="38">
                  <c:v>-1.4666561368281722E-4</c:v>
                </c:pt>
                <c:pt idx="39">
                  <c:v>-7.612667478706933E-5</c:v>
                </c:pt>
                <c:pt idx="40">
                  <c:v>-1.8502457357616494E-4</c:v>
                </c:pt>
                <c:pt idx="41">
                  <c:v>-1.8013324317434098E-4</c:v>
                </c:pt>
                <c:pt idx="42">
                  <c:v>-6.8903213952253945E-5</c:v>
                </c:pt>
                <c:pt idx="43">
                  <c:v>-9.8959278256760663E-5</c:v>
                </c:pt>
                <c:pt idx="44">
                  <c:v>-1.2355593995172501E-4</c:v>
                </c:pt>
                <c:pt idx="45">
                  <c:v>-2.7238847549071526E-5</c:v>
                </c:pt>
                <c:pt idx="46">
                  <c:v>-4.098136713848182E-5</c:v>
                </c:pt>
                <c:pt idx="47">
                  <c:v>-3.4091402148384054E-5</c:v>
                </c:pt>
                <c:pt idx="48">
                  <c:v>-7.7291698871606706E-5</c:v>
                </c:pt>
                <c:pt idx="49">
                  <c:v>-2.3334318560053228E-5</c:v>
                </c:pt>
                <c:pt idx="50">
                  <c:v>0</c:v>
                </c:pt>
                <c:pt idx="51">
                  <c:v>-3.57617978163916E-6</c:v>
                </c:pt>
                <c:pt idx="52">
                  <c:v>-5.5609929707767278E-6</c:v>
                </c:pt>
                <c:pt idx="53">
                  <c:v>0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'shared LLC'!$BF$3</c:f>
              <c:strCache>
                <c:ptCount val="1"/>
                <c:pt idx="0">
                  <c:v>50 ms</c:v>
                </c:pt>
              </c:strCache>
            </c:strRef>
          </c:tx>
          <c:marker>
            <c:symbol val="none"/>
          </c:marker>
          <c:cat>
            <c:strRef>
              <c:f>'shared LLC'!$AY$4:$AY$57</c:f>
              <c:strCache>
                <c:ptCount val="54"/>
                <c:pt idx="0">
                  <c:v>gromacs.gromacs</c:v>
                </c:pt>
                <c:pt idx="1">
                  <c:v>perlbench.diffmail</c:v>
                </c:pt>
                <c:pt idx="2">
                  <c:v>dealII.ref</c:v>
                </c:pt>
                <c:pt idx="3">
                  <c:v>namd.namd</c:v>
                </c:pt>
                <c:pt idx="4">
                  <c:v>xalancbmk.ref</c:v>
                </c:pt>
                <c:pt idx="5">
                  <c:v>tonto.tonto</c:v>
                </c:pt>
                <c:pt idx="6">
                  <c:v>astar.BigLakes2048</c:v>
                </c:pt>
                <c:pt idx="7">
                  <c:v>gobmk.trevord</c:v>
                </c:pt>
                <c:pt idx="8">
                  <c:v>gobmk.nngs</c:v>
                </c:pt>
                <c:pt idx="9">
                  <c:v>povray.ref</c:v>
                </c:pt>
                <c:pt idx="10">
                  <c:v>gobmk.score2</c:v>
                </c:pt>
                <c:pt idx="11">
                  <c:v>gobmk.trevorc</c:v>
                </c:pt>
                <c:pt idx="12">
                  <c:v>bzip2.text</c:v>
                </c:pt>
                <c:pt idx="13">
                  <c:v>gcc.scilab</c:v>
                </c:pt>
                <c:pt idx="14">
                  <c:v>h264ref.sss_main</c:v>
                </c:pt>
                <c:pt idx="15">
                  <c:v>h264ref.foreman_ref_main</c:v>
                </c:pt>
                <c:pt idx="16">
                  <c:v>calculix.hyperviscoplastic</c:v>
                </c:pt>
                <c:pt idx="17">
                  <c:v>hmmer.nph3</c:v>
                </c:pt>
                <c:pt idx="18">
                  <c:v>h264ref.foreman_ref_baseline</c:v>
                </c:pt>
                <c:pt idx="19">
                  <c:v>gamess.h2ocu2+</c:v>
                </c:pt>
                <c:pt idx="20">
                  <c:v>perlbench.checkspam</c:v>
                </c:pt>
                <c:pt idx="21">
                  <c:v>bzip2.source</c:v>
                </c:pt>
                <c:pt idx="22">
                  <c:v>bzip2.combined</c:v>
                </c:pt>
                <c:pt idx="23">
                  <c:v>gamess.triazolium</c:v>
                </c:pt>
                <c:pt idx="24">
                  <c:v>gcc.g23</c:v>
                </c:pt>
                <c:pt idx="25">
                  <c:v>gcc.200</c:v>
                </c:pt>
                <c:pt idx="26">
                  <c:v>gcc.s04</c:v>
                </c:pt>
                <c:pt idx="27">
                  <c:v>sjeng.ref</c:v>
                </c:pt>
                <c:pt idx="28">
                  <c:v>astar.rivers</c:v>
                </c:pt>
                <c:pt idx="29">
                  <c:v>gamess.cytosine</c:v>
                </c:pt>
                <c:pt idx="30">
                  <c:v>hmmer.retro</c:v>
                </c:pt>
                <c:pt idx="31">
                  <c:v>zeusmp.zeusmp</c:v>
                </c:pt>
                <c:pt idx="32">
                  <c:v>bzip2.chicken</c:v>
                </c:pt>
                <c:pt idx="33">
                  <c:v>bzip2.liberty</c:v>
                </c:pt>
                <c:pt idx="34">
                  <c:v>gcc.c-typeck</c:v>
                </c:pt>
                <c:pt idx="35">
                  <c:v>bzip2.program</c:v>
                </c:pt>
                <c:pt idx="36">
                  <c:v>gcc.166</c:v>
                </c:pt>
                <c:pt idx="37">
                  <c:v>omnetpp.omnetpp</c:v>
                </c:pt>
                <c:pt idx="38">
                  <c:v>sphinx3.an4</c:v>
                </c:pt>
                <c:pt idx="39">
                  <c:v>cactusADM.benchADM</c:v>
                </c:pt>
                <c:pt idx="40">
                  <c:v>gcc.expr2</c:v>
                </c:pt>
                <c:pt idx="41">
                  <c:v>leslie3d.leslie3d</c:v>
                </c:pt>
                <c:pt idx="42">
                  <c:v>wrf.rsl</c:v>
                </c:pt>
                <c:pt idx="43">
                  <c:v>soplex.pds-50</c:v>
                </c:pt>
                <c:pt idx="44">
                  <c:v>perlbench.splitmail</c:v>
                </c:pt>
                <c:pt idx="45">
                  <c:v>mcf.ref</c:v>
                </c:pt>
                <c:pt idx="46">
                  <c:v>gcc.cp-decl</c:v>
                </c:pt>
                <c:pt idx="47">
                  <c:v>bwaves.bwaves</c:v>
                </c:pt>
                <c:pt idx="48">
                  <c:v>GemsFDTD.ref</c:v>
                </c:pt>
                <c:pt idx="49">
                  <c:v>soplex.ref</c:v>
                </c:pt>
                <c:pt idx="50">
                  <c:v>gcc.expr</c:v>
                </c:pt>
                <c:pt idx="51">
                  <c:v>milc.su3imp</c:v>
                </c:pt>
                <c:pt idx="52">
                  <c:v>lbm.lbm</c:v>
                </c:pt>
                <c:pt idx="53">
                  <c:v>libquantum.ref</c:v>
                </c:pt>
              </c:strCache>
            </c:strRef>
          </c:cat>
          <c:val>
            <c:numRef>
              <c:f>'shared LLC'!$BF$4:$BF$57</c:f>
              <c:numCache>
                <c:formatCode>0%</c:formatCode>
                <c:ptCount val="54"/>
                <c:pt idx="0">
                  <c:v>-9.3508630846672765E-5</c:v>
                </c:pt>
                <c:pt idx="1">
                  <c:v>-3.7765590620986205E-4</c:v>
                </c:pt>
                <c:pt idx="2">
                  <c:v>-3.6033744541952333E-4</c:v>
                </c:pt>
                <c:pt idx="3">
                  <c:v>-2.6712077197910171E-4</c:v>
                </c:pt>
                <c:pt idx="4">
                  <c:v>-2.3846428997265079E-4</c:v>
                </c:pt>
                <c:pt idx="5">
                  <c:v>-2.4037017006195468E-4</c:v>
                </c:pt>
                <c:pt idx="6">
                  <c:v>-1.5114111542136057E-4</c:v>
                </c:pt>
                <c:pt idx="7">
                  <c:v>-1.6012810248189371E-4</c:v>
                </c:pt>
                <c:pt idx="8">
                  <c:v>-1.9768380475437852E-4</c:v>
                </c:pt>
                <c:pt idx="9">
                  <c:v>-2.3595664689879414E-4</c:v>
                </c:pt>
                <c:pt idx="10">
                  <c:v>-2.995805871779389E-4</c:v>
                </c:pt>
                <c:pt idx="11">
                  <c:v>-1.2899688795009467E-4</c:v>
                </c:pt>
                <c:pt idx="12">
                  <c:v>-6.4784671946594037E-5</c:v>
                </c:pt>
                <c:pt idx="13">
                  <c:v>-1.5616792310857441E-4</c:v>
                </c:pt>
                <c:pt idx="14">
                  <c:v>-1.7210626779728957E-4</c:v>
                </c:pt>
                <c:pt idx="15">
                  <c:v>-1.6507643038732328E-4</c:v>
                </c:pt>
                <c:pt idx="16">
                  <c:v>-1.3500499518492881E-4</c:v>
                </c:pt>
                <c:pt idx="17">
                  <c:v>-8.5666312579224727E-5</c:v>
                </c:pt>
                <c:pt idx="18">
                  <c:v>-1.2267358312012555E-4</c:v>
                </c:pt>
                <c:pt idx="19">
                  <c:v>-1.8454610884521827E-4</c:v>
                </c:pt>
                <c:pt idx="20">
                  <c:v>-7.4431344527781202E-5</c:v>
                </c:pt>
                <c:pt idx="21">
                  <c:v>-3.7833406898224514E-5</c:v>
                </c:pt>
                <c:pt idx="22">
                  <c:v>-3.3487935970910646E-5</c:v>
                </c:pt>
                <c:pt idx="23">
                  <c:v>-1.5028271936601281E-4</c:v>
                </c:pt>
                <c:pt idx="24">
                  <c:v>-1.7550479566974548E-5</c:v>
                </c:pt>
                <c:pt idx="25">
                  <c:v>-6.4514568195894793E-5</c:v>
                </c:pt>
                <c:pt idx="26">
                  <c:v>-5.3200922149443474E-5</c:v>
                </c:pt>
                <c:pt idx="27">
                  <c:v>-9.8672850165293613E-5</c:v>
                </c:pt>
                <c:pt idx="28">
                  <c:v>-9.6603838392495168E-5</c:v>
                </c:pt>
                <c:pt idx="29">
                  <c:v>-1.3658270082528301E-4</c:v>
                </c:pt>
                <c:pt idx="30">
                  <c:v>-5.6572818646349894E-5</c:v>
                </c:pt>
                <c:pt idx="31">
                  <c:v>-4.7257304206960192E-5</c:v>
                </c:pt>
                <c:pt idx="32">
                  <c:v>-5.7626093094898029E-5</c:v>
                </c:pt>
                <c:pt idx="33">
                  <c:v>-5.6266704177909742E-5</c:v>
                </c:pt>
                <c:pt idx="34">
                  <c:v>-7.26321905868411E-5</c:v>
                </c:pt>
                <c:pt idx="35">
                  <c:v>-5.6466336652238975E-5</c:v>
                </c:pt>
                <c:pt idx="36">
                  <c:v>-6.3278234396557719E-5</c:v>
                </c:pt>
                <c:pt idx="37">
                  <c:v>-5.0028197711382574E-5</c:v>
                </c:pt>
                <c:pt idx="38">
                  <c:v>-3.3845910849761343E-5</c:v>
                </c:pt>
                <c:pt idx="39">
                  <c:v>-3.3834077683092599E-5</c:v>
                </c:pt>
                <c:pt idx="40">
                  <c:v>-1.9658860942461961E-4</c:v>
                </c:pt>
                <c:pt idx="41">
                  <c:v>-7.4824577934062925E-5</c:v>
                </c:pt>
                <c:pt idx="42">
                  <c:v>-3.0623650645322825E-5</c:v>
                </c:pt>
                <c:pt idx="43">
                  <c:v>-4.4767292544767396E-5</c:v>
                </c:pt>
                <c:pt idx="44">
                  <c:v>-1.0811144745770394E-4</c:v>
                </c:pt>
                <c:pt idx="45">
                  <c:v>-1.2381294340446661E-5</c:v>
                </c:pt>
                <c:pt idx="46">
                  <c:v>-2.7320911425654573E-5</c:v>
                </c:pt>
                <c:pt idx="47">
                  <c:v>-1.7045701074192024E-5</c:v>
                </c:pt>
                <c:pt idx="48">
                  <c:v>-3.997846493364321E-5</c:v>
                </c:pt>
                <c:pt idx="49">
                  <c:v>-1.1667159280026621E-5</c:v>
                </c:pt>
                <c:pt idx="50">
                  <c:v>0</c:v>
                </c:pt>
                <c:pt idx="51">
                  <c:v>0</c:v>
                </c:pt>
                <c:pt idx="52">
                  <c:v>-5.5609929707767278E-6</c:v>
                </c:pt>
                <c:pt idx="5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625472"/>
        <c:axId val="97895552"/>
      </c:lineChart>
      <c:catAx>
        <c:axId val="1156254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97895552"/>
        <c:crossesAt val="-4.0000000000000022E-2"/>
        <c:auto val="1"/>
        <c:lblAlgn val="ctr"/>
        <c:lblOffset val="100"/>
        <c:noMultiLvlLbl val="0"/>
      </c:catAx>
      <c:valAx>
        <c:axId val="978955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performance</a:t>
                </a:r>
              </a:p>
            </c:rich>
          </c:tx>
          <c:layout/>
          <c:overlay val="0"/>
        </c:title>
        <c:numFmt formatCode="0.0%" sourceLinked="0"/>
        <c:majorTickMark val="out"/>
        <c:minorTickMark val="none"/>
        <c:tickLblPos val="nextTo"/>
        <c:crossAx val="115625472"/>
        <c:crosses val="autoZero"/>
        <c:crossBetween val="between"/>
      </c:valAx>
    </c:plotArea>
    <c:legend>
      <c:legendPos val="t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85504324846002"/>
          <c:y val="9.284891503716898E-2"/>
          <c:w val="0.88505639436822958"/>
          <c:h val="0.54859980332614811"/>
        </c:manualLayout>
      </c:layout>
      <c:lineChart>
        <c:grouping val="standard"/>
        <c:varyColors val="0"/>
        <c:ser>
          <c:idx val="0"/>
          <c:order val="0"/>
          <c:tx>
            <c:strRef>
              <c:f>'flush LLC'!$AN$3</c:f>
              <c:strCache>
                <c:ptCount val="1"/>
                <c:pt idx="0">
                  <c:v>0.5 ms</c:v>
                </c:pt>
              </c:strCache>
            </c:strRef>
          </c:tx>
          <c:marker>
            <c:symbol val="none"/>
          </c:marker>
          <c:cat>
            <c:strRef>
              <c:f>'flush LLC'!$AM$4:$AM$57</c:f>
              <c:strCache>
                <c:ptCount val="54"/>
                <c:pt idx="0">
                  <c:v>calculix.hyperviscoplastic</c:v>
                </c:pt>
                <c:pt idx="1">
                  <c:v>sphinx3.an4</c:v>
                </c:pt>
                <c:pt idx="2">
                  <c:v>bzip2.liberty</c:v>
                </c:pt>
                <c:pt idx="3">
                  <c:v>gcc.cp-decl</c:v>
                </c:pt>
                <c:pt idx="4">
                  <c:v>bzip2.source</c:v>
                </c:pt>
                <c:pt idx="5">
                  <c:v>gcc.scilab</c:v>
                </c:pt>
                <c:pt idx="6">
                  <c:v>gromacs.gromacs</c:v>
                </c:pt>
                <c:pt idx="7">
                  <c:v>astar.rivers</c:v>
                </c:pt>
                <c:pt idx="8">
                  <c:v>bzip2.text</c:v>
                </c:pt>
                <c:pt idx="9">
                  <c:v>bzip2.combined</c:v>
                </c:pt>
                <c:pt idx="10">
                  <c:v>bzip2.chicken</c:v>
                </c:pt>
                <c:pt idx="11">
                  <c:v>h264ref.foreman_ref_baseline</c:v>
                </c:pt>
                <c:pt idx="12">
                  <c:v>bzip2.program</c:v>
                </c:pt>
                <c:pt idx="13">
                  <c:v>gcc.expr</c:v>
                </c:pt>
                <c:pt idx="14">
                  <c:v>hmmer.retro</c:v>
                </c:pt>
                <c:pt idx="15">
                  <c:v>gcc.g23</c:v>
                </c:pt>
                <c:pt idx="16">
                  <c:v>perlbench.splitmail</c:v>
                </c:pt>
                <c:pt idx="17">
                  <c:v>hmmer.nph3</c:v>
                </c:pt>
                <c:pt idx="18">
                  <c:v>xalancbmk.ref</c:v>
                </c:pt>
                <c:pt idx="19">
                  <c:v>omnetpp.omnetpp</c:v>
                </c:pt>
                <c:pt idx="20">
                  <c:v>gcc.200</c:v>
                </c:pt>
                <c:pt idx="21">
                  <c:v>h264ref.foreman_ref_main</c:v>
                </c:pt>
                <c:pt idx="22">
                  <c:v>h264ref.sss_main</c:v>
                </c:pt>
                <c:pt idx="23">
                  <c:v>soplex.pds-50</c:v>
                </c:pt>
                <c:pt idx="24">
                  <c:v>perlbench.diffmail</c:v>
                </c:pt>
                <c:pt idx="25">
                  <c:v>gcc.c-typeck</c:v>
                </c:pt>
                <c:pt idx="26">
                  <c:v>dealII.ref</c:v>
                </c:pt>
                <c:pt idx="27">
                  <c:v>zeusmp.zeusmp</c:v>
                </c:pt>
                <c:pt idx="28">
                  <c:v>gcc.166</c:v>
                </c:pt>
                <c:pt idx="29">
                  <c:v>gobmk.trevorc</c:v>
                </c:pt>
                <c:pt idx="30">
                  <c:v>perlbench.checkspam</c:v>
                </c:pt>
                <c:pt idx="31">
                  <c:v>gobmk.nngs</c:v>
                </c:pt>
                <c:pt idx="32">
                  <c:v>namd.namd</c:v>
                </c:pt>
                <c:pt idx="33">
                  <c:v>gcc.s04</c:v>
                </c:pt>
                <c:pt idx="34">
                  <c:v>gamess.triazolium</c:v>
                </c:pt>
                <c:pt idx="35">
                  <c:v>astar.BigLakes2048</c:v>
                </c:pt>
                <c:pt idx="36">
                  <c:v>gobmk.score2</c:v>
                </c:pt>
                <c:pt idx="37">
                  <c:v>gobmk.trevord</c:v>
                </c:pt>
                <c:pt idx="38">
                  <c:v>tonto.tonto</c:v>
                </c:pt>
                <c:pt idx="39">
                  <c:v>leslie3d.leslie3d</c:v>
                </c:pt>
                <c:pt idx="40">
                  <c:v>povray.ref</c:v>
                </c:pt>
                <c:pt idx="41">
                  <c:v>GemsFDTD.ref</c:v>
                </c:pt>
                <c:pt idx="42">
                  <c:v>gamess.h2ocu2+</c:v>
                </c:pt>
                <c:pt idx="43">
                  <c:v>mcf.ref</c:v>
                </c:pt>
                <c:pt idx="44">
                  <c:v>sjeng.ref</c:v>
                </c:pt>
                <c:pt idx="45">
                  <c:v>wrf.rsl</c:v>
                </c:pt>
                <c:pt idx="46">
                  <c:v>gcc.expr2</c:v>
                </c:pt>
                <c:pt idx="47">
                  <c:v>cactusADM.benchADM</c:v>
                </c:pt>
                <c:pt idx="48">
                  <c:v>gamess.cytosine</c:v>
                </c:pt>
                <c:pt idx="49">
                  <c:v>soplex.ref</c:v>
                </c:pt>
                <c:pt idx="50">
                  <c:v>bwaves.bwaves</c:v>
                </c:pt>
                <c:pt idx="51">
                  <c:v>lbm.lbm</c:v>
                </c:pt>
                <c:pt idx="52">
                  <c:v>milc.su3imp</c:v>
                </c:pt>
                <c:pt idx="53">
                  <c:v>libquantum.ref</c:v>
                </c:pt>
              </c:strCache>
            </c:strRef>
          </c:cat>
          <c:val>
            <c:numRef>
              <c:f>'flush LLC'!$AN$4:$AN$57</c:f>
              <c:numCache>
                <c:formatCode>0%</c:formatCode>
                <c:ptCount val="54"/>
                <c:pt idx="0">
                  <c:v>-3.1050705166378592</c:v>
                </c:pt>
                <c:pt idx="1">
                  <c:v>-1.7300102191438627</c:v>
                </c:pt>
                <c:pt idx="2">
                  <c:v>-1.6803772909080061</c:v>
                </c:pt>
                <c:pt idx="3">
                  <c:v>-1.6733396518643513</c:v>
                </c:pt>
                <c:pt idx="4">
                  <c:v>-0.86517679473442533</c:v>
                </c:pt>
                <c:pt idx="5">
                  <c:v>-0.83178613979348692</c:v>
                </c:pt>
                <c:pt idx="6">
                  <c:v>-0.74566058595909368</c:v>
                </c:pt>
                <c:pt idx="7">
                  <c:v>-0.67900959179121134</c:v>
                </c:pt>
                <c:pt idx="8">
                  <c:v>-0.63283021541950213</c:v>
                </c:pt>
                <c:pt idx="9">
                  <c:v>-0.58801535974130903</c:v>
                </c:pt>
                <c:pt idx="10">
                  <c:v>-0.56875761740528585</c:v>
                </c:pt>
                <c:pt idx="11">
                  <c:v>-0.48270712418966188</c:v>
                </c:pt>
                <c:pt idx="12">
                  <c:v>-0.47807925866123779</c:v>
                </c:pt>
                <c:pt idx="13">
                  <c:v>-0.4656641462588873</c:v>
                </c:pt>
                <c:pt idx="14">
                  <c:v>-0.43429053460335321</c:v>
                </c:pt>
                <c:pt idx="15">
                  <c:v>-0.41261175185968774</c:v>
                </c:pt>
                <c:pt idx="16">
                  <c:v>-0.39329471471779381</c:v>
                </c:pt>
                <c:pt idx="17">
                  <c:v>-0.36023461514334132</c:v>
                </c:pt>
                <c:pt idx="18">
                  <c:v>-0.35370542224579093</c:v>
                </c:pt>
                <c:pt idx="19">
                  <c:v>-0.34435856210611382</c:v>
                </c:pt>
                <c:pt idx="20">
                  <c:v>-0.33193816825937761</c:v>
                </c:pt>
                <c:pt idx="21">
                  <c:v>-0.32679677529803608</c:v>
                </c:pt>
                <c:pt idx="22">
                  <c:v>-0.32397657174901928</c:v>
                </c:pt>
                <c:pt idx="23">
                  <c:v>-0.31433545143713593</c:v>
                </c:pt>
                <c:pt idx="24">
                  <c:v>-0.30495038046465917</c:v>
                </c:pt>
                <c:pt idx="25">
                  <c:v>-0.2982119205298015</c:v>
                </c:pt>
                <c:pt idx="26">
                  <c:v>-0.29014966933518982</c:v>
                </c:pt>
                <c:pt idx="27">
                  <c:v>-0.27120243777472158</c:v>
                </c:pt>
                <c:pt idx="28">
                  <c:v>-0.22810405543564705</c:v>
                </c:pt>
                <c:pt idx="29">
                  <c:v>-0.20580819317136867</c:v>
                </c:pt>
                <c:pt idx="30">
                  <c:v>-0.18175746589065941</c:v>
                </c:pt>
                <c:pt idx="31">
                  <c:v>-0.17618674604417989</c:v>
                </c:pt>
                <c:pt idx="32">
                  <c:v>-0.16150333684580268</c:v>
                </c:pt>
                <c:pt idx="33">
                  <c:v>-0.15518890483022499</c:v>
                </c:pt>
                <c:pt idx="34">
                  <c:v>-0.15295643714193086</c:v>
                </c:pt>
                <c:pt idx="35">
                  <c:v>-0.14015143481303949</c:v>
                </c:pt>
                <c:pt idx="36">
                  <c:v>-0.10214089223777045</c:v>
                </c:pt>
                <c:pt idx="37">
                  <c:v>-9.8285236302802226E-2</c:v>
                </c:pt>
                <c:pt idx="38">
                  <c:v>-8.9575313939547069E-2</c:v>
                </c:pt>
                <c:pt idx="39">
                  <c:v>-8.8466749300971467E-2</c:v>
                </c:pt>
                <c:pt idx="40">
                  <c:v>-8.4516712961518303E-2</c:v>
                </c:pt>
                <c:pt idx="41">
                  <c:v>-7.5676829789051089E-2</c:v>
                </c:pt>
                <c:pt idx="42">
                  <c:v>-7.327453066547672E-2</c:v>
                </c:pt>
                <c:pt idx="43">
                  <c:v>-6.5038638622396297E-2</c:v>
                </c:pt>
                <c:pt idx="44">
                  <c:v>-5.8862247296662014E-2</c:v>
                </c:pt>
                <c:pt idx="45">
                  <c:v>-5.198176522730158E-2</c:v>
                </c:pt>
                <c:pt idx="46">
                  <c:v>-4.9885138153276817E-2</c:v>
                </c:pt>
                <c:pt idx="47">
                  <c:v>-4.3165033304489495E-2</c:v>
                </c:pt>
                <c:pt idx="48">
                  <c:v>-3.345505129542703E-2</c:v>
                </c:pt>
                <c:pt idx="49">
                  <c:v>-2.1038636801883576E-2</c:v>
                </c:pt>
                <c:pt idx="50">
                  <c:v>-1.1913562390854841E-2</c:v>
                </c:pt>
                <c:pt idx="51">
                  <c:v>-6.4932322571109591E-3</c:v>
                </c:pt>
                <c:pt idx="52">
                  <c:v>-2.5230623669478831E-3</c:v>
                </c:pt>
                <c:pt idx="53">
                  <c:v>-1.8874619676423354E-4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'flush LLC'!$AO$3</c:f>
              <c:strCache>
                <c:ptCount val="1"/>
                <c:pt idx="0">
                  <c:v>1.0 ms</c:v>
                </c:pt>
              </c:strCache>
            </c:strRef>
          </c:tx>
          <c:marker>
            <c:symbol val="none"/>
          </c:marker>
          <c:cat>
            <c:strRef>
              <c:f>'flush LLC'!$AM$4:$AM$57</c:f>
              <c:strCache>
                <c:ptCount val="54"/>
                <c:pt idx="0">
                  <c:v>calculix.hyperviscoplastic</c:v>
                </c:pt>
                <c:pt idx="1">
                  <c:v>sphinx3.an4</c:v>
                </c:pt>
                <c:pt idx="2">
                  <c:v>bzip2.liberty</c:v>
                </c:pt>
                <c:pt idx="3">
                  <c:v>gcc.cp-decl</c:v>
                </c:pt>
                <c:pt idx="4">
                  <c:v>bzip2.source</c:v>
                </c:pt>
                <c:pt idx="5">
                  <c:v>gcc.scilab</c:v>
                </c:pt>
                <c:pt idx="6">
                  <c:v>gromacs.gromacs</c:v>
                </c:pt>
                <c:pt idx="7">
                  <c:v>astar.rivers</c:v>
                </c:pt>
                <c:pt idx="8">
                  <c:v>bzip2.text</c:v>
                </c:pt>
                <c:pt idx="9">
                  <c:v>bzip2.combined</c:v>
                </c:pt>
                <c:pt idx="10">
                  <c:v>bzip2.chicken</c:v>
                </c:pt>
                <c:pt idx="11">
                  <c:v>h264ref.foreman_ref_baseline</c:v>
                </c:pt>
                <c:pt idx="12">
                  <c:v>bzip2.program</c:v>
                </c:pt>
                <c:pt idx="13">
                  <c:v>gcc.expr</c:v>
                </c:pt>
                <c:pt idx="14">
                  <c:v>hmmer.retro</c:v>
                </c:pt>
                <c:pt idx="15">
                  <c:v>gcc.g23</c:v>
                </c:pt>
                <c:pt idx="16">
                  <c:v>perlbench.splitmail</c:v>
                </c:pt>
                <c:pt idx="17">
                  <c:v>hmmer.nph3</c:v>
                </c:pt>
                <c:pt idx="18">
                  <c:v>xalancbmk.ref</c:v>
                </c:pt>
                <c:pt idx="19">
                  <c:v>omnetpp.omnetpp</c:v>
                </c:pt>
                <c:pt idx="20">
                  <c:v>gcc.200</c:v>
                </c:pt>
                <c:pt idx="21">
                  <c:v>h264ref.foreman_ref_main</c:v>
                </c:pt>
                <c:pt idx="22">
                  <c:v>h264ref.sss_main</c:v>
                </c:pt>
                <c:pt idx="23">
                  <c:v>soplex.pds-50</c:v>
                </c:pt>
                <c:pt idx="24">
                  <c:v>perlbench.diffmail</c:v>
                </c:pt>
                <c:pt idx="25">
                  <c:v>gcc.c-typeck</c:v>
                </c:pt>
                <c:pt idx="26">
                  <c:v>dealII.ref</c:v>
                </c:pt>
                <c:pt idx="27">
                  <c:v>zeusmp.zeusmp</c:v>
                </c:pt>
                <c:pt idx="28">
                  <c:v>gcc.166</c:v>
                </c:pt>
                <c:pt idx="29">
                  <c:v>gobmk.trevorc</c:v>
                </c:pt>
                <c:pt idx="30">
                  <c:v>perlbench.checkspam</c:v>
                </c:pt>
                <c:pt idx="31">
                  <c:v>gobmk.nngs</c:v>
                </c:pt>
                <c:pt idx="32">
                  <c:v>namd.namd</c:v>
                </c:pt>
                <c:pt idx="33">
                  <c:v>gcc.s04</c:v>
                </c:pt>
                <c:pt idx="34">
                  <c:v>gamess.triazolium</c:v>
                </c:pt>
                <c:pt idx="35">
                  <c:v>astar.BigLakes2048</c:v>
                </c:pt>
                <c:pt idx="36">
                  <c:v>gobmk.score2</c:v>
                </c:pt>
                <c:pt idx="37">
                  <c:v>gobmk.trevord</c:v>
                </c:pt>
                <c:pt idx="38">
                  <c:v>tonto.tonto</c:v>
                </c:pt>
                <c:pt idx="39">
                  <c:v>leslie3d.leslie3d</c:v>
                </c:pt>
                <c:pt idx="40">
                  <c:v>povray.ref</c:v>
                </c:pt>
                <c:pt idx="41">
                  <c:v>GemsFDTD.ref</c:v>
                </c:pt>
                <c:pt idx="42">
                  <c:v>gamess.h2ocu2+</c:v>
                </c:pt>
                <c:pt idx="43">
                  <c:v>mcf.ref</c:v>
                </c:pt>
                <c:pt idx="44">
                  <c:v>sjeng.ref</c:v>
                </c:pt>
                <c:pt idx="45">
                  <c:v>wrf.rsl</c:v>
                </c:pt>
                <c:pt idx="46">
                  <c:v>gcc.expr2</c:v>
                </c:pt>
                <c:pt idx="47">
                  <c:v>cactusADM.benchADM</c:v>
                </c:pt>
                <c:pt idx="48">
                  <c:v>gamess.cytosine</c:v>
                </c:pt>
                <c:pt idx="49">
                  <c:v>soplex.ref</c:v>
                </c:pt>
                <c:pt idx="50">
                  <c:v>bwaves.bwaves</c:v>
                </c:pt>
                <c:pt idx="51">
                  <c:v>lbm.lbm</c:v>
                </c:pt>
                <c:pt idx="52">
                  <c:v>milc.su3imp</c:v>
                </c:pt>
                <c:pt idx="53">
                  <c:v>libquantum.ref</c:v>
                </c:pt>
              </c:strCache>
            </c:strRef>
          </c:cat>
          <c:val>
            <c:numRef>
              <c:f>'flush LLC'!$AO$4:$AO$57</c:f>
              <c:numCache>
                <c:formatCode>0%</c:formatCode>
                <c:ptCount val="54"/>
                <c:pt idx="0">
                  <c:v>-1.6646138651251285</c:v>
                </c:pt>
                <c:pt idx="1">
                  <c:v>-1.6868400136255257</c:v>
                </c:pt>
                <c:pt idx="2">
                  <c:v>-1.4848068772013612</c:v>
                </c:pt>
                <c:pt idx="3">
                  <c:v>-1.6584756929193922</c:v>
                </c:pt>
                <c:pt idx="4">
                  <c:v>-0.53326190111740357</c:v>
                </c:pt>
                <c:pt idx="5">
                  <c:v>-0.48771346306592545</c:v>
                </c:pt>
                <c:pt idx="6">
                  <c:v>-0.35185185185185214</c:v>
                </c:pt>
                <c:pt idx="7">
                  <c:v>-0.62160755446501681</c:v>
                </c:pt>
                <c:pt idx="8">
                  <c:v>-0.50474773242630433</c:v>
                </c:pt>
                <c:pt idx="9">
                  <c:v>-0.47086364861223395</c:v>
                </c:pt>
                <c:pt idx="10">
                  <c:v>-0.49477478411949338</c:v>
                </c:pt>
                <c:pt idx="11">
                  <c:v>-0.43328921019583888</c:v>
                </c:pt>
                <c:pt idx="12">
                  <c:v>-0.41556390185685765</c:v>
                </c:pt>
                <c:pt idx="13">
                  <c:v>-0.18372644171086813</c:v>
                </c:pt>
                <c:pt idx="14">
                  <c:v>-0.37446838423957041</c:v>
                </c:pt>
                <c:pt idx="15">
                  <c:v>-0.24979185149798688</c:v>
                </c:pt>
                <c:pt idx="16">
                  <c:v>-0.19575024350233258</c:v>
                </c:pt>
                <c:pt idx="17">
                  <c:v>-0.29292390690671882</c:v>
                </c:pt>
                <c:pt idx="18">
                  <c:v>-0.27048730137686844</c:v>
                </c:pt>
                <c:pt idx="19">
                  <c:v>-0.28110464366472088</c:v>
                </c:pt>
                <c:pt idx="20">
                  <c:v>-0.278921895449046</c:v>
                </c:pt>
                <c:pt idx="21">
                  <c:v>-0.28452703333644636</c:v>
                </c:pt>
                <c:pt idx="22">
                  <c:v>-0.28724531123434516</c:v>
                </c:pt>
                <c:pt idx="23">
                  <c:v>-0.2337434232096299</c:v>
                </c:pt>
                <c:pt idx="24">
                  <c:v>-0.1410178514596534</c:v>
                </c:pt>
                <c:pt idx="25">
                  <c:v>-0.26671523178807943</c:v>
                </c:pt>
                <c:pt idx="26">
                  <c:v>-0.20483814827706243</c:v>
                </c:pt>
                <c:pt idx="27">
                  <c:v>-0.23444705120944931</c:v>
                </c:pt>
                <c:pt idx="28">
                  <c:v>-0.18556690384476376</c:v>
                </c:pt>
                <c:pt idx="29">
                  <c:v>-0.13553439530123701</c:v>
                </c:pt>
                <c:pt idx="30">
                  <c:v>-0.10996088159526751</c:v>
                </c:pt>
                <c:pt idx="31">
                  <c:v>-0.10979163402788671</c:v>
                </c:pt>
                <c:pt idx="32">
                  <c:v>-0.10098349139445018</c:v>
                </c:pt>
                <c:pt idx="33">
                  <c:v>-7.28632916581268E-2</c:v>
                </c:pt>
                <c:pt idx="34">
                  <c:v>-0.13054444564551584</c:v>
                </c:pt>
                <c:pt idx="35">
                  <c:v>-7.3129864896392283E-2</c:v>
                </c:pt>
                <c:pt idx="36">
                  <c:v>-6.8233464896543528E-2</c:v>
                </c:pt>
                <c:pt idx="37">
                  <c:v>-5.3662773863526761E-2</c:v>
                </c:pt>
                <c:pt idx="38">
                  <c:v>-6.3103426516059935E-2</c:v>
                </c:pt>
                <c:pt idx="39">
                  <c:v>-7.2564449953398225E-2</c:v>
                </c:pt>
                <c:pt idx="40">
                  <c:v>-4.4879997503199064E-2</c:v>
                </c:pt>
                <c:pt idx="41">
                  <c:v>-5.6418139892390431E-2</c:v>
                </c:pt>
                <c:pt idx="42">
                  <c:v>-4.2797817208360532E-2</c:v>
                </c:pt>
                <c:pt idx="43">
                  <c:v>-5.8746932235361128E-2</c:v>
                </c:pt>
                <c:pt idx="44">
                  <c:v>-3.5104215640181742E-2</c:v>
                </c:pt>
                <c:pt idx="45">
                  <c:v>-4.4320628086615341E-2</c:v>
                </c:pt>
                <c:pt idx="46">
                  <c:v>-3.7090804671048555E-2</c:v>
                </c:pt>
                <c:pt idx="47">
                  <c:v>-3.7007224357555442E-2</c:v>
                </c:pt>
                <c:pt idx="48">
                  <c:v>-1.9753086419753277E-2</c:v>
                </c:pt>
                <c:pt idx="49">
                  <c:v>-1.6573127784599961E-2</c:v>
                </c:pt>
                <c:pt idx="50">
                  <c:v>-6.5781720395545812E-3</c:v>
                </c:pt>
                <c:pt idx="51">
                  <c:v>-3.1779884705536183E-3</c:v>
                </c:pt>
                <c:pt idx="52">
                  <c:v>-2.3128071697022788E-3</c:v>
                </c:pt>
                <c:pt idx="53">
                  <c:v>-1.0569787018788208E-4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'flush LLC'!$AP$3</c:f>
              <c:strCache>
                <c:ptCount val="1"/>
                <c:pt idx="0">
                  <c:v>2.5 ms</c:v>
                </c:pt>
              </c:strCache>
            </c:strRef>
          </c:tx>
          <c:marker>
            <c:symbol val="none"/>
          </c:marker>
          <c:cat>
            <c:strRef>
              <c:f>'flush LLC'!$AM$4:$AM$57</c:f>
              <c:strCache>
                <c:ptCount val="54"/>
                <c:pt idx="0">
                  <c:v>calculix.hyperviscoplastic</c:v>
                </c:pt>
                <c:pt idx="1">
                  <c:v>sphinx3.an4</c:v>
                </c:pt>
                <c:pt idx="2">
                  <c:v>bzip2.liberty</c:v>
                </c:pt>
                <c:pt idx="3">
                  <c:v>gcc.cp-decl</c:v>
                </c:pt>
                <c:pt idx="4">
                  <c:v>bzip2.source</c:v>
                </c:pt>
                <c:pt idx="5">
                  <c:v>gcc.scilab</c:v>
                </c:pt>
                <c:pt idx="6">
                  <c:v>gromacs.gromacs</c:v>
                </c:pt>
                <c:pt idx="7">
                  <c:v>astar.rivers</c:v>
                </c:pt>
                <c:pt idx="8">
                  <c:v>bzip2.text</c:v>
                </c:pt>
                <c:pt idx="9">
                  <c:v>bzip2.combined</c:v>
                </c:pt>
                <c:pt idx="10">
                  <c:v>bzip2.chicken</c:v>
                </c:pt>
                <c:pt idx="11">
                  <c:v>h264ref.foreman_ref_baseline</c:v>
                </c:pt>
                <c:pt idx="12">
                  <c:v>bzip2.program</c:v>
                </c:pt>
                <c:pt idx="13">
                  <c:v>gcc.expr</c:v>
                </c:pt>
                <c:pt idx="14">
                  <c:v>hmmer.retro</c:v>
                </c:pt>
                <c:pt idx="15">
                  <c:v>gcc.g23</c:v>
                </c:pt>
                <c:pt idx="16">
                  <c:v>perlbench.splitmail</c:v>
                </c:pt>
                <c:pt idx="17">
                  <c:v>hmmer.nph3</c:v>
                </c:pt>
                <c:pt idx="18">
                  <c:v>xalancbmk.ref</c:v>
                </c:pt>
                <c:pt idx="19">
                  <c:v>omnetpp.omnetpp</c:v>
                </c:pt>
                <c:pt idx="20">
                  <c:v>gcc.200</c:v>
                </c:pt>
                <c:pt idx="21">
                  <c:v>h264ref.foreman_ref_main</c:v>
                </c:pt>
                <c:pt idx="22">
                  <c:v>h264ref.sss_main</c:v>
                </c:pt>
                <c:pt idx="23">
                  <c:v>soplex.pds-50</c:v>
                </c:pt>
                <c:pt idx="24">
                  <c:v>perlbench.diffmail</c:v>
                </c:pt>
                <c:pt idx="25">
                  <c:v>gcc.c-typeck</c:v>
                </c:pt>
                <c:pt idx="26">
                  <c:v>dealII.ref</c:v>
                </c:pt>
                <c:pt idx="27">
                  <c:v>zeusmp.zeusmp</c:v>
                </c:pt>
                <c:pt idx="28">
                  <c:v>gcc.166</c:v>
                </c:pt>
                <c:pt idx="29">
                  <c:v>gobmk.trevorc</c:v>
                </c:pt>
                <c:pt idx="30">
                  <c:v>perlbench.checkspam</c:v>
                </c:pt>
                <c:pt idx="31">
                  <c:v>gobmk.nngs</c:v>
                </c:pt>
                <c:pt idx="32">
                  <c:v>namd.namd</c:v>
                </c:pt>
                <c:pt idx="33">
                  <c:v>gcc.s04</c:v>
                </c:pt>
                <c:pt idx="34">
                  <c:v>gamess.triazolium</c:v>
                </c:pt>
                <c:pt idx="35">
                  <c:v>astar.BigLakes2048</c:v>
                </c:pt>
                <c:pt idx="36">
                  <c:v>gobmk.score2</c:v>
                </c:pt>
                <c:pt idx="37">
                  <c:v>gobmk.trevord</c:v>
                </c:pt>
                <c:pt idx="38">
                  <c:v>tonto.tonto</c:v>
                </c:pt>
                <c:pt idx="39">
                  <c:v>leslie3d.leslie3d</c:v>
                </c:pt>
                <c:pt idx="40">
                  <c:v>povray.ref</c:v>
                </c:pt>
                <c:pt idx="41">
                  <c:v>GemsFDTD.ref</c:v>
                </c:pt>
                <c:pt idx="42">
                  <c:v>gamess.h2ocu2+</c:v>
                </c:pt>
                <c:pt idx="43">
                  <c:v>mcf.ref</c:v>
                </c:pt>
                <c:pt idx="44">
                  <c:v>sjeng.ref</c:v>
                </c:pt>
                <c:pt idx="45">
                  <c:v>wrf.rsl</c:v>
                </c:pt>
                <c:pt idx="46">
                  <c:v>gcc.expr2</c:v>
                </c:pt>
                <c:pt idx="47">
                  <c:v>cactusADM.benchADM</c:v>
                </c:pt>
                <c:pt idx="48">
                  <c:v>gamess.cytosine</c:v>
                </c:pt>
                <c:pt idx="49">
                  <c:v>soplex.ref</c:v>
                </c:pt>
                <c:pt idx="50">
                  <c:v>bwaves.bwaves</c:v>
                </c:pt>
                <c:pt idx="51">
                  <c:v>lbm.lbm</c:v>
                </c:pt>
                <c:pt idx="52">
                  <c:v>milc.su3imp</c:v>
                </c:pt>
                <c:pt idx="53">
                  <c:v>libquantum.ref</c:v>
                </c:pt>
              </c:strCache>
            </c:strRef>
          </c:cat>
          <c:val>
            <c:numRef>
              <c:f>'flush LLC'!$AP$4:$AP$57</c:f>
              <c:numCache>
                <c:formatCode>0%</c:formatCode>
                <c:ptCount val="54"/>
                <c:pt idx="0">
                  <c:v>-0.37055004429984489</c:v>
                </c:pt>
                <c:pt idx="1">
                  <c:v>-0.71654365845350365</c:v>
                </c:pt>
                <c:pt idx="2">
                  <c:v>-1.019461524685094</c:v>
                </c:pt>
                <c:pt idx="3">
                  <c:v>-1.2158625950669215</c:v>
                </c:pt>
                <c:pt idx="4">
                  <c:v>-0.22733812949640286</c:v>
                </c:pt>
                <c:pt idx="5">
                  <c:v>-0.2220264098490865</c:v>
                </c:pt>
                <c:pt idx="6">
                  <c:v>-0.14571586511885021</c:v>
                </c:pt>
                <c:pt idx="7">
                  <c:v>-0.45981113837460075</c:v>
                </c:pt>
                <c:pt idx="8">
                  <c:v>-0.36011904761904795</c:v>
                </c:pt>
                <c:pt idx="9">
                  <c:v>-0.27162489894907105</c:v>
                </c:pt>
                <c:pt idx="10">
                  <c:v>-0.31561341181962027</c:v>
                </c:pt>
                <c:pt idx="11">
                  <c:v>-0.3795608050775553</c:v>
                </c:pt>
                <c:pt idx="12">
                  <c:v>-0.29807996068658116</c:v>
                </c:pt>
                <c:pt idx="13">
                  <c:v>-5.7809502313508572E-2</c:v>
                </c:pt>
                <c:pt idx="14">
                  <c:v>-0.1810832659660469</c:v>
                </c:pt>
                <c:pt idx="15">
                  <c:v>-0.12778270661298019</c:v>
                </c:pt>
                <c:pt idx="16">
                  <c:v>-9.5811759881068381E-2</c:v>
                </c:pt>
                <c:pt idx="17">
                  <c:v>-0.17941158020199502</c:v>
                </c:pt>
                <c:pt idx="18">
                  <c:v>-0.19993939508721462</c:v>
                </c:pt>
                <c:pt idx="19">
                  <c:v>-0.16623821028467289</c:v>
                </c:pt>
                <c:pt idx="20">
                  <c:v>-0.20059510581030723</c:v>
                </c:pt>
                <c:pt idx="21">
                  <c:v>-0.20338033429825386</c:v>
                </c:pt>
                <c:pt idx="22">
                  <c:v>-0.20945230232413251</c:v>
                </c:pt>
                <c:pt idx="23">
                  <c:v>-8.0912085681722493E-2</c:v>
                </c:pt>
                <c:pt idx="24">
                  <c:v>-5.7633885947400418E-2</c:v>
                </c:pt>
                <c:pt idx="25">
                  <c:v>-0.21374834437086127</c:v>
                </c:pt>
                <c:pt idx="26">
                  <c:v>-8.879220327184123E-2</c:v>
                </c:pt>
                <c:pt idx="27">
                  <c:v>-0.12830677129682069</c:v>
                </c:pt>
                <c:pt idx="28">
                  <c:v>-0.14845145766422613</c:v>
                </c:pt>
                <c:pt idx="29">
                  <c:v>-7.9647592773871997E-2</c:v>
                </c:pt>
                <c:pt idx="30">
                  <c:v>-6.1349107909550726E-2</c:v>
                </c:pt>
                <c:pt idx="31">
                  <c:v>-5.8467805107316424E-2</c:v>
                </c:pt>
                <c:pt idx="32">
                  <c:v>-5.2300667369160649E-2</c:v>
                </c:pt>
                <c:pt idx="33">
                  <c:v>-2.8250324520051832E-2</c:v>
                </c:pt>
                <c:pt idx="34">
                  <c:v>-8.3306309227831263E-2</c:v>
                </c:pt>
                <c:pt idx="35">
                  <c:v>-3.5292370994082674E-2</c:v>
                </c:pt>
                <c:pt idx="36">
                  <c:v>-3.1306063867958311E-2</c:v>
                </c:pt>
                <c:pt idx="37">
                  <c:v>-2.3710710034423831E-2</c:v>
                </c:pt>
                <c:pt idx="38">
                  <c:v>-3.8934814160408893E-2</c:v>
                </c:pt>
                <c:pt idx="39">
                  <c:v>-4.4334265371422064E-2</c:v>
                </c:pt>
                <c:pt idx="40">
                  <c:v>-1.9849567741331526E-2</c:v>
                </c:pt>
                <c:pt idx="41">
                  <c:v>-2.2589461098300397E-2</c:v>
                </c:pt>
                <c:pt idx="42">
                  <c:v>-2.2171122627586713E-2</c:v>
                </c:pt>
                <c:pt idx="43">
                  <c:v>-5.4171145772062515E-2</c:v>
                </c:pt>
                <c:pt idx="44">
                  <c:v>-1.7771509167842106E-2</c:v>
                </c:pt>
                <c:pt idx="45">
                  <c:v>-1.5528048626060501E-2</c:v>
                </c:pt>
                <c:pt idx="46">
                  <c:v>-2.7518984110778136E-2</c:v>
                </c:pt>
                <c:pt idx="47">
                  <c:v>-3.0950033203871911E-2</c:v>
                </c:pt>
                <c:pt idx="48">
                  <c:v>-9.9460963310729206E-3</c:v>
                </c:pt>
                <c:pt idx="49">
                  <c:v>-7.4137598571037983E-3</c:v>
                </c:pt>
                <c:pt idx="50">
                  <c:v>-2.7855451633294059E-3</c:v>
                </c:pt>
                <c:pt idx="51">
                  <c:v>-1.2458559452668285E-3</c:v>
                </c:pt>
                <c:pt idx="52">
                  <c:v>-2.0937913392380398E-3</c:v>
                </c:pt>
                <c:pt idx="53">
                  <c:v>-3.774923935284672E-5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'flush LLC'!$AQ$3</c:f>
              <c:strCache>
                <c:ptCount val="1"/>
                <c:pt idx="0">
                  <c:v>5.0 ms</c:v>
                </c:pt>
              </c:strCache>
            </c:strRef>
          </c:tx>
          <c:marker>
            <c:symbol val="none"/>
          </c:marker>
          <c:cat>
            <c:strRef>
              <c:f>'flush LLC'!$AM$4:$AM$57</c:f>
              <c:strCache>
                <c:ptCount val="54"/>
                <c:pt idx="0">
                  <c:v>calculix.hyperviscoplastic</c:v>
                </c:pt>
                <c:pt idx="1">
                  <c:v>sphinx3.an4</c:v>
                </c:pt>
                <c:pt idx="2">
                  <c:v>bzip2.liberty</c:v>
                </c:pt>
                <c:pt idx="3">
                  <c:v>gcc.cp-decl</c:v>
                </c:pt>
                <c:pt idx="4">
                  <c:v>bzip2.source</c:v>
                </c:pt>
                <c:pt idx="5">
                  <c:v>gcc.scilab</c:v>
                </c:pt>
                <c:pt idx="6">
                  <c:v>gromacs.gromacs</c:v>
                </c:pt>
                <c:pt idx="7">
                  <c:v>astar.rivers</c:v>
                </c:pt>
                <c:pt idx="8">
                  <c:v>bzip2.text</c:v>
                </c:pt>
                <c:pt idx="9">
                  <c:v>bzip2.combined</c:v>
                </c:pt>
                <c:pt idx="10">
                  <c:v>bzip2.chicken</c:v>
                </c:pt>
                <c:pt idx="11">
                  <c:v>h264ref.foreman_ref_baseline</c:v>
                </c:pt>
                <c:pt idx="12">
                  <c:v>bzip2.program</c:v>
                </c:pt>
                <c:pt idx="13">
                  <c:v>gcc.expr</c:v>
                </c:pt>
                <c:pt idx="14">
                  <c:v>hmmer.retro</c:v>
                </c:pt>
                <c:pt idx="15">
                  <c:v>gcc.g23</c:v>
                </c:pt>
                <c:pt idx="16">
                  <c:v>perlbench.splitmail</c:v>
                </c:pt>
                <c:pt idx="17">
                  <c:v>hmmer.nph3</c:v>
                </c:pt>
                <c:pt idx="18">
                  <c:v>xalancbmk.ref</c:v>
                </c:pt>
                <c:pt idx="19">
                  <c:v>omnetpp.omnetpp</c:v>
                </c:pt>
                <c:pt idx="20">
                  <c:v>gcc.200</c:v>
                </c:pt>
                <c:pt idx="21">
                  <c:v>h264ref.foreman_ref_main</c:v>
                </c:pt>
                <c:pt idx="22">
                  <c:v>h264ref.sss_main</c:v>
                </c:pt>
                <c:pt idx="23">
                  <c:v>soplex.pds-50</c:v>
                </c:pt>
                <c:pt idx="24">
                  <c:v>perlbench.diffmail</c:v>
                </c:pt>
                <c:pt idx="25">
                  <c:v>gcc.c-typeck</c:v>
                </c:pt>
                <c:pt idx="26">
                  <c:v>dealII.ref</c:v>
                </c:pt>
                <c:pt idx="27">
                  <c:v>zeusmp.zeusmp</c:v>
                </c:pt>
                <c:pt idx="28">
                  <c:v>gcc.166</c:v>
                </c:pt>
                <c:pt idx="29">
                  <c:v>gobmk.trevorc</c:v>
                </c:pt>
                <c:pt idx="30">
                  <c:v>perlbench.checkspam</c:v>
                </c:pt>
                <c:pt idx="31">
                  <c:v>gobmk.nngs</c:v>
                </c:pt>
                <c:pt idx="32">
                  <c:v>namd.namd</c:v>
                </c:pt>
                <c:pt idx="33">
                  <c:v>gcc.s04</c:v>
                </c:pt>
                <c:pt idx="34">
                  <c:v>gamess.triazolium</c:v>
                </c:pt>
                <c:pt idx="35">
                  <c:v>astar.BigLakes2048</c:v>
                </c:pt>
                <c:pt idx="36">
                  <c:v>gobmk.score2</c:v>
                </c:pt>
                <c:pt idx="37">
                  <c:v>gobmk.trevord</c:v>
                </c:pt>
                <c:pt idx="38">
                  <c:v>tonto.tonto</c:v>
                </c:pt>
                <c:pt idx="39">
                  <c:v>leslie3d.leslie3d</c:v>
                </c:pt>
                <c:pt idx="40">
                  <c:v>povray.ref</c:v>
                </c:pt>
                <c:pt idx="41">
                  <c:v>GemsFDTD.ref</c:v>
                </c:pt>
                <c:pt idx="42">
                  <c:v>gamess.h2ocu2+</c:v>
                </c:pt>
                <c:pt idx="43">
                  <c:v>mcf.ref</c:v>
                </c:pt>
                <c:pt idx="44">
                  <c:v>sjeng.ref</c:v>
                </c:pt>
                <c:pt idx="45">
                  <c:v>wrf.rsl</c:v>
                </c:pt>
                <c:pt idx="46">
                  <c:v>gcc.expr2</c:v>
                </c:pt>
                <c:pt idx="47">
                  <c:v>cactusADM.benchADM</c:v>
                </c:pt>
                <c:pt idx="48">
                  <c:v>gamess.cytosine</c:v>
                </c:pt>
                <c:pt idx="49">
                  <c:v>soplex.ref</c:v>
                </c:pt>
                <c:pt idx="50">
                  <c:v>bwaves.bwaves</c:v>
                </c:pt>
                <c:pt idx="51">
                  <c:v>lbm.lbm</c:v>
                </c:pt>
                <c:pt idx="52">
                  <c:v>milc.su3imp</c:v>
                </c:pt>
                <c:pt idx="53">
                  <c:v>libquantum.ref</c:v>
                </c:pt>
              </c:strCache>
            </c:strRef>
          </c:cat>
          <c:val>
            <c:numRef>
              <c:f>'flush LLC'!$AQ$4:$AQ$57</c:f>
              <c:numCache>
                <c:formatCode>0%</c:formatCode>
                <c:ptCount val="54"/>
                <c:pt idx="0">
                  <c:v>-0.16229720112129464</c:v>
                </c:pt>
                <c:pt idx="1">
                  <c:v>-0.2574315885091405</c:v>
                </c:pt>
                <c:pt idx="2">
                  <c:v>-0.67204942988478389</c:v>
                </c:pt>
                <c:pt idx="3">
                  <c:v>-0.41554358630573984</c:v>
                </c:pt>
                <c:pt idx="4">
                  <c:v>-0.12661870503597128</c:v>
                </c:pt>
                <c:pt idx="5">
                  <c:v>-0.11708200953137404</c:v>
                </c:pt>
                <c:pt idx="6">
                  <c:v>-8.0597014925373023E-2</c:v>
                </c:pt>
                <c:pt idx="7">
                  <c:v>-0.24875455424195114</c:v>
                </c:pt>
                <c:pt idx="8">
                  <c:v>-0.23118622448979598</c:v>
                </c:pt>
                <c:pt idx="9">
                  <c:v>-0.13715979520344923</c:v>
                </c:pt>
                <c:pt idx="10">
                  <c:v>-0.15299639550864852</c:v>
                </c:pt>
                <c:pt idx="11">
                  <c:v>-0.23989410447001341</c:v>
                </c:pt>
                <c:pt idx="12">
                  <c:v>-0.20292042542735811</c:v>
                </c:pt>
                <c:pt idx="13">
                  <c:v>-3.6790429974043581E-2</c:v>
                </c:pt>
                <c:pt idx="14">
                  <c:v>-9.4372781273066114E-2</c:v>
                </c:pt>
                <c:pt idx="15">
                  <c:v>-5.7749266361837082E-2</c:v>
                </c:pt>
                <c:pt idx="16">
                  <c:v>-5.5928641000666524E-2</c:v>
                </c:pt>
                <c:pt idx="17">
                  <c:v>-0.10629822470359471</c:v>
                </c:pt>
                <c:pt idx="18">
                  <c:v>-0.15442889339217092</c:v>
                </c:pt>
                <c:pt idx="19">
                  <c:v>-7.4938310878780057E-2</c:v>
                </c:pt>
                <c:pt idx="20">
                  <c:v>-0.10666222189297968</c:v>
                </c:pt>
                <c:pt idx="21">
                  <c:v>-5.5529616833193414E-2</c:v>
                </c:pt>
                <c:pt idx="22">
                  <c:v>-7.5674496853386744E-2</c:v>
                </c:pt>
                <c:pt idx="23">
                  <c:v>-4.0007181777021381E-2</c:v>
                </c:pt>
                <c:pt idx="24">
                  <c:v>-3.0292509330787282E-2</c:v>
                </c:pt>
                <c:pt idx="25">
                  <c:v>-0.1518675496688742</c:v>
                </c:pt>
                <c:pt idx="26">
                  <c:v>-4.1802993386703922E-2</c:v>
                </c:pt>
                <c:pt idx="27">
                  <c:v>-6.1052234177385846E-2</c:v>
                </c:pt>
                <c:pt idx="28">
                  <c:v>-0.10311567337581196</c:v>
                </c:pt>
                <c:pt idx="29">
                  <c:v>-4.8619145086173439E-2</c:v>
                </c:pt>
                <c:pt idx="30">
                  <c:v>-3.7663390897815036E-2</c:v>
                </c:pt>
                <c:pt idx="31">
                  <c:v>-3.5907880307065834E-2</c:v>
                </c:pt>
                <c:pt idx="32">
                  <c:v>-3.1155602388479187E-2</c:v>
                </c:pt>
                <c:pt idx="33">
                  <c:v>-1.291248206599716E-2</c:v>
                </c:pt>
                <c:pt idx="34">
                  <c:v>-3.8446294094332194E-2</c:v>
                </c:pt>
                <c:pt idx="35">
                  <c:v>-2.2354662877261528E-2</c:v>
                </c:pt>
                <c:pt idx="36">
                  <c:v>-1.6355699079057442E-2</c:v>
                </c:pt>
                <c:pt idx="37">
                  <c:v>-1.2418363735804178E-2</c:v>
                </c:pt>
                <c:pt idx="38">
                  <c:v>-2.6093266864390754E-2</c:v>
                </c:pt>
                <c:pt idx="39">
                  <c:v>-1.9390235699941596E-2</c:v>
                </c:pt>
                <c:pt idx="40">
                  <c:v>-1.0736244187135478E-2</c:v>
                </c:pt>
                <c:pt idx="41">
                  <c:v>-1.1743103595524667E-2</c:v>
                </c:pt>
                <c:pt idx="42">
                  <c:v>-1.2561348114081827E-2</c:v>
                </c:pt>
                <c:pt idx="43">
                  <c:v>-3.2123805853599335E-2</c:v>
                </c:pt>
                <c:pt idx="44">
                  <c:v>-1.0499921642375796E-2</c:v>
                </c:pt>
                <c:pt idx="45">
                  <c:v>-1.0636950740787752E-2</c:v>
                </c:pt>
                <c:pt idx="46">
                  <c:v>-2.1137770403931073E-2</c:v>
                </c:pt>
                <c:pt idx="47">
                  <c:v>-1.7044654176644466E-2</c:v>
                </c:pt>
                <c:pt idx="48">
                  <c:v>-5.2860372109200301E-3</c:v>
                </c:pt>
                <c:pt idx="49">
                  <c:v>-3.7195660337145942E-3</c:v>
                </c:pt>
                <c:pt idx="50">
                  <c:v>-1.4999089341003477E-3</c:v>
                </c:pt>
                <c:pt idx="51">
                  <c:v>-5.9125366894008423E-4</c:v>
                </c:pt>
                <c:pt idx="52">
                  <c:v>-1.7608872769323556E-3</c:v>
                </c:pt>
                <c:pt idx="53">
                  <c:v>7.5498478706581653E-6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'flush LLC'!$AR$3</c:f>
              <c:strCache>
                <c:ptCount val="1"/>
                <c:pt idx="0">
                  <c:v>10 ms</c:v>
                </c:pt>
              </c:strCache>
            </c:strRef>
          </c:tx>
          <c:marker>
            <c:symbol val="none"/>
          </c:marker>
          <c:cat>
            <c:strRef>
              <c:f>'flush LLC'!$AM$4:$AM$57</c:f>
              <c:strCache>
                <c:ptCount val="54"/>
                <c:pt idx="0">
                  <c:v>calculix.hyperviscoplastic</c:v>
                </c:pt>
                <c:pt idx="1">
                  <c:v>sphinx3.an4</c:v>
                </c:pt>
                <c:pt idx="2">
                  <c:v>bzip2.liberty</c:v>
                </c:pt>
                <c:pt idx="3">
                  <c:v>gcc.cp-decl</c:v>
                </c:pt>
                <c:pt idx="4">
                  <c:v>bzip2.source</c:v>
                </c:pt>
                <c:pt idx="5">
                  <c:v>gcc.scilab</c:v>
                </c:pt>
                <c:pt idx="6">
                  <c:v>gromacs.gromacs</c:v>
                </c:pt>
                <c:pt idx="7">
                  <c:v>astar.rivers</c:v>
                </c:pt>
                <c:pt idx="8">
                  <c:v>bzip2.text</c:v>
                </c:pt>
                <c:pt idx="9">
                  <c:v>bzip2.combined</c:v>
                </c:pt>
                <c:pt idx="10">
                  <c:v>bzip2.chicken</c:v>
                </c:pt>
                <c:pt idx="11">
                  <c:v>h264ref.foreman_ref_baseline</c:v>
                </c:pt>
                <c:pt idx="12">
                  <c:v>bzip2.program</c:v>
                </c:pt>
                <c:pt idx="13">
                  <c:v>gcc.expr</c:v>
                </c:pt>
                <c:pt idx="14">
                  <c:v>hmmer.retro</c:v>
                </c:pt>
                <c:pt idx="15">
                  <c:v>gcc.g23</c:v>
                </c:pt>
                <c:pt idx="16">
                  <c:v>perlbench.splitmail</c:v>
                </c:pt>
                <c:pt idx="17">
                  <c:v>hmmer.nph3</c:v>
                </c:pt>
                <c:pt idx="18">
                  <c:v>xalancbmk.ref</c:v>
                </c:pt>
                <c:pt idx="19">
                  <c:v>omnetpp.omnetpp</c:v>
                </c:pt>
                <c:pt idx="20">
                  <c:v>gcc.200</c:v>
                </c:pt>
                <c:pt idx="21">
                  <c:v>h264ref.foreman_ref_main</c:v>
                </c:pt>
                <c:pt idx="22">
                  <c:v>h264ref.sss_main</c:v>
                </c:pt>
                <c:pt idx="23">
                  <c:v>soplex.pds-50</c:v>
                </c:pt>
                <c:pt idx="24">
                  <c:v>perlbench.diffmail</c:v>
                </c:pt>
                <c:pt idx="25">
                  <c:v>gcc.c-typeck</c:v>
                </c:pt>
                <c:pt idx="26">
                  <c:v>dealII.ref</c:v>
                </c:pt>
                <c:pt idx="27">
                  <c:v>zeusmp.zeusmp</c:v>
                </c:pt>
                <c:pt idx="28">
                  <c:v>gcc.166</c:v>
                </c:pt>
                <c:pt idx="29">
                  <c:v>gobmk.trevorc</c:v>
                </c:pt>
                <c:pt idx="30">
                  <c:v>perlbench.checkspam</c:v>
                </c:pt>
                <c:pt idx="31">
                  <c:v>gobmk.nngs</c:v>
                </c:pt>
                <c:pt idx="32">
                  <c:v>namd.namd</c:v>
                </c:pt>
                <c:pt idx="33">
                  <c:v>gcc.s04</c:v>
                </c:pt>
                <c:pt idx="34">
                  <c:v>gamess.triazolium</c:v>
                </c:pt>
                <c:pt idx="35">
                  <c:v>astar.BigLakes2048</c:v>
                </c:pt>
                <c:pt idx="36">
                  <c:v>gobmk.score2</c:v>
                </c:pt>
                <c:pt idx="37">
                  <c:v>gobmk.trevord</c:v>
                </c:pt>
                <c:pt idx="38">
                  <c:v>tonto.tonto</c:v>
                </c:pt>
                <c:pt idx="39">
                  <c:v>leslie3d.leslie3d</c:v>
                </c:pt>
                <c:pt idx="40">
                  <c:v>povray.ref</c:v>
                </c:pt>
                <c:pt idx="41">
                  <c:v>GemsFDTD.ref</c:v>
                </c:pt>
                <c:pt idx="42">
                  <c:v>gamess.h2ocu2+</c:v>
                </c:pt>
                <c:pt idx="43">
                  <c:v>mcf.ref</c:v>
                </c:pt>
                <c:pt idx="44">
                  <c:v>sjeng.ref</c:v>
                </c:pt>
                <c:pt idx="45">
                  <c:v>wrf.rsl</c:v>
                </c:pt>
                <c:pt idx="46">
                  <c:v>gcc.expr2</c:v>
                </c:pt>
                <c:pt idx="47">
                  <c:v>cactusADM.benchADM</c:v>
                </c:pt>
                <c:pt idx="48">
                  <c:v>gamess.cytosine</c:v>
                </c:pt>
                <c:pt idx="49">
                  <c:v>soplex.ref</c:v>
                </c:pt>
                <c:pt idx="50">
                  <c:v>bwaves.bwaves</c:v>
                </c:pt>
                <c:pt idx="51">
                  <c:v>lbm.lbm</c:v>
                </c:pt>
                <c:pt idx="52">
                  <c:v>milc.su3imp</c:v>
                </c:pt>
                <c:pt idx="53">
                  <c:v>libquantum.ref</c:v>
                </c:pt>
              </c:strCache>
            </c:strRef>
          </c:cat>
          <c:val>
            <c:numRef>
              <c:f>'flush LLC'!$AR$4:$AR$57</c:f>
              <c:numCache>
                <c:formatCode>0%</c:formatCode>
                <c:ptCount val="54"/>
                <c:pt idx="0">
                  <c:v>-6.9528969193452195E-2</c:v>
                </c:pt>
                <c:pt idx="1">
                  <c:v>-9.4084251163846985E-2</c:v>
                </c:pt>
                <c:pt idx="2">
                  <c:v>-0.31950331323503112</c:v>
                </c:pt>
                <c:pt idx="3">
                  <c:v>-0.15365588663630694</c:v>
                </c:pt>
                <c:pt idx="4">
                  <c:v>-7.3289453543548266E-2</c:v>
                </c:pt>
                <c:pt idx="5">
                  <c:v>-5.8305202541699692E-2</c:v>
                </c:pt>
                <c:pt idx="6">
                  <c:v>-4.908789386401341E-2</c:v>
                </c:pt>
                <c:pt idx="7">
                  <c:v>-0.11175552085656933</c:v>
                </c:pt>
                <c:pt idx="8">
                  <c:v>-0.11600056689342403</c:v>
                </c:pt>
                <c:pt idx="9">
                  <c:v>-7.0129345189975767E-2</c:v>
                </c:pt>
                <c:pt idx="10">
                  <c:v>-7.3723517361201252E-2</c:v>
                </c:pt>
                <c:pt idx="11">
                  <c:v>-0.14109221735736358</c:v>
                </c:pt>
                <c:pt idx="12">
                  <c:v>-0.13942223314261659</c:v>
                </c:pt>
                <c:pt idx="13">
                  <c:v>-1.4727457397584862E-2</c:v>
                </c:pt>
                <c:pt idx="14">
                  <c:v>-4.9031668482654389E-2</c:v>
                </c:pt>
                <c:pt idx="15">
                  <c:v>-3.2607657135057561E-2</c:v>
                </c:pt>
                <c:pt idx="16">
                  <c:v>-3.642282257651111E-2</c:v>
                </c:pt>
                <c:pt idx="17">
                  <c:v>-6.0316165861614736E-2</c:v>
                </c:pt>
                <c:pt idx="18">
                  <c:v>-6.5263915456146807E-2</c:v>
                </c:pt>
                <c:pt idx="19">
                  <c:v>-3.5921553792054084E-2</c:v>
                </c:pt>
                <c:pt idx="20">
                  <c:v>-4.8040595599674059E-2</c:v>
                </c:pt>
                <c:pt idx="21">
                  <c:v>-3.984187754847951E-2</c:v>
                </c:pt>
                <c:pt idx="22">
                  <c:v>-5.0283506760545826E-2</c:v>
                </c:pt>
                <c:pt idx="23">
                  <c:v>-1.9999687748825115E-2</c:v>
                </c:pt>
                <c:pt idx="24">
                  <c:v>-1.504499030755424E-2</c:v>
                </c:pt>
                <c:pt idx="25">
                  <c:v>-8.2927152317880767E-2</c:v>
                </c:pt>
                <c:pt idx="26">
                  <c:v>-2.2728854855551529E-2</c:v>
                </c:pt>
                <c:pt idx="27">
                  <c:v>-2.5672140873176413E-2</c:v>
                </c:pt>
                <c:pt idx="28">
                  <c:v>-3.7642126134685545E-2</c:v>
                </c:pt>
                <c:pt idx="29">
                  <c:v>-3.0761472516389408E-2</c:v>
                </c:pt>
                <c:pt idx="30">
                  <c:v>-2.1157332315618681E-2</c:v>
                </c:pt>
                <c:pt idx="31">
                  <c:v>-2.077393075356419E-2</c:v>
                </c:pt>
                <c:pt idx="32">
                  <c:v>-1.9599578503688004E-2</c:v>
                </c:pt>
                <c:pt idx="33">
                  <c:v>-6.7295210767235334E-3</c:v>
                </c:pt>
                <c:pt idx="34">
                  <c:v>-2.2520087918423092E-2</c:v>
                </c:pt>
                <c:pt idx="35">
                  <c:v>-1.3531570128740849E-2</c:v>
                </c:pt>
                <c:pt idx="36">
                  <c:v>-8.2825020930510484E-3</c:v>
                </c:pt>
                <c:pt idx="37">
                  <c:v>-6.4987292088924987E-3</c:v>
                </c:pt>
                <c:pt idx="38">
                  <c:v>-1.7195683725626406E-2</c:v>
                </c:pt>
                <c:pt idx="39">
                  <c:v>-8.5709069595381188E-3</c:v>
                </c:pt>
                <c:pt idx="40">
                  <c:v>-5.5865921787709993E-3</c:v>
                </c:pt>
                <c:pt idx="41">
                  <c:v>-5.781877188487443E-3</c:v>
                </c:pt>
                <c:pt idx="42">
                  <c:v>-6.5209184198784485E-3</c:v>
                </c:pt>
                <c:pt idx="43">
                  <c:v>-1.3942356448897646E-2</c:v>
                </c:pt>
                <c:pt idx="44">
                  <c:v>-5.8924933396018488E-3</c:v>
                </c:pt>
                <c:pt idx="45">
                  <c:v>-4.0363429150311976E-3</c:v>
                </c:pt>
                <c:pt idx="46">
                  <c:v>-1.5538255376172705E-2</c:v>
                </c:pt>
                <c:pt idx="47">
                  <c:v>-7.0432455275390993E-3</c:v>
                </c:pt>
                <c:pt idx="48">
                  <c:v>-2.643018605460015E-3</c:v>
                </c:pt>
                <c:pt idx="49">
                  <c:v>-3.2527173637257882E-3</c:v>
                </c:pt>
                <c:pt idx="50">
                  <c:v>-7.070999260758719E-4</c:v>
                </c:pt>
                <c:pt idx="51">
                  <c:v>-2.6395253077682312E-4</c:v>
                </c:pt>
                <c:pt idx="52">
                  <c:v>-1.4192225814082535E-3</c:v>
                </c:pt>
                <c:pt idx="53">
                  <c:v>7.5498478706581653E-6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'flush LLC'!$AS$3</c:f>
              <c:strCache>
                <c:ptCount val="1"/>
                <c:pt idx="0">
                  <c:v>25 ms</c:v>
                </c:pt>
              </c:strCache>
            </c:strRef>
          </c:tx>
          <c:marker>
            <c:symbol val="none"/>
          </c:marker>
          <c:cat>
            <c:strRef>
              <c:f>'flush LLC'!$AM$4:$AM$57</c:f>
              <c:strCache>
                <c:ptCount val="54"/>
                <c:pt idx="0">
                  <c:v>calculix.hyperviscoplastic</c:v>
                </c:pt>
                <c:pt idx="1">
                  <c:v>sphinx3.an4</c:v>
                </c:pt>
                <c:pt idx="2">
                  <c:v>bzip2.liberty</c:v>
                </c:pt>
                <c:pt idx="3">
                  <c:v>gcc.cp-decl</c:v>
                </c:pt>
                <c:pt idx="4">
                  <c:v>bzip2.source</c:v>
                </c:pt>
                <c:pt idx="5">
                  <c:v>gcc.scilab</c:v>
                </c:pt>
                <c:pt idx="6">
                  <c:v>gromacs.gromacs</c:v>
                </c:pt>
                <c:pt idx="7">
                  <c:v>astar.rivers</c:v>
                </c:pt>
                <c:pt idx="8">
                  <c:v>bzip2.text</c:v>
                </c:pt>
                <c:pt idx="9">
                  <c:v>bzip2.combined</c:v>
                </c:pt>
                <c:pt idx="10">
                  <c:v>bzip2.chicken</c:v>
                </c:pt>
                <c:pt idx="11">
                  <c:v>h264ref.foreman_ref_baseline</c:v>
                </c:pt>
                <c:pt idx="12">
                  <c:v>bzip2.program</c:v>
                </c:pt>
                <c:pt idx="13">
                  <c:v>gcc.expr</c:v>
                </c:pt>
                <c:pt idx="14">
                  <c:v>hmmer.retro</c:v>
                </c:pt>
                <c:pt idx="15">
                  <c:v>gcc.g23</c:v>
                </c:pt>
                <c:pt idx="16">
                  <c:v>perlbench.splitmail</c:v>
                </c:pt>
                <c:pt idx="17">
                  <c:v>hmmer.nph3</c:v>
                </c:pt>
                <c:pt idx="18">
                  <c:v>xalancbmk.ref</c:v>
                </c:pt>
                <c:pt idx="19">
                  <c:v>omnetpp.omnetpp</c:v>
                </c:pt>
                <c:pt idx="20">
                  <c:v>gcc.200</c:v>
                </c:pt>
                <c:pt idx="21">
                  <c:v>h264ref.foreman_ref_main</c:v>
                </c:pt>
                <c:pt idx="22">
                  <c:v>h264ref.sss_main</c:v>
                </c:pt>
                <c:pt idx="23">
                  <c:v>soplex.pds-50</c:v>
                </c:pt>
                <c:pt idx="24">
                  <c:v>perlbench.diffmail</c:v>
                </c:pt>
                <c:pt idx="25">
                  <c:v>gcc.c-typeck</c:v>
                </c:pt>
                <c:pt idx="26">
                  <c:v>dealII.ref</c:v>
                </c:pt>
                <c:pt idx="27">
                  <c:v>zeusmp.zeusmp</c:v>
                </c:pt>
                <c:pt idx="28">
                  <c:v>gcc.166</c:v>
                </c:pt>
                <c:pt idx="29">
                  <c:v>gobmk.trevorc</c:v>
                </c:pt>
                <c:pt idx="30">
                  <c:v>perlbench.checkspam</c:v>
                </c:pt>
                <c:pt idx="31">
                  <c:v>gobmk.nngs</c:v>
                </c:pt>
                <c:pt idx="32">
                  <c:v>namd.namd</c:v>
                </c:pt>
                <c:pt idx="33">
                  <c:v>gcc.s04</c:v>
                </c:pt>
                <c:pt idx="34">
                  <c:v>gamess.triazolium</c:v>
                </c:pt>
                <c:pt idx="35">
                  <c:v>astar.BigLakes2048</c:v>
                </c:pt>
                <c:pt idx="36">
                  <c:v>gobmk.score2</c:v>
                </c:pt>
                <c:pt idx="37">
                  <c:v>gobmk.trevord</c:v>
                </c:pt>
                <c:pt idx="38">
                  <c:v>tonto.tonto</c:v>
                </c:pt>
                <c:pt idx="39">
                  <c:v>leslie3d.leslie3d</c:v>
                </c:pt>
                <c:pt idx="40">
                  <c:v>povray.ref</c:v>
                </c:pt>
                <c:pt idx="41">
                  <c:v>GemsFDTD.ref</c:v>
                </c:pt>
                <c:pt idx="42">
                  <c:v>gamess.h2ocu2+</c:v>
                </c:pt>
                <c:pt idx="43">
                  <c:v>mcf.ref</c:v>
                </c:pt>
                <c:pt idx="44">
                  <c:v>sjeng.ref</c:v>
                </c:pt>
                <c:pt idx="45">
                  <c:v>wrf.rsl</c:v>
                </c:pt>
                <c:pt idx="46">
                  <c:v>gcc.expr2</c:v>
                </c:pt>
                <c:pt idx="47">
                  <c:v>cactusADM.benchADM</c:v>
                </c:pt>
                <c:pt idx="48">
                  <c:v>gamess.cytosine</c:v>
                </c:pt>
                <c:pt idx="49">
                  <c:v>soplex.ref</c:v>
                </c:pt>
                <c:pt idx="50">
                  <c:v>bwaves.bwaves</c:v>
                </c:pt>
                <c:pt idx="51">
                  <c:v>lbm.lbm</c:v>
                </c:pt>
                <c:pt idx="52">
                  <c:v>milc.su3imp</c:v>
                </c:pt>
                <c:pt idx="53">
                  <c:v>libquantum.ref</c:v>
                </c:pt>
              </c:strCache>
            </c:strRef>
          </c:cat>
          <c:val>
            <c:numRef>
              <c:f>'flush LLC'!$AS$4:$AS$57</c:f>
              <c:numCache>
                <c:formatCode>0%</c:formatCode>
                <c:ptCount val="54"/>
                <c:pt idx="0">
                  <c:v>-1.5454109718369155E-2</c:v>
                </c:pt>
                <c:pt idx="1">
                  <c:v>-1.700919722947658E-2</c:v>
                </c:pt>
                <c:pt idx="2">
                  <c:v>-8.7278371440510982E-2</c:v>
                </c:pt>
                <c:pt idx="3">
                  <c:v>-3.7680020342587772E-2</c:v>
                </c:pt>
                <c:pt idx="4">
                  <c:v>-2.0480636767182151E-2</c:v>
                </c:pt>
                <c:pt idx="5">
                  <c:v>-1.1765289912629043E-2</c:v>
                </c:pt>
                <c:pt idx="6">
                  <c:v>-1.2133775566611335E-2</c:v>
                </c:pt>
                <c:pt idx="7">
                  <c:v>-1.9555357275633747E-2</c:v>
                </c:pt>
                <c:pt idx="8">
                  <c:v>-4.5528628117913923E-2</c:v>
                </c:pt>
                <c:pt idx="9">
                  <c:v>-1.0340878469415253E-2</c:v>
                </c:pt>
                <c:pt idx="10">
                  <c:v>-2.1912195627933589E-2</c:v>
                </c:pt>
                <c:pt idx="11">
                  <c:v>-5.4407222618199094E-2</c:v>
                </c:pt>
                <c:pt idx="12">
                  <c:v>-2.5448418687914733E-2</c:v>
                </c:pt>
                <c:pt idx="13">
                  <c:v>-4.4013091073242892E-3</c:v>
                </c:pt>
                <c:pt idx="14">
                  <c:v>-1.0544444834979402E-2</c:v>
                </c:pt>
                <c:pt idx="15">
                  <c:v>-1.5723742578311658E-2</c:v>
                </c:pt>
                <c:pt idx="16">
                  <c:v>-4.2805146870354945E-3</c:v>
                </c:pt>
                <c:pt idx="17">
                  <c:v>-2.5751207577943618E-2</c:v>
                </c:pt>
                <c:pt idx="18">
                  <c:v>-1.9355694020946498E-2</c:v>
                </c:pt>
                <c:pt idx="19">
                  <c:v>-9.9304439037391033E-3</c:v>
                </c:pt>
                <c:pt idx="20">
                  <c:v>-8.3586438501617281E-3</c:v>
                </c:pt>
                <c:pt idx="21">
                  <c:v>-3.984187754847884E-3</c:v>
                </c:pt>
                <c:pt idx="22">
                  <c:v>-3.2930400648015584E-2</c:v>
                </c:pt>
                <c:pt idx="23">
                  <c:v>-3.9187522443053825E-3</c:v>
                </c:pt>
                <c:pt idx="24">
                  <c:v>-4.1663050082458852E-3</c:v>
                </c:pt>
                <c:pt idx="25">
                  <c:v>-2.7947019867549803E-2</c:v>
                </c:pt>
                <c:pt idx="26">
                  <c:v>-4.3856595892795038E-3</c:v>
                </c:pt>
                <c:pt idx="27">
                  <c:v>-5.7978049240892116E-3</c:v>
                </c:pt>
                <c:pt idx="28">
                  <c:v>-1.410676112482312E-2</c:v>
                </c:pt>
                <c:pt idx="29">
                  <c:v>-1.2310521788140304E-2</c:v>
                </c:pt>
                <c:pt idx="30">
                  <c:v>-6.3686671119167516E-3</c:v>
                </c:pt>
                <c:pt idx="31">
                  <c:v>-7.8959736800878824E-3</c:v>
                </c:pt>
                <c:pt idx="32">
                  <c:v>-4.566210045662049E-3</c:v>
                </c:pt>
                <c:pt idx="33">
                  <c:v>-1.263920202227097E-3</c:v>
                </c:pt>
                <c:pt idx="34">
                  <c:v>-7.6388138219292126E-3</c:v>
                </c:pt>
                <c:pt idx="35">
                  <c:v>-2.37544804767853E-3</c:v>
                </c:pt>
                <c:pt idx="36">
                  <c:v>-3.7375911972250594E-3</c:v>
                </c:pt>
                <c:pt idx="37">
                  <c:v>-2.1555190940385494E-3</c:v>
                </c:pt>
                <c:pt idx="38">
                  <c:v>-8.1087903073138196E-3</c:v>
                </c:pt>
                <c:pt idx="39">
                  <c:v>-2.9402438672854209E-3</c:v>
                </c:pt>
                <c:pt idx="40">
                  <c:v>-2.2159108642054756E-3</c:v>
                </c:pt>
                <c:pt idx="41">
                  <c:v>-9.9923136049184791E-4</c:v>
                </c:pt>
                <c:pt idx="42">
                  <c:v>-6.52091841987668E-4</c:v>
                </c:pt>
                <c:pt idx="43">
                  <c:v>-4.1660750867087426E-3</c:v>
                </c:pt>
                <c:pt idx="44">
                  <c:v>-2.0372982291176917E-3</c:v>
                </c:pt>
                <c:pt idx="45">
                  <c:v>-1.0605293149297261E-3</c:v>
                </c:pt>
                <c:pt idx="46">
                  <c:v>-1.6575202603535295E-2</c:v>
                </c:pt>
                <c:pt idx="47">
                  <c:v>-2.6563097418148577E-3</c:v>
                </c:pt>
                <c:pt idx="48">
                  <c:v>-5.2164840897250819E-4</c:v>
                </c:pt>
                <c:pt idx="49">
                  <c:v>-3.7550871281699687E-4</c:v>
                </c:pt>
                <c:pt idx="50">
                  <c:v>-2.8926815157648278E-4</c:v>
                </c:pt>
                <c:pt idx="51">
                  <c:v>-8.4464809848583562E-5</c:v>
                </c:pt>
                <c:pt idx="52">
                  <c:v>0</c:v>
                </c:pt>
                <c:pt idx="53">
                  <c:v>-7.5498478706581653E-6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'flush LLC'!$AT$3</c:f>
              <c:strCache>
                <c:ptCount val="1"/>
                <c:pt idx="0">
                  <c:v>50 ms</c:v>
                </c:pt>
              </c:strCache>
            </c:strRef>
          </c:tx>
          <c:marker>
            <c:symbol val="none"/>
          </c:marker>
          <c:cat>
            <c:strRef>
              <c:f>'flush LLC'!$AM$4:$AM$57</c:f>
              <c:strCache>
                <c:ptCount val="54"/>
                <c:pt idx="0">
                  <c:v>calculix.hyperviscoplastic</c:v>
                </c:pt>
                <c:pt idx="1">
                  <c:v>sphinx3.an4</c:v>
                </c:pt>
                <c:pt idx="2">
                  <c:v>bzip2.liberty</c:v>
                </c:pt>
                <c:pt idx="3">
                  <c:v>gcc.cp-decl</c:v>
                </c:pt>
                <c:pt idx="4">
                  <c:v>bzip2.source</c:v>
                </c:pt>
                <c:pt idx="5">
                  <c:v>gcc.scilab</c:v>
                </c:pt>
                <c:pt idx="6">
                  <c:v>gromacs.gromacs</c:v>
                </c:pt>
                <c:pt idx="7">
                  <c:v>astar.rivers</c:v>
                </c:pt>
                <c:pt idx="8">
                  <c:v>bzip2.text</c:v>
                </c:pt>
                <c:pt idx="9">
                  <c:v>bzip2.combined</c:v>
                </c:pt>
                <c:pt idx="10">
                  <c:v>bzip2.chicken</c:v>
                </c:pt>
                <c:pt idx="11">
                  <c:v>h264ref.foreman_ref_baseline</c:v>
                </c:pt>
                <c:pt idx="12">
                  <c:v>bzip2.program</c:v>
                </c:pt>
                <c:pt idx="13">
                  <c:v>gcc.expr</c:v>
                </c:pt>
                <c:pt idx="14">
                  <c:v>hmmer.retro</c:v>
                </c:pt>
                <c:pt idx="15">
                  <c:v>gcc.g23</c:v>
                </c:pt>
                <c:pt idx="16">
                  <c:v>perlbench.splitmail</c:v>
                </c:pt>
                <c:pt idx="17">
                  <c:v>hmmer.nph3</c:v>
                </c:pt>
                <c:pt idx="18">
                  <c:v>xalancbmk.ref</c:v>
                </c:pt>
                <c:pt idx="19">
                  <c:v>omnetpp.omnetpp</c:v>
                </c:pt>
                <c:pt idx="20">
                  <c:v>gcc.200</c:v>
                </c:pt>
                <c:pt idx="21">
                  <c:v>h264ref.foreman_ref_main</c:v>
                </c:pt>
                <c:pt idx="22">
                  <c:v>h264ref.sss_main</c:v>
                </c:pt>
                <c:pt idx="23">
                  <c:v>soplex.pds-50</c:v>
                </c:pt>
                <c:pt idx="24">
                  <c:v>perlbench.diffmail</c:v>
                </c:pt>
                <c:pt idx="25">
                  <c:v>gcc.c-typeck</c:v>
                </c:pt>
                <c:pt idx="26">
                  <c:v>dealII.ref</c:v>
                </c:pt>
                <c:pt idx="27">
                  <c:v>zeusmp.zeusmp</c:v>
                </c:pt>
                <c:pt idx="28">
                  <c:v>gcc.166</c:v>
                </c:pt>
                <c:pt idx="29">
                  <c:v>gobmk.trevorc</c:v>
                </c:pt>
                <c:pt idx="30">
                  <c:v>perlbench.checkspam</c:v>
                </c:pt>
                <c:pt idx="31">
                  <c:v>gobmk.nngs</c:v>
                </c:pt>
                <c:pt idx="32">
                  <c:v>namd.namd</c:v>
                </c:pt>
                <c:pt idx="33">
                  <c:v>gcc.s04</c:v>
                </c:pt>
                <c:pt idx="34">
                  <c:v>gamess.triazolium</c:v>
                </c:pt>
                <c:pt idx="35">
                  <c:v>astar.BigLakes2048</c:v>
                </c:pt>
                <c:pt idx="36">
                  <c:v>gobmk.score2</c:v>
                </c:pt>
                <c:pt idx="37">
                  <c:v>gobmk.trevord</c:v>
                </c:pt>
                <c:pt idx="38">
                  <c:v>tonto.tonto</c:v>
                </c:pt>
                <c:pt idx="39">
                  <c:v>leslie3d.leslie3d</c:v>
                </c:pt>
                <c:pt idx="40">
                  <c:v>povray.ref</c:v>
                </c:pt>
                <c:pt idx="41">
                  <c:v>GemsFDTD.ref</c:v>
                </c:pt>
                <c:pt idx="42">
                  <c:v>gamess.h2ocu2+</c:v>
                </c:pt>
                <c:pt idx="43">
                  <c:v>mcf.ref</c:v>
                </c:pt>
                <c:pt idx="44">
                  <c:v>sjeng.ref</c:v>
                </c:pt>
                <c:pt idx="45">
                  <c:v>wrf.rsl</c:v>
                </c:pt>
                <c:pt idx="46">
                  <c:v>gcc.expr2</c:v>
                </c:pt>
                <c:pt idx="47">
                  <c:v>cactusADM.benchADM</c:v>
                </c:pt>
                <c:pt idx="48">
                  <c:v>gamess.cytosine</c:v>
                </c:pt>
                <c:pt idx="49">
                  <c:v>soplex.ref</c:v>
                </c:pt>
                <c:pt idx="50">
                  <c:v>bwaves.bwaves</c:v>
                </c:pt>
                <c:pt idx="51">
                  <c:v>lbm.lbm</c:v>
                </c:pt>
                <c:pt idx="52">
                  <c:v>milc.su3imp</c:v>
                </c:pt>
                <c:pt idx="53">
                  <c:v>libquantum.ref</c:v>
                </c:pt>
              </c:strCache>
            </c:strRef>
          </c:cat>
          <c:val>
            <c:numRef>
              <c:f>'flush LLC'!$AT$4:$AT$57</c:f>
              <c:numCache>
                <c:formatCode>0%</c:formatCode>
                <c:ptCount val="5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734016"/>
        <c:axId val="97897856"/>
      </c:lineChart>
      <c:catAx>
        <c:axId val="1157340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97897856"/>
        <c:crossesAt val="-4"/>
        <c:auto val="1"/>
        <c:lblAlgn val="ctr"/>
        <c:lblOffset val="100"/>
        <c:noMultiLvlLbl val="0"/>
      </c:catAx>
      <c:valAx>
        <c:axId val="97897856"/>
        <c:scaling>
          <c:orientation val="minMax"/>
          <c:max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relative performance</a:t>
                </a:r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crossAx val="115734016"/>
        <c:crosses val="autoZero"/>
        <c:crossBetween val="between"/>
      </c:valAx>
    </c:plotArea>
    <c:legend>
      <c:legendPos val="t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1"/>
          <c:order val="1"/>
          <c:tx>
            <c:strRef>
              <c:f>'charts (isca-presentation)'!$Z$2</c:f>
              <c:strCache>
                <c:ptCount val="1"/>
                <c:pt idx="0">
                  <c:v>CPI_base</c:v>
                </c:pt>
              </c:strCache>
            </c:strRef>
          </c:tx>
          <c:spPr>
            <a:gradFill>
              <a:gsLst>
                <a:gs pos="0">
                  <a:srgbClr val="0087E6"/>
                </a:gs>
                <a:gs pos="79000">
                  <a:srgbClr val="005CBF"/>
                </a:gs>
              </a:gsLst>
              <a:lin ang="5400000" scaled="0"/>
            </a:gradFill>
            <a:ln>
              <a:noFill/>
            </a:ln>
          </c:spPr>
          <c:invertIfNegative val="0"/>
          <c:val>
            <c:numRef>
              <c:f>'charts (isca-presentation)'!$Z$3:$Z$30</c:f>
              <c:numCache>
                <c:formatCode>0,000</c:formatCode>
                <c:ptCount val="28"/>
                <c:pt idx="0">
                  <c:v>0.26433000000000001</c:v>
                </c:pt>
                <c:pt idx="1">
                  <c:v>0.27326</c:v>
                </c:pt>
                <c:pt idx="2">
                  <c:v>0.27416000000000001</c:v>
                </c:pt>
                <c:pt idx="3">
                  <c:v>0.29668</c:v>
                </c:pt>
                <c:pt idx="4">
                  <c:v>0.28917999999999999</c:v>
                </c:pt>
                <c:pt idx="5">
                  <c:v>0.27427000000000001</c:v>
                </c:pt>
                <c:pt idx="6">
                  <c:v>0.30484</c:v>
                </c:pt>
                <c:pt idx="7">
                  <c:v>0.26738000000000001</c:v>
                </c:pt>
                <c:pt idx="8">
                  <c:v>0.27150999999999997</c:v>
                </c:pt>
                <c:pt idx="9">
                  <c:v>0.25124000000000002</c:v>
                </c:pt>
                <c:pt idx="10">
                  <c:v>0.26835999999999999</c:v>
                </c:pt>
                <c:pt idx="11">
                  <c:v>0.27161000000000002</c:v>
                </c:pt>
                <c:pt idx="12">
                  <c:v>0.2621</c:v>
                </c:pt>
                <c:pt idx="13">
                  <c:v>0.25106000000000001</c:v>
                </c:pt>
                <c:pt idx="14">
                  <c:v>0.26197999999999999</c:v>
                </c:pt>
                <c:pt idx="15">
                  <c:v>0.27306999999999998</c:v>
                </c:pt>
                <c:pt idx="16">
                  <c:v>0.25279000000000001</c:v>
                </c:pt>
                <c:pt idx="17">
                  <c:v>0.25097000000000003</c:v>
                </c:pt>
                <c:pt idx="18">
                  <c:v>0.25069000000000002</c:v>
                </c:pt>
                <c:pt idx="19">
                  <c:v>0.25348999999999999</c:v>
                </c:pt>
                <c:pt idx="20">
                  <c:v>0.27144000000000001</c:v>
                </c:pt>
                <c:pt idx="21">
                  <c:v>0.26284999999999997</c:v>
                </c:pt>
                <c:pt idx="22">
                  <c:v>0.25041000000000002</c:v>
                </c:pt>
                <c:pt idx="23">
                  <c:v>0.25501000000000001</c:v>
                </c:pt>
                <c:pt idx="24">
                  <c:v>0.25080000000000002</c:v>
                </c:pt>
                <c:pt idx="25">
                  <c:v>0.25707000000000002</c:v>
                </c:pt>
                <c:pt idx="26">
                  <c:v>0.25</c:v>
                </c:pt>
                <c:pt idx="27">
                  <c:v>0.25001000000000001</c:v>
                </c:pt>
              </c:numCache>
            </c:numRef>
          </c:val>
        </c:ser>
        <c:ser>
          <c:idx val="4"/>
          <c:order val="2"/>
          <c:tx>
            <c:strRef>
              <c:f>'charts (isca-presentation)'!$AC$2</c:f>
              <c:strCache>
                <c:ptCount val="1"/>
                <c:pt idx="0">
                  <c:v>CPI_mem</c:v>
                </c:pt>
              </c:strCache>
            </c:strRef>
          </c:tx>
          <c:spPr>
            <a:gradFill>
              <a:gsLst>
                <a:gs pos="85000">
                  <a:srgbClr val="92D050">
                    <a:lumMod val="70000"/>
                  </a:srgbClr>
                </a:gs>
                <a:gs pos="0">
                  <a:srgbClr val="92D050"/>
                </a:gs>
              </a:gsLst>
              <a:lin ang="5400000" scaled="0"/>
            </a:gradFill>
            <a:ln>
              <a:noFill/>
            </a:ln>
          </c:spPr>
          <c:invertIfNegative val="0"/>
          <c:val>
            <c:numRef>
              <c:f>'charts (isca-presentation)'!$AC$3:$AC$56</c:f>
              <c:numCache>
                <c:formatCode>0,000</c:formatCode>
                <c:ptCount val="54"/>
                <c:pt idx="0">
                  <c:v>0.64352999999999994</c:v>
                </c:pt>
                <c:pt idx="1">
                  <c:v>0.49145999999999995</c:v>
                </c:pt>
                <c:pt idx="2">
                  <c:v>0.26777999999999996</c:v>
                </c:pt>
                <c:pt idx="3">
                  <c:v>0.98858000000000001</c:v>
                </c:pt>
                <c:pt idx="4">
                  <c:v>2.7150000000000007E-2</c:v>
                </c:pt>
                <c:pt idx="5">
                  <c:v>5.1269999999999982E-2</c:v>
                </c:pt>
                <c:pt idx="6">
                  <c:v>3.8089999999999957E-2</c:v>
                </c:pt>
                <c:pt idx="7">
                  <c:v>1.8699999999999828E-3</c:v>
                </c:pt>
                <c:pt idx="8">
                  <c:v>1.6749999999999987E-2</c:v>
                </c:pt>
                <c:pt idx="9">
                  <c:v>2.4800000000000377E-3</c:v>
                </c:pt>
                <c:pt idx="10">
                  <c:v>0.72545000000000015</c:v>
                </c:pt>
                <c:pt idx="11">
                  <c:v>3.0030000000000001E-2</c:v>
                </c:pt>
                <c:pt idx="12">
                  <c:v>8.3640000000000048E-2</c:v>
                </c:pt>
                <c:pt idx="13">
                  <c:v>9.000000000000119E-4</c:v>
                </c:pt>
                <c:pt idx="14">
                  <c:v>0.16136</c:v>
                </c:pt>
                <c:pt idx="15">
                  <c:v>1.6100000000000003E-3</c:v>
                </c:pt>
                <c:pt idx="16">
                  <c:v>1.5000000000003899E-4</c:v>
                </c:pt>
                <c:pt idx="17">
                  <c:v>6.0000000000004494E-5</c:v>
                </c:pt>
                <c:pt idx="18">
                  <c:v>3.7499999999999756E-3</c:v>
                </c:pt>
                <c:pt idx="19">
                  <c:v>1.1200000000000099E-3</c:v>
                </c:pt>
                <c:pt idx="20">
                  <c:v>0.24478000000000005</c:v>
                </c:pt>
                <c:pt idx="21">
                  <c:v>7.9999999999968985E-5</c:v>
                </c:pt>
                <c:pt idx="22">
                  <c:v>1.3299999999999979E-3</c:v>
                </c:pt>
                <c:pt idx="23">
                  <c:v>0.71009</c:v>
                </c:pt>
                <c:pt idx="24">
                  <c:v>3.4000000000000141E-3</c:v>
                </c:pt>
                <c:pt idx="25">
                  <c:v>0.27127000000000001</c:v>
                </c:pt>
                <c:pt idx="26">
                  <c:v>0.16683999999999999</c:v>
                </c:pt>
                <c:pt idx="27">
                  <c:v>7.0000000000014495E-5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0262912"/>
        <c:axId val="61644096"/>
      </c:barChart>
      <c:lineChart>
        <c:grouping val="standard"/>
        <c:varyColors val="0"/>
        <c:ser>
          <c:idx val="0"/>
          <c:order val="0"/>
          <c:tx>
            <c:strRef>
              <c:f>'charts (isca-presentation)'!$U$2</c:f>
              <c:strCache>
                <c:ptCount val="1"/>
                <c:pt idx="0">
                  <c:v>small-core slowdown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'charts (isca-presentation)'!$T$3:$T$56</c:f>
              <c:strCache>
                <c:ptCount val="28"/>
                <c:pt idx="0">
                  <c:v>libquantum</c:v>
                </c:pt>
                <c:pt idx="1">
                  <c:v>gcc.166</c:v>
                </c:pt>
                <c:pt idx="2">
                  <c:v>gcc.g23</c:v>
                </c:pt>
                <c:pt idx="3">
                  <c:v>mcf.ref</c:v>
                </c:pt>
                <c:pt idx="4">
                  <c:v>gcc.s</c:v>
                </c:pt>
                <c:pt idx="5">
                  <c:v>perl.split</c:v>
                </c:pt>
                <c:pt idx="6">
                  <c:v>gcc.cp-decl</c:v>
                </c:pt>
                <c:pt idx="7">
                  <c:v>tonto</c:v>
                </c:pt>
                <c:pt idx="8">
                  <c:v>gobmk.n</c:v>
                </c:pt>
                <c:pt idx="9">
                  <c:v>dealII</c:v>
                </c:pt>
                <c:pt idx="10">
                  <c:v>omnetpp</c:v>
                </c:pt>
                <c:pt idx="11">
                  <c:v>sjeng</c:v>
                </c:pt>
                <c:pt idx="12">
                  <c:v>xalancbmk</c:v>
                </c:pt>
                <c:pt idx="13">
                  <c:v>bzip2.p</c:v>
                </c:pt>
                <c:pt idx="14">
                  <c:v>lbm</c:v>
                </c:pt>
                <c:pt idx="15">
                  <c:v>h264.f_ref</c:v>
                </c:pt>
                <c:pt idx="16">
                  <c:v>gamess.h</c:v>
                </c:pt>
                <c:pt idx="17">
                  <c:v>hmmer.r</c:v>
                </c:pt>
                <c:pt idx="18">
                  <c:v>hmmer.n</c:v>
                </c:pt>
                <c:pt idx="19">
                  <c:v>bzip2.c</c:v>
                </c:pt>
                <c:pt idx="20">
                  <c:v>bwaves</c:v>
                </c:pt>
                <c:pt idx="21">
                  <c:v>bzip2.l</c:v>
                </c:pt>
                <c:pt idx="22">
                  <c:v>bzip2.t</c:v>
                </c:pt>
                <c:pt idx="23">
                  <c:v>milc.su3</c:v>
                </c:pt>
                <c:pt idx="24">
                  <c:v>bzip2.s</c:v>
                </c:pt>
                <c:pt idx="25">
                  <c:v>GemsFDTD</c:v>
                </c:pt>
                <c:pt idx="26">
                  <c:v>astar.B</c:v>
                </c:pt>
                <c:pt idx="27">
                  <c:v>astar.r</c:v>
                </c:pt>
              </c:strCache>
            </c:strRef>
          </c:cat>
          <c:val>
            <c:numRef>
              <c:f>'charts (isca-presentation)'!$U$3:$U$30</c:f>
              <c:numCache>
                <c:formatCode>0.00</c:formatCode>
                <c:ptCount val="28"/>
                <c:pt idx="0">
                  <c:v>1.3551781688919717</c:v>
                </c:pt>
                <c:pt idx="1">
                  <c:v>1.4718903643799108</c:v>
                </c:pt>
                <c:pt idx="2">
                  <c:v>1.5139185336656866</c:v>
                </c:pt>
                <c:pt idx="3">
                  <c:v>1.5497977114015997</c:v>
                </c:pt>
                <c:pt idx="4">
                  <c:v>1.6700066800267201</c:v>
                </c:pt>
                <c:pt idx="5">
                  <c:v>1.6944738233738765</c:v>
                </c:pt>
                <c:pt idx="6">
                  <c:v>1.715702403802212</c:v>
                </c:pt>
                <c:pt idx="7">
                  <c:v>1.7515324455717607</c:v>
                </c:pt>
                <c:pt idx="8">
                  <c:v>1.7868631503279719</c:v>
                </c:pt>
                <c:pt idx="9">
                  <c:v>1.8251059488306389</c:v>
                </c:pt>
                <c:pt idx="10">
                  <c:v>1.906855779285197</c:v>
                </c:pt>
                <c:pt idx="11">
                  <c:v>1.9687884478404452</c:v>
                </c:pt>
                <c:pt idx="12">
                  <c:v>1.9925402667299852</c:v>
                </c:pt>
                <c:pt idx="13">
                  <c:v>2.0107901148625129</c:v>
                </c:pt>
                <c:pt idx="14">
                  <c:v>2.0510566165668438</c:v>
                </c:pt>
                <c:pt idx="15">
                  <c:v>2.0548492678725236</c:v>
                </c:pt>
                <c:pt idx="16">
                  <c:v>2.0760527728771954</c:v>
                </c:pt>
                <c:pt idx="17">
                  <c:v>2.1036279735858066</c:v>
                </c:pt>
                <c:pt idx="18">
                  <c:v>2.1380348900883988</c:v>
                </c:pt>
                <c:pt idx="19">
                  <c:v>2.1864747873633048</c:v>
                </c:pt>
                <c:pt idx="20">
                  <c:v>2.2526261507315022</c:v>
                </c:pt>
                <c:pt idx="21">
                  <c:v>2.2563928709802403</c:v>
                </c:pt>
                <c:pt idx="22">
                  <c:v>2.3142344870595575</c:v>
                </c:pt>
                <c:pt idx="23">
                  <c:v>2.4726057644184065</c:v>
                </c:pt>
                <c:pt idx="24">
                  <c:v>2.557972377977646</c:v>
                </c:pt>
                <c:pt idx="25">
                  <c:v>2.8431083991385497</c:v>
                </c:pt>
                <c:pt idx="26">
                  <c:v>3.4998647491095984</c:v>
                </c:pt>
                <c:pt idx="27">
                  <c:v>3.5894647211363546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090496"/>
        <c:axId val="34243712"/>
      </c:lineChart>
      <c:catAx>
        <c:axId val="98090496"/>
        <c:scaling>
          <c:orientation val="minMax"/>
        </c:scaling>
        <c:delete val="1"/>
        <c:axPos val="b"/>
        <c:majorTickMark val="none"/>
        <c:minorTickMark val="none"/>
        <c:tickLblPos val="nextTo"/>
        <c:crossAx val="34243712"/>
        <c:crosses val="autoZero"/>
        <c:auto val="1"/>
        <c:lblAlgn val="ctr"/>
        <c:lblOffset val="100"/>
        <c:noMultiLvlLbl val="0"/>
      </c:catAx>
      <c:valAx>
        <c:axId val="3424371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>
                    <a:solidFill>
                      <a:srgbClr val="C00000"/>
                    </a:solidFill>
                  </a:defRPr>
                </a:pPr>
                <a:r>
                  <a:rPr lang="en-US" sz="1400">
                    <a:solidFill>
                      <a:srgbClr val="C00000"/>
                    </a:solidFill>
                  </a:rPr>
                  <a:t>small-core slowdown</a:t>
                </a:r>
              </a:p>
            </c:rich>
          </c:tx>
          <c:overlay val="0"/>
        </c:title>
        <c:numFmt formatCode="0.0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C00000"/>
                </a:solidFill>
              </a:defRPr>
            </a:pPr>
            <a:endParaRPr lang="en-US"/>
          </a:p>
        </c:txPr>
        <c:crossAx val="98090496"/>
        <c:crosses val="autoZero"/>
        <c:crossBetween val="between"/>
      </c:valAx>
      <c:valAx>
        <c:axId val="61644096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normalized CPI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0262912"/>
        <c:crosses val="max"/>
        <c:crossBetween val="between"/>
      </c:valAx>
      <c:catAx>
        <c:axId val="100262912"/>
        <c:scaling>
          <c:orientation val="minMax"/>
        </c:scaling>
        <c:delete val="1"/>
        <c:axPos val="b"/>
        <c:majorTickMark val="out"/>
        <c:minorTickMark val="none"/>
        <c:tickLblPos val="nextTo"/>
        <c:crossAx val="6164409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1"/>
          <c:order val="1"/>
          <c:tx>
            <c:strRef>
              <c:f>'charts (isca-presentation)'!$Z$2</c:f>
              <c:strCache>
                <c:ptCount val="1"/>
                <c:pt idx="0">
                  <c:v>CPI_base</c:v>
                </c:pt>
              </c:strCache>
            </c:strRef>
          </c:tx>
          <c:spPr>
            <a:gradFill>
              <a:gsLst>
                <a:gs pos="0">
                  <a:srgbClr val="0087E6"/>
                </a:gs>
                <a:gs pos="79000">
                  <a:srgbClr val="005CBF"/>
                </a:gs>
              </a:gsLst>
              <a:lin ang="5400000" scaled="0"/>
            </a:gradFill>
            <a:ln>
              <a:noFill/>
            </a:ln>
          </c:spPr>
          <c:invertIfNegative val="0"/>
          <c:val>
            <c:numRef>
              <c:f>'charts (isca-presentation)'!$Z$3:$Z$30</c:f>
              <c:numCache>
                <c:formatCode>0,000</c:formatCode>
                <c:ptCount val="28"/>
                <c:pt idx="0">
                  <c:v>0.26433000000000001</c:v>
                </c:pt>
                <c:pt idx="1">
                  <c:v>0.27326</c:v>
                </c:pt>
                <c:pt idx="2">
                  <c:v>0.27416000000000001</c:v>
                </c:pt>
                <c:pt idx="3">
                  <c:v>0.29668</c:v>
                </c:pt>
                <c:pt idx="4">
                  <c:v>0.28917999999999999</c:v>
                </c:pt>
                <c:pt idx="5">
                  <c:v>0.27427000000000001</c:v>
                </c:pt>
                <c:pt idx="6">
                  <c:v>0.30484</c:v>
                </c:pt>
                <c:pt idx="7">
                  <c:v>0.26738000000000001</c:v>
                </c:pt>
                <c:pt idx="8">
                  <c:v>0.27150999999999997</c:v>
                </c:pt>
                <c:pt idx="9">
                  <c:v>0.25124000000000002</c:v>
                </c:pt>
                <c:pt idx="10">
                  <c:v>0.26835999999999999</c:v>
                </c:pt>
                <c:pt idx="11">
                  <c:v>0.27161000000000002</c:v>
                </c:pt>
                <c:pt idx="12">
                  <c:v>0.2621</c:v>
                </c:pt>
                <c:pt idx="13">
                  <c:v>0.25106000000000001</c:v>
                </c:pt>
                <c:pt idx="14">
                  <c:v>0.26197999999999999</c:v>
                </c:pt>
                <c:pt idx="15">
                  <c:v>0.27306999999999998</c:v>
                </c:pt>
                <c:pt idx="16">
                  <c:v>0.25279000000000001</c:v>
                </c:pt>
                <c:pt idx="17">
                  <c:v>0.25097000000000003</c:v>
                </c:pt>
                <c:pt idx="18">
                  <c:v>0.25069000000000002</c:v>
                </c:pt>
                <c:pt idx="19">
                  <c:v>0.25348999999999999</c:v>
                </c:pt>
                <c:pt idx="20">
                  <c:v>0.27144000000000001</c:v>
                </c:pt>
                <c:pt idx="21">
                  <c:v>0.26284999999999997</c:v>
                </c:pt>
                <c:pt idx="22">
                  <c:v>0.25041000000000002</c:v>
                </c:pt>
                <c:pt idx="23">
                  <c:v>0.25501000000000001</c:v>
                </c:pt>
                <c:pt idx="24">
                  <c:v>0.25080000000000002</c:v>
                </c:pt>
                <c:pt idx="25">
                  <c:v>0.25707000000000002</c:v>
                </c:pt>
                <c:pt idx="26">
                  <c:v>0.25</c:v>
                </c:pt>
                <c:pt idx="27">
                  <c:v>0.25001000000000001</c:v>
                </c:pt>
              </c:numCache>
            </c:numRef>
          </c:val>
        </c:ser>
        <c:ser>
          <c:idx val="4"/>
          <c:order val="2"/>
          <c:tx>
            <c:strRef>
              <c:f>'charts (isca-presentation)'!$AC$2</c:f>
              <c:strCache>
                <c:ptCount val="1"/>
                <c:pt idx="0">
                  <c:v>CPI_mem</c:v>
                </c:pt>
              </c:strCache>
            </c:strRef>
          </c:tx>
          <c:spPr>
            <a:gradFill>
              <a:gsLst>
                <a:gs pos="85000">
                  <a:srgbClr val="92D050">
                    <a:lumMod val="70000"/>
                  </a:srgbClr>
                </a:gs>
                <a:gs pos="0">
                  <a:srgbClr val="92D050"/>
                </a:gs>
              </a:gsLst>
              <a:lin ang="5400000" scaled="0"/>
            </a:gradFill>
            <a:ln>
              <a:noFill/>
            </a:ln>
          </c:spPr>
          <c:invertIfNegative val="0"/>
          <c:val>
            <c:numRef>
              <c:f>'charts (isca-presentation)'!$AC$3:$AC$56</c:f>
              <c:numCache>
                <c:formatCode>0,000</c:formatCode>
                <c:ptCount val="54"/>
                <c:pt idx="0">
                  <c:v>0.64352999999999994</c:v>
                </c:pt>
                <c:pt idx="1">
                  <c:v>0.49145999999999995</c:v>
                </c:pt>
                <c:pt idx="2">
                  <c:v>0.26777999999999996</c:v>
                </c:pt>
                <c:pt idx="3">
                  <c:v>0.98858000000000001</c:v>
                </c:pt>
                <c:pt idx="4">
                  <c:v>2.7150000000000007E-2</c:v>
                </c:pt>
                <c:pt idx="5">
                  <c:v>5.1269999999999982E-2</c:v>
                </c:pt>
                <c:pt idx="6">
                  <c:v>3.8089999999999957E-2</c:v>
                </c:pt>
                <c:pt idx="7">
                  <c:v>1.8699999999999828E-3</c:v>
                </c:pt>
                <c:pt idx="8">
                  <c:v>1.6749999999999987E-2</c:v>
                </c:pt>
                <c:pt idx="9">
                  <c:v>2.4800000000000377E-3</c:v>
                </c:pt>
                <c:pt idx="10">
                  <c:v>0.72545000000000015</c:v>
                </c:pt>
                <c:pt idx="11">
                  <c:v>3.0030000000000001E-2</c:v>
                </c:pt>
                <c:pt idx="12">
                  <c:v>8.3640000000000048E-2</c:v>
                </c:pt>
                <c:pt idx="13">
                  <c:v>9.000000000000119E-4</c:v>
                </c:pt>
                <c:pt idx="14">
                  <c:v>0.16136</c:v>
                </c:pt>
                <c:pt idx="15">
                  <c:v>1.6100000000000003E-3</c:v>
                </c:pt>
                <c:pt idx="16">
                  <c:v>1.5000000000003899E-4</c:v>
                </c:pt>
                <c:pt idx="17">
                  <c:v>6.0000000000004494E-5</c:v>
                </c:pt>
                <c:pt idx="18">
                  <c:v>3.7499999999999756E-3</c:v>
                </c:pt>
                <c:pt idx="19">
                  <c:v>1.1200000000000099E-3</c:v>
                </c:pt>
                <c:pt idx="20">
                  <c:v>0.24478000000000005</c:v>
                </c:pt>
                <c:pt idx="21">
                  <c:v>7.9999999999968985E-5</c:v>
                </c:pt>
                <c:pt idx="22">
                  <c:v>1.3299999999999979E-3</c:v>
                </c:pt>
                <c:pt idx="23">
                  <c:v>0.71009</c:v>
                </c:pt>
                <c:pt idx="24">
                  <c:v>3.4000000000000141E-3</c:v>
                </c:pt>
                <c:pt idx="25">
                  <c:v>0.27127000000000001</c:v>
                </c:pt>
                <c:pt idx="26">
                  <c:v>0.16683999999999999</c:v>
                </c:pt>
                <c:pt idx="27">
                  <c:v>7.0000000000014495E-5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02214656"/>
        <c:axId val="34246592"/>
      </c:barChart>
      <c:lineChart>
        <c:grouping val="standard"/>
        <c:varyColors val="0"/>
        <c:ser>
          <c:idx val="0"/>
          <c:order val="0"/>
          <c:tx>
            <c:strRef>
              <c:f>'charts (isca-presentation)'!$U$2</c:f>
              <c:strCache>
                <c:ptCount val="1"/>
                <c:pt idx="0">
                  <c:v>small-core slowdown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strRef>
              <c:f>'charts (isca-presentation)'!$T$3:$T$56</c:f>
              <c:strCache>
                <c:ptCount val="28"/>
                <c:pt idx="0">
                  <c:v>libquantum</c:v>
                </c:pt>
                <c:pt idx="1">
                  <c:v>gcc.166</c:v>
                </c:pt>
                <c:pt idx="2">
                  <c:v>gcc.g23</c:v>
                </c:pt>
                <c:pt idx="3">
                  <c:v>mcf.ref</c:v>
                </c:pt>
                <c:pt idx="4">
                  <c:v>gcc.s</c:v>
                </c:pt>
                <c:pt idx="5">
                  <c:v>perl.split</c:v>
                </c:pt>
                <c:pt idx="6">
                  <c:v>gcc.cp-decl</c:v>
                </c:pt>
                <c:pt idx="7">
                  <c:v>tonto</c:v>
                </c:pt>
                <c:pt idx="8">
                  <c:v>gobmk.n</c:v>
                </c:pt>
                <c:pt idx="9">
                  <c:v>dealII</c:v>
                </c:pt>
                <c:pt idx="10">
                  <c:v>omnetpp</c:v>
                </c:pt>
                <c:pt idx="11">
                  <c:v>sjeng</c:v>
                </c:pt>
                <c:pt idx="12">
                  <c:v>xalancbmk</c:v>
                </c:pt>
                <c:pt idx="13">
                  <c:v>bzip2.p</c:v>
                </c:pt>
                <c:pt idx="14">
                  <c:v>lbm</c:v>
                </c:pt>
                <c:pt idx="15">
                  <c:v>h264.f_ref</c:v>
                </c:pt>
                <c:pt idx="16">
                  <c:v>gamess.h</c:v>
                </c:pt>
                <c:pt idx="17">
                  <c:v>hmmer.r</c:v>
                </c:pt>
                <c:pt idx="18">
                  <c:v>hmmer.n</c:v>
                </c:pt>
                <c:pt idx="19">
                  <c:v>bzip2.c</c:v>
                </c:pt>
                <c:pt idx="20">
                  <c:v>bwaves</c:v>
                </c:pt>
                <c:pt idx="21">
                  <c:v>bzip2.l</c:v>
                </c:pt>
                <c:pt idx="22">
                  <c:v>bzip2.t</c:v>
                </c:pt>
                <c:pt idx="23">
                  <c:v>milc.su3</c:v>
                </c:pt>
                <c:pt idx="24">
                  <c:v>bzip2.s</c:v>
                </c:pt>
                <c:pt idx="25">
                  <c:v>GemsFDTD</c:v>
                </c:pt>
                <c:pt idx="26">
                  <c:v>astar.B</c:v>
                </c:pt>
                <c:pt idx="27">
                  <c:v>astar.r</c:v>
                </c:pt>
              </c:strCache>
            </c:strRef>
          </c:cat>
          <c:val>
            <c:numRef>
              <c:f>'charts (isca-presentation)'!$U$3:$U$30</c:f>
              <c:numCache>
                <c:formatCode>0.00</c:formatCode>
                <c:ptCount val="28"/>
                <c:pt idx="0">
                  <c:v>1.3551781688919717</c:v>
                </c:pt>
                <c:pt idx="1">
                  <c:v>1.4718903643799108</c:v>
                </c:pt>
                <c:pt idx="2">
                  <c:v>1.5139185336656866</c:v>
                </c:pt>
                <c:pt idx="3">
                  <c:v>1.5497977114015997</c:v>
                </c:pt>
                <c:pt idx="4">
                  <c:v>1.6700066800267201</c:v>
                </c:pt>
                <c:pt idx="5">
                  <c:v>1.6944738233738765</c:v>
                </c:pt>
                <c:pt idx="6">
                  <c:v>1.715702403802212</c:v>
                </c:pt>
                <c:pt idx="7">
                  <c:v>1.7515324455717607</c:v>
                </c:pt>
                <c:pt idx="8">
                  <c:v>1.7868631503279719</c:v>
                </c:pt>
                <c:pt idx="9">
                  <c:v>1.8251059488306389</c:v>
                </c:pt>
                <c:pt idx="10">
                  <c:v>1.906855779285197</c:v>
                </c:pt>
                <c:pt idx="11">
                  <c:v>1.9687884478404452</c:v>
                </c:pt>
                <c:pt idx="12">
                  <c:v>1.9925402667299852</c:v>
                </c:pt>
                <c:pt idx="13">
                  <c:v>2.0107901148625129</c:v>
                </c:pt>
                <c:pt idx="14">
                  <c:v>2.0510566165668438</c:v>
                </c:pt>
                <c:pt idx="15">
                  <c:v>2.0548492678725236</c:v>
                </c:pt>
                <c:pt idx="16">
                  <c:v>2.0760527728771954</c:v>
                </c:pt>
                <c:pt idx="17">
                  <c:v>2.1036279735858066</c:v>
                </c:pt>
                <c:pt idx="18">
                  <c:v>2.1380348900883988</c:v>
                </c:pt>
                <c:pt idx="19">
                  <c:v>2.1864747873633048</c:v>
                </c:pt>
                <c:pt idx="20">
                  <c:v>2.2526261507315022</c:v>
                </c:pt>
                <c:pt idx="21">
                  <c:v>2.2563928709802403</c:v>
                </c:pt>
                <c:pt idx="22">
                  <c:v>2.3142344870595575</c:v>
                </c:pt>
                <c:pt idx="23">
                  <c:v>2.4726057644184065</c:v>
                </c:pt>
                <c:pt idx="24">
                  <c:v>2.557972377977646</c:v>
                </c:pt>
                <c:pt idx="25">
                  <c:v>2.8431083991385497</c:v>
                </c:pt>
                <c:pt idx="26">
                  <c:v>3.4998647491095984</c:v>
                </c:pt>
                <c:pt idx="27">
                  <c:v>3.5894647211363546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2213120"/>
        <c:axId val="34246016"/>
      </c:lineChart>
      <c:catAx>
        <c:axId val="102213120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4246016"/>
        <c:crosses val="autoZero"/>
        <c:auto val="1"/>
        <c:lblAlgn val="ctr"/>
        <c:lblOffset val="100"/>
        <c:noMultiLvlLbl val="0"/>
      </c:catAx>
      <c:valAx>
        <c:axId val="3424601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>
                    <a:solidFill>
                      <a:srgbClr val="C00000"/>
                    </a:solidFill>
                  </a:defRPr>
                </a:pPr>
                <a:r>
                  <a:rPr lang="en-US" sz="1400">
                    <a:solidFill>
                      <a:srgbClr val="C00000"/>
                    </a:solidFill>
                  </a:rPr>
                  <a:t>small-core slowdown</a:t>
                </a:r>
              </a:p>
            </c:rich>
          </c:tx>
          <c:overlay val="0"/>
        </c:title>
        <c:numFmt formatCode="0.0" sourceLinked="0"/>
        <c:majorTickMark val="none"/>
        <c:minorTickMark val="none"/>
        <c:tickLblPos val="nextTo"/>
        <c:txPr>
          <a:bodyPr/>
          <a:lstStyle/>
          <a:p>
            <a:pPr>
              <a:defRPr sz="1200">
                <a:solidFill>
                  <a:srgbClr val="C00000"/>
                </a:solidFill>
              </a:defRPr>
            </a:pPr>
            <a:endParaRPr lang="en-US"/>
          </a:p>
        </c:txPr>
        <c:crossAx val="102213120"/>
        <c:crosses val="autoZero"/>
        <c:crossBetween val="between"/>
      </c:valAx>
      <c:valAx>
        <c:axId val="34246592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normalized CPI</a:t>
                </a:r>
              </a:p>
            </c:rich>
          </c:tx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2214656"/>
        <c:crosses val="max"/>
        <c:crossBetween val="between"/>
      </c:valAx>
      <c:catAx>
        <c:axId val="102214656"/>
        <c:scaling>
          <c:orientation val="minMax"/>
        </c:scaling>
        <c:delete val="1"/>
        <c:axPos val="b"/>
        <c:majorTickMark val="out"/>
        <c:minorTickMark val="none"/>
        <c:tickLblPos val="nextTo"/>
        <c:crossAx val="34246592"/>
        <c:crosses val="autoZero"/>
        <c:auto val="1"/>
        <c:lblAlgn val="ctr"/>
        <c:lblOffset val="100"/>
        <c:noMultiLvlLbl val="0"/>
      </c:catAx>
    </c:plotArea>
    <c:legend>
      <c:legendPos val="t"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cat>
            <c:strRef>
              <c:f>top!$J$235:$J$238</c:f>
              <c:strCache>
                <c:ptCount val="4"/>
                <c:pt idx="0">
                  <c:v>optimal</c:v>
                </c:pt>
                <c:pt idx="1">
                  <c:v>random</c:v>
                </c:pt>
                <c:pt idx="2">
                  <c:v>memory-dominance</c:v>
                </c:pt>
                <c:pt idx="3">
                  <c:v>PIE</c:v>
                </c:pt>
              </c:strCache>
            </c:strRef>
          </c:cat>
          <c:val>
            <c:numRef>
              <c:f>top!$K$235:$K$238</c:f>
              <c:numCache>
                <c:formatCode>0.0%</c:formatCode>
                <c:ptCount val="4"/>
                <c:pt idx="0">
                  <c:v>0.17046124268535379</c:v>
                </c:pt>
                <c:pt idx="1">
                  <c:v>8.523062134267656E-2</c:v>
                </c:pt>
                <c:pt idx="2">
                  <c:v>9.3737386151647284E-2</c:v>
                </c:pt>
                <c:pt idx="3">
                  <c:v>0.14238518119715216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327424"/>
        <c:axId val="34249472"/>
      </c:barChart>
      <c:catAx>
        <c:axId val="100327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0"/>
          <a:lstStyle/>
          <a:p>
            <a:pPr>
              <a:defRPr sz="1200"/>
            </a:pPr>
            <a:endParaRPr lang="en-US"/>
          </a:p>
        </c:txPr>
        <c:crossAx val="34249472"/>
        <c:crosses val="autoZero"/>
        <c:auto val="1"/>
        <c:lblAlgn val="ctr"/>
        <c:lblOffset val="100"/>
        <c:noMultiLvlLbl val="0"/>
      </c:catAx>
      <c:valAx>
        <c:axId val="342494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system</a:t>
                </a:r>
                <a:r>
                  <a:rPr lang="en-US" sz="1400" baseline="0" dirty="0" smtClean="0"/>
                  <a:t> throughput </a:t>
                </a:r>
                <a:br>
                  <a:rPr lang="en-US" sz="1400" baseline="0" dirty="0" smtClean="0"/>
                </a:br>
                <a:r>
                  <a:rPr lang="en-US" sz="1400" baseline="0" dirty="0" smtClean="0"/>
                  <a:t>relative to  </a:t>
                </a:r>
                <a:r>
                  <a:rPr lang="en-US" sz="1400" baseline="0" dirty="0"/>
                  <a:t>worst-case</a:t>
                </a:r>
                <a:endParaRPr lang="en-US" sz="1400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0032742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15507436570428"/>
          <c:y val="2.8252405949256341E-2"/>
          <c:w val="0.7762893700787401"/>
          <c:h val="0.85467373869932928"/>
        </c:manualLayout>
      </c:layout>
      <c:lineChart>
        <c:grouping val="standard"/>
        <c:varyColors val="0"/>
        <c:ser>
          <c:idx val="0"/>
          <c:order val="0"/>
          <c:tx>
            <c:strRef>
              <c:f>cachesharing!$DS$5</c:f>
              <c:strCache>
                <c:ptCount val="1"/>
                <c:pt idx="0">
                  <c:v>memdom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c:spPr>
          <c:marker>
            <c:symbol val="none"/>
          </c:marker>
          <c:val>
            <c:numRef>
              <c:f>cachesharing!$DS$6:$DS$290</c:f>
              <c:numCache>
                <c:formatCode>General</c:formatCode>
                <c:ptCount val="285"/>
                <c:pt idx="0">
                  <c:v>-5.006066643905549E-2</c:v>
                </c:pt>
                <c:pt idx="1">
                  <c:v>1.0829874369515657E-2</c:v>
                </c:pt>
                <c:pt idx="2">
                  <c:v>2.0914108413387034E-2</c:v>
                </c:pt>
                <c:pt idx="3">
                  <c:v>3.1110584751244952E-2</c:v>
                </c:pt>
                <c:pt idx="4">
                  <c:v>3.163776490750414E-2</c:v>
                </c:pt>
                <c:pt idx="5">
                  <c:v>3.1856031804556872E-2</c:v>
                </c:pt>
                <c:pt idx="6">
                  <c:v>3.2265226146404036E-2</c:v>
                </c:pt>
                <c:pt idx="7">
                  <c:v>3.2334932981189723E-2</c:v>
                </c:pt>
                <c:pt idx="8">
                  <c:v>3.2356742541991279E-2</c:v>
                </c:pt>
                <c:pt idx="9">
                  <c:v>3.2411016177675389E-2</c:v>
                </c:pt>
                <c:pt idx="10">
                  <c:v>3.2477111131663516E-2</c:v>
                </c:pt>
                <c:pt idx="11">
                  <c:v>3.2611837660897702E-2</c:v>
                </c:pt>
                <c:pt idx="12">
                  <c:v>3.2624986453385407E-2</c:v>
                </c:pt>
                <c:pt idx="13">
                  <c:v>3.2663958100205281E-2</c:v>
                </c:pt>
                <c:pt idx="14">
                  <c:v>3.2811625419561619E-2</c:v>
                </c:pt>
                <c:pt idx="15">
                  <c:v>3.2958081290576313E-2</c:v>
                </c:pt>
                <c:pt idx="16">
                  <c:v>3.3082690149468963E-2</c:v>
                </c:pt>
                <c:pt idx="17">
                  <c:v>3.4032363462650039E-2</c:v>
                </c:pt>
                <c:pt idx="18">
                  <c:v>3.4064736481798752E-2</c:v>
                </c:pt>
                <c:pt idx="19">
                  <c:v>3.4100105125410174E-2</c:v>
                </c:pt>
                <c:pt idx="20">
                  <c:v>3.4508999019247533E-2</c:v>
                </c:pt>
                <c:pt idx="21">
                  <c:v>3.4653610780082778E-2</c:v>
                </c:pt>
                <c:pt idx="22">
                  <c:v>3.4715192072366063E-2</c:v>
                </c:pt>
                <c:pt idx="23">
                  <c:v>3.4737300559099848E-2</c:v>
                </c:pt>
                <c:pt idx="24">
                  <c:v>3.4903964451504788E-2</c:v>
                </c:pt>
                <c:pt idx="25">
                  <c:v>3.5274683093215131E-2</c:v>
                </c:pt>
                <c:pt idx="26">
                  <c:v>3.6058822472847973E-2</c:v>
                </c:pt>
                <c:pt idx="27">
                  <c:v>3.6270996290481028E-2</c:v>
                </c:pt>
                <c:pt idx="28">
                  <c:v>3.6379906505747961E-2</c:v>
                </c:pt>
                <c:pt idx="29">
                  <c:v>3.6430549306291082E-2</c:v>
                </c:pt>
                <c:pt idx="30">
                  <c:v>3.6500886994658144E-2</c:v>
                </c:pt>
                <c:pt idx="31">
                  <c:v>3.6929920511078684E-2</c:v>
                </c:pt>
                <c:pt idx="32">
                  <c:v>3.7284206461696501E-2</c:v>
                </c:pt>
                <c:pt idx="33">
                  <c:v>3.7787842431647123E-2</c:v>
                </c:pt>
                <c:pt idx="34">
                  <c:v>3.8048065322998648E-2</c:v>
                </c:pt>
                <c:pt idx="35">
                  <c:v>3.8099352315793533E-2</c:v>
                </c:pt>
                <c:pt idx="36">
                  <c:v>3.8167352731143911E-2</c:v>
                </c:pt>
                <c:pt idx="37">
                  <c:v>3.8188896496237135E-2</c:v>
                </c:pt>
                <c:pt idx="38">
                  <c:v>3.8382039563554349E-2</c:v>
                </c:pt>
                <c:pt idx="39">
                  <c:v>3.8469888648769324E-2</c:v>
                </c:pt>
                <c:pt idx="40">
                  <c:v>3.8568002901710807E-2</c:v>
                </c:pt>
                <c:pt idx="41">
                  <c:v>3.8852126646128804E-2</c:v>
                </c:pt>
                <c:pt idx="42">
                  <c:v>3.9329257925415195E-2</c:v>
                </c:pt>
                <c:pt idx="43">
                  <c:v>3.9658621127859117E-2</c:v>
                </c:pt>
                <c:pt idx="44">
                  <c:v>3.9823515606696613E-2</c:v>
                </c:pt>
                <c:pt idx="45">
                  <c:v>3.9987225704083196E-2</c:v>
                </c:pt>
                <c:pt idx="46">
                  <c:v>4.0447301047862982E-2</c:v>
                </c:pt>
                <c:pt idx="47">
                  <c:v>4.060870250044557E-2</c:v>
                </c:pt>
                <c:pt idx="48">
                  <c:v>4.07543775388719E-2</c:v>
                </c:pt>
                <c:pt idx="49">
                  <c:v>4.0836788477906172E-2</c:v>
                </c:pt>
                <c:pt idx="50">
                  <c:v>4.0915803895626768E-2</c:v>
                </c:pt>
                <c:pt idx="51">
                  <c:v>4.0946381158734946E-2</c:v>
                </c:pt>
                <c:pt idx="52">
                  <c:v>4.1232806420856916E-2</c:v>
                </c:pt>
                <c:pt idx="53">
                  <c:v>4.1302911911657469E-2</c:v>
                </c:pt>
                <c:pt idx="54">
                  <c:v>4.1557692826071246E-2</c:v>
                </c:pt>
                <c:pt idx="55">
                  <c:v>4.1736335985697703E-2</c:v>
                </c:pt>
                <c:pt idx="56">
                  <c:v>4.1760297513259381E-2</c:v>
                </c:pt>
                <c:pt idx="57">
                  <c:v>4.2002939115231452E-2</c:v>
                </c:pt>
                <c:pt idx="58">
                  <c:v>4.2070286577660765E-2</c:v>
                </c:pt>
                <c:pt idx="59">
                  <c:v>4.2370566228279394E-2</c:v>
                </c:pt>
                <c:pt idx="60">
                  <c:v>4.3198718001960179E-2</c:v>
                </c:pt>
                <c:pt idx="61">
                  <c:v>4.3398052312309865E-2</c:v>
                </c:pt>
                <c:pt idx="62">
                  <c:v>4.3483312321255241E-2</c:v>
                </c:pt>
                <c:pt idx="63">
                  <c:v>4.3493894830624047E-2</c:v>
                </c:pt>
                <c:pt idx="64">
                  <c:v>4.3523797647013307E-2</c:v>
                </c:pt>
                <c:pt idx="65">
                  <c:v>4.3541719293908043E-2</c:v>
                </c:pt>
                <c:pt idx="66">
                  <c:v>4.3550547009214347E-2</c:v>
                </c:pt>
                <c:pt idx="67">
                  <c:v>4.3821517845896052E-2</c:v>
                </c:pt>
                <c:pt idx="68">
                  <c:v>4.3891930378936017E-2</c:v>
                </c:pt>
                <c:pt idx="69">
                  <c:v>4.3951823509713606E-2</c:v>
                </c:pt>
                <c:pt idx="70">
                  <c:v>4.4103516993986736E-2</c:v>
                </c:pt>
                <c:pt idx="71">
                  <c:v>4.4117823133099421E-2</c:v>
                </c:pt>
                <c:pt idx="72">
                  <c:v>4.4294814188146736E-2</c:v>
                </c:pt>
                <c:pt idx="73">
                  <c:v>4.4363698207822821E-2</c:v>
                </c:pt>
                <c:pt idx="74">
                  <c:v>4.4442197614792844E-2</c:v>
                </c:pt>
                <c:pt idx="75">
                  <c:v>4.451106268682592E-2</c:v>
                </c:pt>
                <c:pt idx="76">
                  <c:v>4.4571698371266733E-2</c:v>
                </c:pt>
                <c:pt idx="77">
                  <c:v>4.4809176791147154E-2</c:v>
                </c:pt>
                <c:pt idx="78">
                  <c:v>4.4886609013721657E-2</c:v>
                </c:pt>
                <c:pt idx="79">
                  <c:v>4.4913220628312267E-2</c:v>
                </c:pt>
                <c:pt idx="80">
                  <c:v>4.5013320232976994E-2</c:v>
                </c:pt>
                <c:pt idx="81">
                  <c:v>4.5107549519603829E-2</c:v>
                </c:pt>
                <c:pt idx="82">
                  <c:v>4.5468452614609856E-2</c:v>
                </c:pt>
                <c:pt idx="83">
                  <c:v>4.5493985768247702E-2</c:v>
                </c:pt>
                <c:pt idx="84">
                  <c:v>4.5549638559117422E-2</c:v>
                </c:pt>
                <c:pt idx="85">
                  <c:v>4.5796960827400035E-2</c:v>
                </c:pt>
                <c:pt idx="86">
                  <c:v>4.591168506031762E-2</c:v>
                </c:pt>
                <c:pt idx="87">
                  <c:v>4.5957167317385306E-2</c:v>
                </c:pt>
                <c:pt idx="88">
                  <c:v>4.6080693783108861E-2</c:v>
                </c:pt>
                <c:pt idx="89">
                  <c:v>4.6201299403077156E-2</c:v>
                </c:pt>
                <c:pt idx="90">
                  <c:v>4.6453962805227622E-2</c:v>
                </c:pt>
                <c:pt idx="91">
                  <c:v>4.6565442390571921E-2</c:v>
                </c:pt>
                <c:pt idx="92">
                  <c:v>4.6585198194627475E-2</c:v>
                </c:pt>
                <c:pt idx="93">
                  <c:v>4.6619505690162377E-2</c:v>
                </c:pt>
                <c:pt idx="94">
                  <c:v>4.6619717614896805E-2</c:v>
                </c:pt>
                <c:pt idx="95">
                  <c:v>4.6921923567786017E-2</c:v>
                </c:pt>
                <c:pt idx="96">
                  <c:v>4.6934259760981867E-2</c:v>
                </c:pt>
                <c:pt idx="97">
                  <c:v>4.7116857356705122E-2</c:v>
                </c:pt>
                <c:pt idx="98">
                  <c:v>4.735628021245919E-2</c:v>
                </c:pt>
                <c:pt idx="99">
                  <c:v>4.7375671765382155E-2</c:v>
                </c:pt>
                <c:pt idx="100">
                  <c:v>4.738246367776533E-2</c:v>
                </c:pt>
                <c:pt idx="101">
                  <c:v>4.7539610222628648E-2</c:v>
                </c:pt>
                <c:pt idx="102">
                  <c:v>4.7587628670730631E-2</c:v>
                </c:pt>
                <c:pt idx="103">
                  <c:v>4.7612949785771796E-2</c:v>
                </c:pt>
                <c:pt idx="104">
                  <c:v>4.7680333889797089E-2</c:v>
                </c:pt>
                <c:pt idx="105">
                  <c:v>4.7757994777510637E-2</c:v>
                </c:pt>
                <c:pt idx="106">
                  <c:v>4.7823818768797377E-2</c:v>
                </c:pt>
                <c:pt idx="107">
                  <c:v>4.7917508791155639E-2</c:v>
                </c:pt>
                <c:pt idx="108">
                  <c:v>4.7971424820316466E-2</c:v>
                </c:pt>
                <c:pt idx="109">
                  <c:v>4.8104846589549277E-2</c:v>
                </c:pt>
                <c:pt idx="110">
                  <c:v>4.8142597919532681E-2</c:v>
                </c:pt>
                <c:pt idx="111">
                  <c:v>4.8148658191840221E-2</c:v>
                </c:pt>
                <c:pt idx="112">
                  <c:v>4.8212738323925253E-2</c:v>
                </c:pt>
                <c:pt idx="113">
                  <c:v>4.8285403539736871E-2</c:v>
                </c:pt>
                <c:pt idx="114">
                  <c:v>4.8351470003586305E-2</c:v>
                </c:pt>
                <c:pt idx="115">
                  <c:v>4.8645706686587742E-2</c:v>
                </c:pt>
                <c:pt idx="116">
                  <c:v>4.8807196234257333E-2</c:v>
                </c:pt>
                <c:pt idx="117">
                  <c:v>4.9266953476927E-2</c:v>
                </c:pt>
                <c:pt idx="118">
                  <c:v>4.9433426827076854E-2</c:v>
                </c:pt>
                <c:pt idx="119">
                  <c:v>4.9914363040512333E-2</c:v>
                </c:pt>
                <c:pt idx="120">
                  <c:v>5.0030140542320467E-2</c:v>
                </c:pt>
                <c:pt idx="121">
                  <c:v>5.0077762124533409E-2</c:v>
                </c:pt>
                <c:pt idx="122">
                  <c:v>5.0186837281863905E-2</c:v>
                </c:pt>
                <c:pt idx="123">
                  <c:v>5.0586228401229505E-2</c:v>
                </c:pt>
                <c:pt idx="124">
                  <c:v>5.0848938010052969E-2</c:v>
                </c:pt>
                <c:pt idx="125">
                  <c:v>5.1005915285758263E-2</c:v>
                </c:pt>
                <c:pt idx="126">
                  <c:v>5.1012044443483617E-2</c:v>
                </c:pt>
                <c:pt idx="127">
                  <c:v>5.116068613722069E-2</c:v>
                </c:pt>
                <c:pt idx="128">
                  <c:v>5.2063138625964012E-2</c:v>
                </c:pt>
                <c:pt idx="129">
                  <c:v>5.2141839564493475E-2</c:v>
                </c:pt>
                <c:pt idx="130">
                  <c:v>5.2167544889797135E-2</c:v>
                </c:pt>
                <c:pt idx="131">
                  <c:v>5.2254873394047108E-2</c:v>
                </c:pt>
                <c:pt idx="132">
                  <c:v>5.2271530321836401E-2</c:v>
                </c:pt>
                <c:pt idx="133">
                  <c:v>5.2385621497140322E-2</c:v>
                </c:pt>
                <c:pt idx="134">
                  <c:v>5.2432886857008976E-2</c:v>
                </c:pt>
                <c:pt idx="135">
                  <c:v>5.2514566618100389E-2</c:v>
                </c:pt>
                <c:pt idx="136">
                  <c:v>5.3033840867011683E-2</c:v>
                </c:pt>
                <c:pt idx="137">
                  <c:v>5.3187873635221594E-2</c:v>
                </c:pt>
                <c:pt idx="138">
                  <c:v>5.3250527982560136E-2</c:v>
                </c:pt>
                <c:pt idx="139">
                  <c:v>5.3374454493512413E-2</c:v>
                </c:pt>
                <c:pt idx="140">
                  <c:v>5.3829979049965448E-2</c:v>
                </c:pt>
                <c:pt idx="141">
                  <c:v>5.3985865965389568E-2</c:v>
                </c:pt>
                <c:pt idx="142">
                  <c:v>5.453534232071533E-2</c:v>
                </c:pt>
                <c:pt idx="143">
                  <c:v>5.4900617756545422E-2</c:v>
                </c:pt>
                <c:pt idx="144">
                  <c:v>5.4944706591530945E-2</c:v>
                </c:pt>
                <c:pt idx="145">
                  <c:v>5.4964063337695324E-2</c:v>
                </c:pt>
                <c:pt idx="146">
                  <c:v>5.5034480475786296E-2</c:v>
                </c:pt>
                <c:pt idx="147">
                  <c:v>5.5064137972646643E-2</c:v>
                </c:pt>
                <c:pt idx="148">
                  <c:v>5.5386710315624033E-2</c:v>
                </c:pt>
                <c:pt idx="149">
                  <c:v>5.5636158214306786E-2</c:v>
                </c:pt>
                <c:pt idx="150">
                  <c:v>5.5653259827082913E-2</c:v>
                </c:pt>
                <c:pt idx="151">
                  <c:v>5.5688591533801235E-2</c:v>
                </c:pt>
                <c:pt idx="152">
                  <c:v>5.5888798538779039E-2</c:v>
                </c:pt>
                <c:pt idx="153">
                  <c:v>5.6046968098342864E-2</c:v>
                </c:pt>
                <c:pt idx="154">
                  <c:v>5.6222754443037593E-2</c:v>
                </c:pt>
                <c:pt idx="155">
                  <c:v>5.6308213570580135E-2</c:v>
                </c:pt>
                <c:pt idx="156">
                  <c:v>5.8592722517438744E-2</c:v>
                </c:pt>
                <c:pt idx="157">
                  <c:v>5.9147999043508204E-2</c:v>
                </c:pt>
                <c:pt idx="158">
                  <c:v>6.2058254131262647E-2</c:v>
                </c:pt>
                <c:pt idx="159">
                  <c:v>6.224571041713034E-2</c:v>
                </c:pt>
                <c:pt idx="160">
                  <c:v>6.2775245336957886E-2</c:v>
                </c:pt>
                <c:pt idx="161">
                  <c:v>6.3117264736041401E-2</c:v>
                </c:pt>
                <c:pt idx="162">
                  <c:v>6.3269594638494242E-2</c:v>
                </c:pt>
                <c:pt idx="163">
                  <c:v>6.3380916882700422E-2</c:v>
                </c:pt>
                <c:pt idx="164">
                  <c:v>6.3741468671753232E-2</c:v>
                </c:pt>
                <c:pt idx="165">
                  <c:v>6.4007171741994107E-2</c:v>
                </c:pt>
                <c:pt idx="166">
                  <c:v>6.4061867025807739E-2</c:v>
                </c:pt>
                <c:pt idx="167">
                  <c:v>6.4259858417868632E-2</c:v>
                </c:pt>
                <c:pt idx="168">
                  <c:v>6.4312969172924284E-2</c:v>
                </c:pt>
                <c:pt idx="169">
                  <c:v>6.4717242937174957E-2</c:v>
                </c:pt>
                <c:pt idx="170">
                  <c:v>6.5130692845475568E-2</c:v>
                </c:pt>
                <c:pt idx="171">
                  <c:v>6.5149907641818494E-2</c:v>
                </c:pt>
                <c:pt idx="172">
                  <c:v>6.557941953479629E-2</c:v>
                </c:pt>
                <c:pt idx="173">
                  <c:v>6.5666246581867593E-2</c:v>
                </c:pt>
                <c:pt idx="174">
                  <c:v>6.5688268119820759E-2</c:v>
                </c:pt>
                <c:pt idx="175">
                  <c:v>6.5784226695597692E-2</c:v>
                </c:pt>
                <c:pt idx="176">
                  <c:v>6.6592012223585906E-2</c:v>
                </c:pt>
                <c:pt idx="177">
                  <c:v>6.7142736692697769E-2</c:v>
                </c:pt>
                <c:pt idx="178">
                  <c:v>6.7548697350569897E-2</c:v>
                </c:pt>
                <c:pt idx="179">
                  <c:v>6.7678785747715908E-2</c:v>
                </c:pt>
                <c:pt idx="180">
                  <c:v>6.7687801826247451E-2</c:v>
                </c:pt>
                <c:pt idx="181">
                  <c:v>6.7702967624378774E-2</c:v>
                </c:pt>
                <c:pt idx="182">
                  <c:v>6.8069142687497974E-2</c:v>
                </c:pt>
                <c:pt idx="183">
                  <c:v>6.8332248508280902E-2</c:v>
                </c:pt>
                <c:pt idx="184">
                  <c:v>6.8553765765273278E-2</c:v>
                </c:pt>
                <c:pt idx="185">
                  <c:v>6.8560484436517743E-2</c:v>
                </c:pt>
                <c:pt idx="186">
                  <c:v>6.865213997960562E-2</c:v>
                </c:pt>
                <c:pt idx="187">
                  <c:v>6.90196433649235E-2</c:v>
                </c:pt>
                <c:pt idx="188">
                  <c:v>6.9508183152750425E-2</c:v>
                </c:pt>
                <c:pt idx="189">
                  <c:v>7.0114024188065116E-2</c:v>
                </c:pt>
                <c:pt idx="190">
                  <c:v>7.0150287806775902E-2</c:v>
                </c:pt>
                <c:pt idx="191">
                  <c:v>7.0442196840282412E-2</c:v>
                </c:pt>
                <c:pt idx="192">
                  <c:v>7.1277942518056969E-2</c:v>
                </c:pt>
                <c:pt idx="193">
                  <c:v>7.2004838594621035E-2</c:v>
                </c:pt>
                <c:pt idx="194">
                  <c:v>7.2629450811870999E-2</c:v>
                </c:pt>
                <c:pt idx="195">
                  <c:v>7.2670183166671398E-2</c:v>
                </c:pt>
                <c:pt idx="196">
                  <c:v>7.3083144885162321E-2</c:v>
                </c:pt>
                <c:pt idx="197">
                  <c:v>7.4549367039549175E-2</c:v>
                </c:pt>
                <c:pt idx="198">
                  <c:v>7.4712285102160658E-2</c:v>
                </c:pt>
                <c:pt idx="199">
                  <c:v>7.5313537588074686E-2</c:v>
                </c:pt>
                <c:pt idx="200">
                  <c:v>7.6574181280597342E-2</c:v>
                </c:pt>
                <c:pt idx="201">
                  <c:v>7.6682103471645613E-2</c:v>
                </c:pt>
                <c:pt idx="202">
                  <c:v>7.7112537276172066E-2</c:v>
                </c:pt>
                <c:pt idx="203">
                  <c:v>7.7147183744632253E-2</c:v>
                </c:pt>
                <c:pt idx="204">
                  <c:v>7.7314895518946658E-2</c:v>
                </c:pt>
                <c:pt idx="205">
                  <c:v>7.7513512913367943E-2</c:v>
                </c:pt>
                <c:pt idx="206">
                  <c:v>7.7676142017300664E-2</c:v>
                </c:pt>
                <c:pt idx="207">
                  <c:v>7.7727580757209092E-2</c:v>
                </c:pt>
                <c:pt idx="208">
                  <c:v>7.8087090526976155E-2</c:v>
                </c:pt>
                <c:pt idx="209">
                  <c:v>7.8518439215760738E-2</c:v>
                </c:pt>
                <c:pt idx="210">
                  <c:v>7.8738243196832647E-2</c:v>
                </c:pt>
                <c:pt idx="211">
                  <c:v>7.885603310193412E-2</c:v>
                </c:pt>
                <c:pt idx="212">
                  <c:v>7.9028952997032942E-2</c:v>
                </c:pt>
                <c:pt idx="213">
                  <c:v>7.9208180499047209E-2</c:v>
                </c:pt>
                <c:pt idx="214">
                  <c:v>7.9452476913436154E-2</c:v>
                </c:pt>
                <c:pt idx="215">
                  <c:v>7.9474215288101835E-2</c:v>
                </c:pt>
                <c:pt idx="216">
                  <c:v>7.954430191605244E-2</c:v>
                </c:pt>
                <c:pt idx="217">
                  <c:v>7.9693652781263058E-2</c:v>
                </c:pt>
                <c:pt idx="218">
                  <c:v>8.0159968514505131E-2</c:v>
                </c:pt>
                <c:pt idx="219">
                  <c:v>8.0395899685464345E-2</c:v>
                </c:pt>
                <c:pt idx="220">
                  <c:v>8.0817783982015445E-2</c:v>
                </c:pt>
                <c:pt idx="221">
                  <c:v>8.149586229975303E-2</c:v>
                </c:pt>
                <c:pt idx="222">
                  <c:v>8.1566315441631732E-2</c:v>
                </c:pt>
                <c:pt idx="223">
                  <c:v>8.1618191873833901E-2</c:v>
                </c:pt>
                <c:pt idx="224">
                  <c:v>8.1881643228467027E-2</c:v>
                </c:pt>
                <c:pt idx="225">
                  <c:v>8.1911583559157286E-2</c:v>
                </c:pt>
                <c:pt idx="226">
                  <c:v>8.2711866167963999E-2</c:v>
                </c:pt>
                <c:pt idx="227">
                  <c:v>8.3860164378025681E-2</c:v>
                </c:pt>
                <c:pt idx="228">
                  <c:v>8.4287322453447056E-2</c:v>
                </c:pt>
                <c:pt idx="229">
                  <c:v>8.4335668968431365E-2</c:v>
                </c:pt>
                <c:pt idx="230">
                  <c:v>8.480085558611461E-2</c:v>
                </c:pt>
                <c:pt idx="231">
                  <c:v>8.5269235913620456E-2</c:v>
                </c:pt>
                <c:pt idx="232">
                  <c:v>8.5377246856520594E-2</c:v>
                </c:pt>
                <c:pt idx="233">
                  <c:v>8.5530629676198178E-2</c:v>
                </c:pt>
                <c:pt idx="234">
                  <c:v>8.5732962970744842E-2</c:v>
                </c:pt>
                <c:pt idx="235">
                  <c:v>8.5806759560911772E-2</c:v>
                </c:pt>
                <c:pt idx="236">
                  <c:v>8.6013526632191972E-2</c:v>
                </c:pt>
                <c:pt idx="237">
                  <c:v>8.6299614025076243E-2</c:v>
                </c:pt>
                <c:pt idx="238">
                  <c:v>8.6396842036280619E-2</c:v>
                </c:pt>
                <c:pt idx="239">
                  <c:v>8.6403864363963967E-2</c:v>
                </c:pt>
                <c:pt idx="240">
                  <c:v>8.6419865061059697E-2</c:v>
                </c:pt>
                <c:pt idx="241">
                  <c:v>8.6556627219284366E-2</c:v>
                </c:pt>
                <c:pt idx="242">
                  <c:v>8.6654422831393019E-2</c:v>
                </c:pt>
                <c:pt idx="243">
                  <c:v>8.6660130927951107E-2</c:v>
                </c:pt>
                <c:pt idx="244">
                  <c:v>8.70704372083273E-2</c:v>
                </c:pt>
                <c:pt idx="245">
                  <c:v>8.7265082398918947E-2</c:v>
                </c:pt>
                <c:pt idx="246">
                  <c:v>8.7486228855748083E-2</c:v>
                </c:pt>
                <c:pt idx="247">
                  <c:v>8.7673333139965726E-2</c:v>
                </c:pt>
                <c:pt idx="248">
                  <c:v>8.7981320443694777E-2</c:v>
                </c:pt>
                <c:pt idx="249">
                  <c:v>8.7996487520280997E-2</c:v>
                </c:pt>
                <c:pt idx="250">
                  <c:v>8.8117392374000403E-2</c:v>
                </c:pt>
                <c:pt idx="251">
                  <c:v>8.8296459830719431E-2</c:v>
                </c:pt>
                <c:pt idx="252">
                  <c:v>8.8354726869133371E-2</c:v>
                </c:pt>
                <c:pt idx="253">
                  <c:v>8.8529823646818162E-2</c:v>
                </c:pt>
                <c:pt idx="254">
                  <c:v>8.8626101205727226E-2</c:v>
                </c:pt>
                <c:pt idx="255">
                  <c:v>8.8700421610648172E-2</c:v>
                </c:pt>
                <c:pt idx="256">
                  <c:v>8.8937745528236967E-2</c:v>
                </c:pt>
                <c:pt idx="257">
                  <c:v>8.9404747354488334E-2</c:v>
                </c:pt>
                <c:pt idx="258">
                  <c:v>9.0029867366465899E-2</c:v>
                </c:pt>
                <c:pt idx="259">
                  <c:v>9.0133955016415301E-2</c:v>
                </c:pt>
                <c:pt idx="260">
                  <c:v>9.0767325056111403E-2</c:v>
                </c:pt>
                <c:pt idx="261">
                  <c:v>9.1342088645039343E-2</c:v>
                </c:pt>
                <c:pt idx="262">
                  <c:v>9.1696845335593524E-2</c:v>
                </c:pt>
                <c:pt idx="263">
                  <c:v>9.2052743611684917E-2</c:v>
                </c:pt>
                <c:pt idx="264">
                  <c:v>9.2157613779462633E-2</c:v>
                </c:pt>
                <c:pt idx="265">
                  <c:v>9.2400876801808307E-2</c:v>
                </c:pt>
                <c:pt idx="266">
                  <c:v>9.2426199097465078E-2</c:v>
                </c:pt>
                <c:pt idx="267">
                  <c:v>9.2929663092004011E-2</c:v>
                </c:pt>
                <c:pt idx="268">
                  <c:v>9.3328900117532587E-2</c:v>
                </c:pt>
                <c:pt idx="269">
                  <c:v>9.3856655241066234E-2</c:v>
                </c:pt>
                <c:pt idx="270">
                  <c:v>9.3976527505629015E-2</c:v>
                </c:pt>
                <c:pt idx="271">
                  <c:v>9.4646903785134295E-2</c:v>
                </c:pt>
                <c:pt idx="272">
                  <c:v>9.5237041437942205E-2</c:v>
                </c:pt>
                <c:pt idx="273">
                  <c:v>9.5697767861132599E-2</c:v>
                </c:pt>
                <c:pt idx="274">
                  <c:v>9.7100315729478304E-2</c:v>
                </c:pt>
                <c:pt idx="275">
                  <c:v>9.7256001433096539E-2</c:v>
                </c:pt>
                <c:pt idx="276">
                  <c:v>9.8173126650617171E-2</c:v>
                </c:pt>
                <c:pt idx="277">
                  <c:v>9.8381720107630466E-2</c:v>
                </c:pt>
                <c:pt idx="278">
                  <c:v>0.10023165853777738</c:v>
                </c:pt>
                <c:pt idx="279">
                  <c:v>0.10084027663229023</c:v>
                </c:pt>
                <c:pt idx="280">
                  <c:v>0.10277208169755614</c:v>
                </c:pt>
                <c:pt idx="281">
                  <c:v>0.10340632175547193</c:v>
                </c:pt>
                <c:pt idx="282">
                  <c:v>0.10502494088832703</c:v>
                </c:pt>
                <c:pt idx="283">
                  <c:v>0.11344935698126002</c:v>
                </c:pt>
                <c:pt idx="284">
                  <c:v>0.12161871808409752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cachesharing!$DT$5</c:f>
              <c:strCache>
                <c:ptCount val="1"/>
                <c:pt idx="0">
                  <c:v>sampling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val>
            <c:numRef>
              <c:f>cachesharing!$DT$6:$DT$290</c:f>
              <c:numCache>
                <c:formatCode>General</c:formatCode>
                <c:ptCount val="285"/>
                <c:pt idx="0">
                  <c:v>-8.8425044523238627E-2</c:v>
                </c:pt>
                <c:pt idx="1">
                  <c:v>-6.7220326252690366E-2</c:v>
                </c:pt>
                <c:pt idx="2">
                  <c:v>-6.5337830519433315E-2</c:v>
                </c:pt>
                <c:pt idx="3">
                  <c:v>-6.4549814839219288E-2</c:v>
                </c:pt>
                <c:pt idx="4">
                  <c:v>-5.9091559818646555E-2</c:v>
                </c:pt>
                <c:pt idx="5">
                  <c:v>-5.1898207582602218E-2</c:v>
                </c:pt>
                <c:pt idx="6">
                  <c:v>-4.4379145190430735E-2</c:v>
                </c:pt>
                <c:pt idx="7">
                  <c:v>-4.040278665762298E-2</c:v>
                </c:pt>
                <c:pt idx="8">
                  <c:v>-4.0032306477555513E-2</c:v>
                </c:pt>
                <c:pt idx="9">
                  <c:v>-3.415159179145022E-2</c:v>
                </c:pt>
                <c:pt idx="10">
                  <c:v>-3.2330994466181817E-2</c:v>
                </c:pt>
                <c:pt idx="11">
                  <c:v>-2.9366321749006663E-2</c:v>
                </c:pt>
                <c:pt idx="12">
                  <c:v>-2.2722218809894001E-2</c:v>
                </c:pt>
                <c:pt idx="13">
                  <c:v>-1.7509235619982855E-2</c:v>
                </c:pt>
                <c:pt idx="14">
                  <c:v>-1.4952685362965901E-2</c:v>
                </c:pt>
                <c:pt idx="15">
                  <c:v>-1.1575338571337968E-2</c:v>
                </c:pt>
                <c:pt idx="16">
                  <c:v>-9.0936540597698068E-3</c:v>
                </c:pt>
                <c:pt idx="17">
                  <c:v>1.3740806998365773E-3</c:v>
                </c:pt>
                <c:pt idx="18">
                  <c:v>1.5688203599966144E-3</c:v>
                </c:pt>
                <c:pt idx="19">
                  <c:v>7.0931482801595003E-3</c:v>
                </c:pt>
                <c:pt idx="20">
                  <c:v>1.7019404203178157E-2</c:v>
                </c:pt>
                <c:pt idx="21">
                  <c:v>2.1356245845360444E-2</c:v>
                </c:pt>
                <c:pt idx="22">
                  <c:v>2.3879474264146161E-2</c:v>
                </c:pt>
                <c:pt idx="23">
                  <c:v>2.5157476650590205E-2</c:v>
                </c:pt>
                <c:pt idx="24">
                  <c:v>2.781009414802682E-2</c:v>
                </c:pt>
                <c:pt idx="25">
                  <c:v>2.919032254328835E-2</c:v>
                </c:pt>
                <c:pt idx="26">
                  <c:v>2.9714589938160341E-2</c:v>
                </c:pt>
                <c:pt idx="27">
                  <c:v>3.1878255417424395E-2</c:v>
                </c:pt>
                <c:pt idx="28">
                  <c:v>3.2129921585010157E-2</c:v>
                </c:pt>
                <c:pt idx="29">
                  <c:v>3.4222322076127965E-2</c:v>
                </c:pt>
                <c:pt idx="30">
                  <c:v>3.4238795644896625E-2</c:v>
                </c:pt>
                <c:pt idx="31">
                  <c:v>3.4622966780579523E-2</c:v>
                </c:pt>
                <c:pt idx="32">
                  <c:v>3.4833426611176055E-2</c:v>
                </c:pt>
                <c:pt idx="33">
                  <c:v>3.4871608799910359E-2</c:v>
                </c:pt>
                <c:pt idx="34">
                  <c:v>3.4899304224994765E-2</c:v>
                </c:pt>
                <c:pt idx="35">
                  <c:v>3.4901819770885467E-2</c:v>
                </c:pt>
                <c:pt idx="36">
                  <c:v>3.4937079161497353E-2</c:v>
                </c:pt>
                <c:pt idx="37">
                  <c:v>3.4948483075447179E-2</c:v>
                </c:pt>
                <c:pt idx="38">
                  <c:v>3.5014111984838836E-2</c:v>
                </c:pt>
                <c:pt idx="39">
                  <c:v>3.5091583630954659E-2</c:v>
                </c:pt>
                <c:pt idx="40">
                  <c:v>3.5092015674171639E-2</c:v>
                </c:pt>
                <c:pt idx="41">
                  <c:v>3.5249253856341145E-2</c:v>
                </c:pt>
                <c:pt idx="42">
                  <c:v>3.5262133478828117E-2</c:v>
                </c:pt>
                <c:pt idx="43">
                  <c:v>3.5340124890982594E-2</c:v>
                </c:pt>
                <c:pt idx="44">
                  <c:v>3.5433309469762975E-2</c:v>
                </c:pt>
                <c:pt idx="45">
                  <c:v>3.5506171121423957E-2</c:v>
                </c:pt>
                <c:pt idx="46">
                  <c:v>3.5705481854622967E-2</c:v>
                </c:pt>
                <c:pt idx="47">
                  <c:v>3.577426192993638E-2</c:v>
                </c:pt>
                <c:pt idx="48">
                  <c:v>3.589933320641947E-2</c:v>
                </c:pt>
                <c:pt idx="49">
                  <c:v>3.5906869010116527E-2</c:v>
                </c:pt>
                <c:pt idx="50">
                  <c:v>3.5933600120201525E-2</c:v>
                </c:pt>
                <c:pt idx="51">
                  <c:v>3.5988264806866566E-2</c:v>
                </c:pt>
                <c:pt idx="52">
                  <c:v>3.617609970139779E-2</c:v>
                </c:pt>
                <c:pt idx="53">
                  <c:v>3.6201149392435683E-2</c:v>
                </c:pt>
                <c:pt idx="54">
                  <c:v>3.6234242656683069E-2</c:v>
                </c:pt>
                <c:pt idx="55">
                  <c:v>3.6348165726134418E-2</c:v>
                </c:pt>
                <c:pt idx="56">
                  <c:v>3.6361577944855838E-2</c:v>
                </c:pt>
                <c:pt idx="57">
                  <c:v>3.6411976325180007E-2</c:v>
                </c:pt>
                <c:pt idx="58">
                  <c:v>3.6414778210287269E-2</c:v>
                </c:pt>
                <c:pt idx="59">
                  <c:v>3.6488736781606024E-2</c:v>
                </c:pt>
                <c:pt idx="60">
                  <c:v>3.6523472235176158E-2</c:v>
                </c:pt>
                <c:pt idx="61">
                  <c:v>3.6547446927960525E-2</c:v>
                </c:pt>
                <c:pt idx="62">
                  <c:v>3.6582983114070045E-2</c:v>
                </c:pt>
                <c:pt idx="63">
                  <c:v>3.6583682640919157E-2</c:v>
                </c:pt>
                <c:pt idx="64">
                  <c:v>3.659122998353892E-2</c:v>
                </c:pt>
                <c:pt idx="65">
                  <c:v>3.6696458657195175E-2</c:v>
                </c:pt>
                <c:pt idx="66">
                  <c:v>3.6708706740801178E-2</c:v>
                </c:pt>
                <c:pt idx="67">
                  <c:v>3.6794533969416454E-2</c:v>
                </c:pt>
                <c:pt idx="68">
                  <c:v>3.6847353548161266E-2</c:v>
                </c:pt>
                <c:pt idx="69">
                  <c:v>3.6910146405524591E-2</c:v>
                </c:pt>
                <c:pt idx="70">
                  <c:v>3.705942039956911E-2</c:v>
                </c:pt>
                <c:pt idx="71">
                  <c:v>3.7145038291767296E-2</c:v>
                </c:pt>
                <c:pt idx="72">
                  <c:v>3.7147009627433336E-2</c:v>
                </c:pt>
                <c:pt idx="73">
                  <c:v>3.7150935615699154E-2</c:v>
                </c:pt>
                <c:pt idx="74">
                  <c:v>3.7154183032183097E-2</c:v>
                </c:pt>
                <c:pt idx="75">
                  <c:v>3.7154314435598135E-2</c:v>
                </c:pt>
                <c:pt idx="76">
                  <c:v>3.7173940363500302E-2</c:v>
                </c:pt>
                <c:pt idx="77">
                  <c:v>3.7197946530473702E-2</c:v>
                </c:pt>
                <c:pt idx="78">
                  <c:v>3.7230213256356448E-2</c:v>
                </c:pt>
                <c:pt idx="79">
                  <c:v>3.7285581717571903E-2</c:v>
                </c:pt>
                <c:pt idx="80">
                  <c:v>3.7312695050339739E-2</c:v>
                </c:pt>
                <c:pt idx="81">
                  <c:v>3.735815510552043E-2</c:v>
                </c:pt>
                <c:pt idx="82">
                  <c:v>3.7476060487369844E-2</c:v>
                </c:pt>
                <c:pt idx="83">
                  <c:v>3.7507001880071833E-2</c:v>
                </c:pt>
                <c:pt idx="84">
                  <c:v>3.7512283414523839E-2</c:v>
                </c:pt>
                <c:pt idx="85">
                  <c:v>3.7516670928773532E-2</c:v>
                </c:pt>
                <c:pt idx="86">
                  <c:v>3.763794338399773E-2</c:v>
                </c:pt>
                <c:pt idx="87">
                  <c:v>3.7649551885054366E-2</c:v>
                </c:pt>
                <c:pt idx="88">
                  <c:v>3.7755212807271787E-2</c:v>
                </c:pt>
                <c:pt idx="89">
                  <c:v>3.7818976649864444E-2</c:v>
                </c:pt>
                <c:pt idx="90">
                  <c:v>3.7826664507593533E-2</c:v>
                </c:pt>
                <c:pt idx="91">
                  <c:v>3.7907108197016592E-2</c:v>
                </c:pt>
                <c:pt idx="92">
                  <c:v>3.7934512372411078E-2</c:v>
                </c:pt>
                <c:pt idx="93">
                  <c:v>3.7951529176695642E-2</c:v>
                </c:pt>
                <c:pt idx="94">
                  <c:v>3.8015488587440194E-2</c:v>
                </c:pt>
                <c:pt idx="95">
                  <c:v>3.8047721139495838E-2</c:v>
                </c:pt>
                <c:pt idx="96">
                  <c:v>3.8099781000167532E-2</c:v>
                </c:pt>
                <c:pt idx="97">
                  <c:v>3.812754006311736E-2</c:v>
                </c:pt>
                <c:pt idx="98">
                  <c:v>3.817092290384605E-2</c:v>
                </c:pt>
                <c:pt idx="99">
                  <c:v>3.8216828298923256E-2</c:v>
                </c:pt>
                <c:pt idx="100">
                  <c:v>3.823478481449083E-2</c:v>
                </c:pt>
                <c:pt idx="101">
                  <c:v>3.8266357378132776E-2</c:v>
                </c:pt>
                <c:pt idx="102">
                  <c:v>3.8312803201939083E-2</c:v>
                </c:pt>
                <c:pt idx="103">
                  <c:v>3.8492560837959822E-2</c:v>
                </c:pt>
                <c:pt idx="104">
                  <c:v>3.8623507656232459E-2</c:v>
                </c:pt>
                <c:pt idx="105">
                  <c:v>3.8623749999942003E-2</c:v>
                </c:pt>
                <c:pt idx="106">
                  <c:v>3.8759310774834077E-2</c:v>
                </c:pt>
                <c:pt idx="107">
                  <c:v>3.8766155555683079E-2</c:v>
                </c:pt>
                <c:pt idx="108">
                  <c:v>3.8855358344794144E-2</c:v>
                </c:pt>
                <c:pt idx="109">
                  <c:v>3.891107792046844E-2</c:v>
                </c:pt>
                <c:pt idx="110">
                  <c:v>3.8961414592569188E-2</c:v>
                </c:pt>
                <c:pt idx="111">
                  <c:v>3.8968571043563438E-2</c:v>
                </c:pt>
                <c:pt idx="112">
                  <c:v>3.8977291048735374E-2</c:v>
                </c:pt>
                <c:pt idx="113">
                  <c:v>3.9032369886018659E-2</c:v>
                </c:pt>
                <c:pt idx="114">
                  <c:v>3.9125542263374946E-2</c:v>
                </c:pt>
                <c:pt idx="115">
                  <c:v>3.9152076976186612E-2</c:v>
                </c:pt>
                <c:pt idx="116">
                  <c:v>3.9164352893471976E-2</c:v>
                </c:pt>
                <c:pt idx="117">
                  <c:v>3.9517549477026792E-2</c:v>
                </c:pt>
                <c:pt idx="118">
                  <c:v>3.955856560710358E-2</c:v>
                </c:pt>
                <c:pt idx="119">
                  <c:v>3.9761089582832199E-2</c:v>
                </c:pt>
                <c:pt idx="120">
                  <c:v>3.9802082581496423E-2</c:v>
                </c:pt>
                <c:pt idx="121">
                  <c:v>3.9909198547909641E-2</c:v>
                </c:pt>
                <c:pt idx="122">
                  <c:v>3.997952224303325E-2</c:v>
                </c:pt>
                <c:pt idx="123">
                  <c:v>3.9985756081856838E-2</c:v>
                </c:pt>
                <c:pt idx="124">
                  <c:v>4.0034656342823993E-2</c:v>
                </c:pt>
                <c:pt idx="125">
                  <c:v>4.0052769491416562E-2</c:v>
                </c:pt>
                <c:pt idx="126">
                  <c:v>4.0136241447786158E-2</c:v>
                </c:pt>
                <c:pt idx="127">
                  <c:v>4.0429779656526721E-2</c:v>
                </c:pt>
                <c:pt idx="128">
                  <c:v>4.0558754418783982E-2</c:v>
                </c:pt>
                <c:pt idx="129">
                  <c:v>4.0902955671184626E-2</c:v>
                </c:pt>
                <c:pt idx="130">
                  <c:v>4.0953649241664447E-2</c:v>
                </c:pt>
                <c:pt idx="131">
                  <c:v>4.1112093581318288E-2</c:v>
                </c:pt>
                <c:pt idx="132">
                  <c:v>4.127031832273631E-2</c:v>
                </c:pt>
                <c:pt idx="133">
                  <c:v>4.1437268690983853E-2</c:v>
                </c:pt>
                <c:pt idx="134">
                  <c:v>4.152664287181862E-2</c:v>
                </c:pt>
                <c:pt idx="135">
                  <c:v>4.1555075377196937E-2</c:v>
                </c:pt>
                <c:pt idx="136">
                  <c:v>4.1609583484082169E-2</c:v>
                </c:pt>
                <c:pt idx="137">
                  <c:v>4.1635307087588558E-2</c:v>
                </c:pt>
                <c:pt idx="138">
                  <c:v>4.1706603080029714E-2</c:v>
                </c:pt>
                <c:pt idx="139">
                  <c:v>4.1961331760757004E-2</c:v>
                </c:pt>
                <c:pt idx="140">
                  <c:v>4.2035932676377952E-2</c:v>
                </c:pt>
                <c:pt idx="141">
                  <c:v>4.2072154977471854E-2</c:v>
                </c:pt>
                <c:pt idx="142">
                  <c:v>4.2203078416491513E-2</c:v>
                </c:pt>
                <c:pt idx="143">
                  <c:v>4.2484966855829587E-2</c:v>
                </c:pt>
                <c:pt idx="144">
                  <c:v>4.2557944622100718E-2</c:v>
                </c:pt>
                <c:pt idx="145">
                  <c:v>4.2642168054672469E-2</c:v>
                </c:pt>
                <c:pt idx="146">
                  <c:v>4.2814299627879748E-2</c:v>
                </c:pt>
                <c:pt idx="147">
                  <c:v>4.2914208270651955E-2</c:v>
                </c:pt>
                <c:pt idx="148">
                  <c:v>4.2946279932835285E-2</c:v>
                </c:pt>
                <c:pt idx="149">
                  <c:v>4.2973257500739548E-2</c:v>
                </c:pt>
                <c:pt idx="150">
                  <c:v>4.3039621852941412E-2</c:v>
                </c:pt>
                <c:pt idx="151">
                  <c:v>4.3054256328430407E-2</c:v>
                </c:pt>
                <c:pt idx="152">
                  <c:v>4.3111783700811257E-2</c:v>
                </c:pt>
                <c:pt idx="153">
                  <c:v>4.3113950753383312E-2</c:v>
                </c:pt>
                <c:pt idx="154">
                  <c:v>4.3172335519715999E-2</c:v>
                </c:pt>
                <c:pt idx="155">
                  <c:v>4.3484042743865636E-2</c:v>
                </c:pt>
                <c:pt idx="156">
                  <c:v>4.3540382640119502E-2</c:v>
                </c:pt>
                <c:pt idx="157">
                  <c:v>4.3859877942647119E-2</c:v>
                </c:pt>
                <c:pt idx="158">
                  <c:v>4.3918475249785871E-2</c:v>
                </c:pt>
                <c:pt idx="159">
                  <c:v>4.4001428006365861E-2</c:v>
                </c:pt>
                <c:pt idx="160">
                  <c:v>4.4322003119766862E-2</c:v>
                </c:pt>
                <c:pt idx="161">
                  <c:v>4.4405083981804205E-2</c:v>
                </c:pt>
                <c:pt idx="162">
                  <c:v>4.4532006791926371E-2</c:v>
                </c:pt>
                <c:pt idx="163">
                  <c:v>4.4625263430617235E-2</c:v>
                </c:pt>
                <c:pt idx="164">
                  <c:v>4.4721819907791227E-2</c:v>
                </c:pt>
                <c:pt idx="165">
                  <c:v>4.4840202683462893E-2</c:v>
                </c:pt>
                <c:pt idx="166">
                  <c:v>4.4935094424960464E-2</c:v>
                </c:pt>
                <c:pt idx="167">
                  <c:v>4.5043602642535596E-2</c:v>
                </c:pt>
                <c:pt idx="168">
                  <c:v>4.5222950569137277E-2</c:v>
                </c:pt>
                <c:pt idx="169">
                  <c:v>4.5290704752430244E-2</c:v>
                </c:pt>
                <c:pt idx="170">
                  <c:v>4.5338897316270721E-2</c:v>
                </c:pt>
                <c:pt idx="171">
                  <c:v>4.5379166331779741E-2</c:v>
                </c:pt>
                <c:pt idx="172">
                  <c:v>4.5534260663724568E-2</c:v>
                </c:pt>
                <c:pt idx="173">
                  <c:v>4.55654082941368E-2</c:v>
                </c:pt>
                <c:pt idx="174">
                  <c:v>4.5691951117110552E-2</c:v>
                </c:pt>
                <c:pt idx="175">
                  <c:v>4.5801718545310566E-2</c:v>
                </c:pt>
                <c:pt idx="176">
                  <c:v>4.5805296286732577E-2</c:v>
                </c:pt>
                <c:pt idx="177">
                  <c:v>4.5810105329725292E-2</c:v>
                </c:pt>
                <c:pt idx="178">
                  <c:v>4.6025859957776083E-2</c:v>
                </c:pt>
                <c:pt idx="179">
                  <c:v>4.6180757182550103E-2</c:v>
                </c:pt>
                <c:pt idx="180">
                  <c:v>4.6184754707083497E-2</c:v>
                </c:pt>
                <c:pt idx="181">
                  <c:v>4.6321120196162857E-2</c:v>
                </c:pt>
                <c:pt idx="182">
                  <c:v>4.6379220826780143E-2</c:v>
                </c:pt>
                <c:pt idx="183">
                  <c:v>4.6634895178771396E-2</c:v>
                </c:pt>
                <c:pt idx="184">
                  <c:v>4.6660340325877625E-2</c:v>
                </c:pt>
                <c:pt idx="185">
                  <c:v>4.6793289349998712E-2</c:v>
                </c:pt>
                <c:pt idx="186">
                  <c:v>4.6831098551542105E-2</c:v>
                </c:pt>
                <c:pt idx="187">
                  <c:v>4.7070839737918702E-2</c:v>
                </c:pt>
                <c:pt idx="188">
                  <c:v>4.7091752429945899E-2</c:v>
                </c:pt>
                <c:pt idx="189">
                  <c:v>4.7226718202514562E-2</c:v>
                </c:pt>
                <c:pt idx="190">
                  <c:v>4.7272833570876527E-2</c:v>
                </c:pt>
                <c:pt idx="191">
                  <c:v>4.7280460726601525E-2</c:v>
                </c:pt>
                <c:pt idx="192">
                  <c:v>4.7355627865838024E-2</c:v>
                </c:pt>
                <c:pt idx="193">
                  <c:v>4.7465227163074664E-2</c:v>
                </c:pt>
                <c:pt idx="194">
                  <c:v>4.7481744796738168E-2</c:v>
                </c:pt>
                <c:pt idx="195">
                  <c:v>4.7551254830967782E-2</c:v>
                </c:pt>
                <c:pt idx="196">
                  <c:v>4.7678711491962789E-2</c:v>
                </c:pt>
                <c:pt idx="197">
                  <c:v>4.7685873520657784E-2</c:v>
                </c:pt>
                <c:pt idx="198">
                  <c:v>4.7802539939914679E-2</c:v>
                </c:pt>
                <c:pt idx="199">
                  <c:v>4.7830420585185163E-2</c:v>
                </c:pt>
                <c:pt idx="200">
                  <c:v>4.7837696933124452E-2</c:v>
                </c:pt>
                <c:pt idx="201">
                  <c:v>4.7969093439123034E-2</c:v>
                </c:pt>
                <c:pt idx="202">
                  <c:v>4.8356344391367045E-2</c:v>
                </c:pt>
                <c:pt idx="203">
                  <c:v>4.8356431714469128E-2</c:v>
                </c:pt>
                <c:pt idx="204">
                  <c:v>4.8528259604505353E-2</c:v>
                </c:pt>
                <c:pt idx="205">
                  <c:v>4.861768303151015E-2</c:v>
                </c:pt>
                <c:pt idx="206">
                  <c:v>4.8648709782164179E-2</c:v>
                </c:pt>
                <c:pt idx="207">
                  <c:v>4.8845152903342459E-2</c:v>
                </c:pt>
                <c:pt idx="208">
                  <c:v>4.8870371840275206E-2</c:v>
                </c:pt>
                <c:pt idx="209">
                  <c:v>4.8958544479705823E-2</c:v>
                </c:pt>
                <c:pt idx="210">
                  <c:v>4.8984009727990996E-2</c:v>
                </c:pt>
                <c:pt idx="211">
                  <c:v>4.9131162865645672E-2</c:v>
                </c:pt>
                <c:pt idx="212">
                  <c:v>4.9163546272238401E-2</c:v>
                </c:pt>
                <c:pt idx="213">
                  <c:v>4.9320042030525313E-2</c:v>
                </c:pt>
                <c:pt idx="214">
                  <c:v>4.9811143794437074E-2</c:v>
                </c:pt>
                <c:pt idx="215">
                  <c:v>4.9931860675537676E-2</c:v>
                </c:pt>
                <c:pt idx="216">
                  <c:v>4.9945422706926479E-2</c:v>
                </c:pt>
                <c:pt idx="217">
                  <c:v>4.9997231928150976E-2</c:v>
                </c:pt>
                <c:pt idx="218">
                  <c:v>5.0093777384425442E-2</c:v>
                </c:pt>
                <c:pt idx="219">
                  <c:v>5.0188033600712112E-2</c:v>
                </c:pt>
                <c:pt idx="220">
                  <c:v>5.0231693037853242E-2</c:v>
                </c:pt>
                <c:pt idx="221">
                  <c:v>5.0281973720024853E-2</c:v>
                </c:pt>
                <c:pt idx="222">
                  <c:v>5.0311728807498346E-2</c:v>
                </c:pt>
                <c:pt idx="223">
                  <c:v>5.0673862104436695E-2</c:v>
                </c:pt>
                <c:pt idx="224">
                  <c:v>5.0967492204261555E-2</c:v>
                </c:pt>
                <c:pt idx="225">
                  <c:v>5.1383947206590674E-2</c:v>
                </c:pt>
                <c:pt idx="226">
                  <c:v>5.1771347852788807E-2</c:v>
                </c:pt>
                <c:pt idx="227">
                  <c:v>5.2175416621374149E-2</c:v>
                </c:pt>
                <c:pt idx="228">
                  <c:v>5.2221257128274523E-2</c:v>
                </c:pt>
                <c:pt idx="229">
                  <c:v>5.3003539855432269E-2</c:v>
                </c:pt>
                <c:pt idx="230">
                  <c:v>5.3202833535904714E-2</c:v>
                </c:pt>
                <c:pt idx="231">
                  <c:v>5.375016753670403E-2</c:v>
                </c:pt>
                <c:pt idx="232">
                  <c:v>5.3866288712907995E-2</c:v>
                </c:pt>
                <c:pt idx="233">
                  <c:v>5.4283396029390252E-2</c:v>
                </c:pt>
                <c:pt idx="234">
                  <c:v>5.4582224898971798E-2</c:v>
                </c:pt>
                <c:pt idx="235">
                  <c:v>5.4730090159011757E-2</c:v>
                </c:pt>
                <c:pt idx="236">
                  <c:v>5.5071232183364183E-2</c:v>
                </c:pt>
                <c:pt idx="237">
                  <c:v>5.539448585259299E-2</c:v>
                </c:pt>
                <c:pt idx="238">
                  <c:v>5.5664877277067371E-2</c:v>
                </c:pt>
                <c:pt idx="239">
                  <c:v>5.5766513047210475E-2</c:v>
                </c:pt>
                <c:pt idx="240">
                  <c:v>5.5837387161137286E-2</c:v>
                </c:pt>
                <c:pt idx="241">
                  <c:v>5.5938893351323182E-2</c:v>
                </c:pt>
                <c:pt idx="242">
                  <c:v>5.5959842442850016E-2</c:v>
                </c:pt>
                <c:pt idx="243">
                  <c:v>5.6440002878088702E-2</c:v>
                </c:pt>
                <c:pt idx="244">
                  <c:v>5.6521408032951914E-2</c:v>
                </c:pt>
                <c:pt idx="245">
                  <c:v>5.6622461996892692E-2</c:v>
                </c:pt>
                <c:pt idx="246">
                  <c:v>5.6695829178328827E-2</c:v>
                </c:pt>
                <c:pt idx="247">
                  <c:v>5.6809662713073417E-2</c:v>
                </c:pt>
                <c:pt idx="248">
                  <c:v>5.6864733855396032E-2</c:v>
                </c:pt>
                <c:pt idx="249">
                  <c:v>5.7058940303966521E-2</c:v>
                </c:pt>
                <c:pt idx="250">
                  <c:v>5.7210722105461853E-2</c:v>
                </c:pt>
                <c:pt idx="251">
                  <c:v>5.7408760088266231E-2</c:v>
                </c:pt>
                <c:pt idx="252">
                  <c:v>5.9137499926810388E-2</c:v>
                </c:pt>
                <c:pt idx="253">
                  <c:v>5.9462186619934077E-2</c:v>
                </c:pt>
                <c:pt idx="254">
                  <c:v>5.9782608164131057E-2</c:v>
                </c:pt>
                <c:pt idx="255">
                  <c:v>5.981326974966783E-2</c:v>
                </c:pt>
                <c:pt idx="256">
                  <c:v>5.9972176151316559E-2</c:v>
                </c:pt>
                <c:pt idx="257">
                  <c:v>6.0138925113654373E-2</c:v>
                </c:pt>
                <c:pt idx="258">
                  <c:v>6.0404904922031433E-2</c:v>
                </c:pt>
                <c:pt idx="259">
                  <c:v>6.0471072609373566E-2</c:v>
                </c:pt>
                <c:pt idx="260">
                  <c:v>6.0562647818666493E-2</c:v>
                </c:pt>
                <c:pt idx="261">
                  <c:v>6.0653939723305239E-2</c:v>
                </c:pt>
                <c:pt idx="262">
                  <c:v>6.0655449011016715E-2</c:v>
                </c:pt>
                <c:pt idx="263">
                  <c:v>6.0981258395264026E-2</c:v>
                </c:pt>
                <c:pt idx="264">
                  <c:v>6.1228089927831686E-2</c:v>
                </c:pt>
                <c:pt idx="265">
                  <c:v>6.1342256315994881E-2</c:v>
                </c:pt>
                <c:pt idx="266">
                  <c:v>6.1514299869233735E-2</c:v>
                </c:pt>
                <c:pt idx="267">
                  <c:v>6.1588204405758296E-2</c:v>
                </c:pt>
                <c:pt idx="268">
                  <c:v>6.1899439126340772E-2</c:v>
                </c:pt>
                <c:pt idx="269">
                  <c:v>6.269706289497412E-2</c:v>
                </c:pt>
                <c:pt idx="270">
                  <c:v>6.2957966365114082E-2</c:v>
                </c:pt>
                <c:pt idx="271">
                  <c:v>6.3133252317133071E-2</c:v>
                </c:pt>
                <c:pt idx="272">
                  <c:v>6.3134848128398424E-2</c:v>
                </c:pt>
                <c:pt idx="273">
                  <c:v>6.3354615004855619E-2</c:v>
                </c:pt>
                <c:pt idx="274">
                  <c:v>6.3799663480181845E-2</c:v>
                </c:pt>
                <c:pt idx="275">
                  <c:v>6.4019048172784698E-2</c:v>
                </c:pt>
                <c:pt idx="276">
                  <c:v>6.410271299605208E-2</c:v>
                </c:pt>
                <c:pt idx="277">
                  <c:v>6.4919078034583855E-2</c:v>
                </c:pt>
                <c:pt idx="278">
                  <c:v>6.6160871721137049E-2</c:v>
                </c:pt>
                <c:pt idx="279">
                  <c:v>6.6578133306918419E-2</c:v>
                </c:pt>
                <c:pt idx="280">
                  <c:v>6.8028822475577178E-2</c:v>
                </c:pt>
                <c:pt idx="281">
                  <c:v>6.8551539169243281E-2</c:v>
                </c:pt>
                <c:pt idx="282">
                  <c:v>6.9412373279137185E-2</c:v>
                </c:pt>
                <c:pt idx="283">
                  <c:v>7.376266258726405E-2</c:v>
                </c:pt>
                <c:pt idx="284">
                  <c:v>7.4503851197885274E-2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cachesharing!$DU$5</c:f>
              <c:strCache>
                <c:ptCount val="1"/>
                <c:pt idx="0">
                  <c:v>PIE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cachesharing!$DU$6:$DU$290</c:f>
              <c:numCache>
                <c:formatCode>General</c:formatCode>
                <c:ptCount val="285"/>
                <c:pt idx="0">
                  <c:v>-6.6906344161580367E-2</c:v>
                </c:pt>
                <c:pt idx="1">
                  <c:v>-3.8103242912018831E-2</c:v>
                </c:pt>
                <c:pt idx="2">
                  <c:v>1.4355577927772201E-2</c:v>
                </c:pt>
                <c:pt idx="3">
                  <c:v>3.7868805006993078E-2</c:v>
                </c:pt>
                <c:pt idx="4">
                  <c:v>3.8532042501761898E-2</c:v>
                </c:pt>
                <c:pt idx="5">
                  <c:v>4.1099380145307673E-2</c:v>
                </c:pt>
                <c:pt idx="6">
                  <c:v>4.2807941721658471E-2</c:v>
                </c:pt>
                <c:pt idx="7">
                  <c:v>4.402813081685486E-2</c:v>
                </c:pt>
                <c:pt idx="8">
                  <c:v>4.4120811040509578E-2</c:v>
                </c:pt>
                <c:pt idx="9">
                  <c:v>4.507431472214396E-2</c:v>
                </c:pt>
                <c:pt idx="10">
                  <c:v>4.5905710620479434E-2</c:v>
                </c:pt>
                <c:pt idx="11">
                  <c:v>4.6548833900261322E-2</c:v>
                </c:pt>
                <c:pt idx="12">
                  <c:v>4.6999243248847744E-2</c:v>
                </c:pt>
                <c:pt idx="13">
                  <c:v>4.7361050128044591E-2</c:v>
                </c:pt>
                <c:pt idx="14">
                  <c:v>4.8034685799486443E-2</c:v>
                </c:pt>
                <c:pt idx="15">
                  <c:v>4.9343306421601119E-2</c:v>
                </c:pt>
                <c:pt idx="16">
                  <c:v>5.0369370453117623E-2</c:v>
                </c:pt>
                <c:pt idx="17">
                  <c:v>5.294637307970973E-2</c:v>
                </c:pt>
                <c:pt idx="18">
                  <c:v>5.3367568968065493E-2</c:v>
                </c:pt>
                <c:pt idx="19">
                  <c:v>5.3565195944380584E-2</c:v>
                </c:pt>
                <c:pt idx="20">
                  <c:v>5.36465746752115E-2</c:v>
                </c:pt>
                <c:pt idx="21">
                  <c:v>5.3669853724294558E-2</c:v>
                </c:pt>
                <c:pt idx="22">
                  <c:v>5.3891035156985012E-2</c:v>
                </c:pt>
                <c:pt idx="23">
                  <c:v>5.4609230158841893E-2</c:v>
                </c:pt>
                <c:pt idx="24">
                  <c:v>5.4741666636779485E-2</c:v>
                </c:pt>
                <c:pt idx="25">
                  <c:v>5.5752449507658453E-2</c:v>
                </c:pt>
                <c:pt idx="26">
                  <c:v>5.6140369530587986E-2</c:v>
                </c:pt>
                <c:pt idx="27">
                  <c:v>5.6274802745059249E-2</c:v>
                </c:pt>
                <c:pt idx="28">
                  <c:v>5.6412503799001534E-2</c:v>
                </c:pt>
                <c:pt idx="29">
                  <c:v>5.6420578712982561E-2</c:v>
                </c:pt>
                <c:pt idx="30">
                  <c:v>5.6518175494470357E-2</c:v>
                </c:pt>
                <c:pt idx="31">
                  <c:v>5.6730760218180576E-2</c:v>
                </c:pt>
                <c:pt idx="32">
                  <c:v>5.7304648530053015E-2</c:v>
                </c:pt>
                <c:pt idx="33">
                  <c:v>5.7360968042931892E-2</c:v>
                </c:pt>
                <c:pt idx="34">
                  <c:v>5.7521276499678198E-2</c:v>
                </c:pt>
                <c:pt idx="35">
                  <c:v>5.7567783717803467E-2</c:v>
                </c:pt>
                <c:pt idx="36">
                  <c:v>5.798599809836058E-2</c:v>
                </c:pt>
                <c:pt idx="37">
                  <c:v>5.8031118073873511E-2</c:v>
                </c:pt>
                <c:pt idx="38">
                  <c:v>5.8124833390212904E-2</c:v>
                </c:pt>
                <c:pt idx="39">
                  <c:v>5.8185086531307162E-2</c:v>
                </c:pt>
                <c:pt idx="40">
                  <c:v>5.8276237523804619E-2</c:v>
                </c:pt>
                <c:pt idx="41">
                  <c:v>5.8370494769675707E-2</c:v>
                </c:pt>
                <c:pt idx="42">
                  <c:v>5.8530221629752077E-2</c:v>
                </c:pt>
                <c:pt idx="43">
                  <c:v>5.8556222278012049E-2</c:v>
                </c:pt>
                <c:pt idx="44">
                  <c:v>5.8850607079246053E-2</c:v>
                </c:pt>
                <c:pt idx="45">
                  <c:v>5.8970095752914009E-2</c:v>
                </c:pt>
                <c:pt idx="46">
                  <c:v>5.9076319373708941E-2</c:v>
                </c:pt>
                <c:pt idx="47">
                  <c:v>5.910633191731951E-2</c:v>
                </c:pt>
                <c:pt idx="48">
                  <c:v>5.9397183074053839E-2</c:v>
                </c:pt>
                <c:pt idx="49">
                  <c:v>5.94813417740232E-2</c:v>
                </c:pt>
                <c:pt idx="50">
                  <c:v>5.9492043525477767E-2</c:v>
                </c:pt>
                <c:pt idx="51">
                  <c:v>5.9647187118408773E-2</c:v>
                </c:pt>
                <c:pt idx="52">
                  <c:v>5.9810964147353207E-2</c:v>
                </c:pt>
                <c:pt idx="53">
                  <c:v>5.9885934833757259E-2</c:v>
                </c:pt>
                <c:pt idx="54">
                  <c:v>5.9953411955991021E-2</c:v>
                </c:pt>
                <c:pt idx="55">
                  <c:v>5.9987347572530991E-2</c:v>
                </c:pt>
                <c:pt idx="56">
                  <c:v>6.0161667859641721E-2</c:v>
                </c:pt>
                <c:pt idx="57">
                  <c:v>6.023828599706893E-2</c:v>
                </c:pt>
                <c:pt idx="58">
                  <c:v>6.0290240541432283E-2</c:v>
                </c:pt>
                <c:pt idx="59">
                  <c:v>6.0311605204184326E-2</c:v>
                </c:pt>
                <c:pt idx="60">
                  <c:v>6.034528167391584E-2</c:v>
                </c:pt>
                <c:pt idx="61">
                  <c:v>6.037024881325026E-2</c:v>
                </c:pt>
                <c:pt idx="62">
                  <c:v>6.0419862686583725E-2</c:v>
                </c:pt>
                <c:pt idx="63">
                  <c:v>6.0432483941264881E-2</c:v>
                </c:pt>
                <c:pt idx="64">
                  <c:v>6.0680492031880195E-2</c:v>
                </c:pt>
                <c:pt idx="65">
                  <c:v>6.0790765591751894E-2</c:v>
                </c:pt>
                <c:pt idx="66">
                  <c:v>6.0813009499425474E-2</c:v>
                </c:pt>
                <c:pt idx="67">
                  <c:v>6.091955130861848E-2</c:v>
                </c:pt>
                <c:pt idx="68">
                  <c:v>6.0973301590328655E-2</c:v>
                </c:pt>
                <c:pt idx="69">
                  <c:v>6.09768978868519E-2</c:v>
                </c:pt>
                <c:pt idx="70">
                  <c:v>6.1008988539238196E-2</c:v>
                </c:pt>
                <c:pt idx="71">
                  <c:v>6.1277027111214188E-2</c:v>
                </c:pt>
                <c:pt idx="72">
                  <c:v>6.135191294914244E-2</c:v>
                </c:pt>
                <c:pt idx="73">
                  <c:v>6.1372580791958731E-2</c:v>
                </c:pt>
                <c:pt idx="74">
                  <c:v>6.1468167735309942E-2</c:v>
                </c:pt>
                <c:pt idx="75">
                  <c:v>6.1761934679212649E-2</c:v>
                </c:pt>
                <c:pt idx="76">
                  <c:v>6.1869244807498447E-2</c:v>
                </c:pt>
                <c:pt idx="77">
                  <c:v>6.1930095498303972E-2</c:v>
                </c:pt>
                <c:pt idx="78">
                  <c:v>6.1995491505589362E-2</c:v>
                </c:pt>
                <c:pt idx="79">
                  <c:v>6.203175045314735E-2</c:v>
                </c:pt>
                <c:pt idx="80">
                  <c:v>6.2044701170198335E-2</c:v>
                </c:pt>
                <c:pt idx="81">
                  <c:v>6.2145967463726359E-2</c:v>
                </c:pt>
                <c:pt idx="82">
                  <c:v>6.224394252783827E-2</c:v>
                </c:pt>
                <c:pt idx="83">
                  <c:v>6.2475200648323792E-2</c:v>
                </c:pt>
                <c:pt idx="84">
                  <c:v>6.2645212297420372E-2</c:v>
                </c:pt>
                <c:pt idx="85">
                  <c:v>6.2673345822616078E-2</c:v>
                </c:pt>
                <c:pt idx="86">
                  <c:v>6.271195925283557E-2</c:v>
                </c:pt>
                <c:pt idx="87">
                  <c:v>6.2876513956863E-2</c:v>
                </c:pt>
                <c:pt idx="88">
                  <c:v>6.3005143136928288E-2</c:v>
                </c:pt>
                <c:pt idx="89">
                  <c:v>6.3193253288511553E-2</c:v>
                </c:pt>
                <c:pt idx="90">
                  <c:v>6.327523314959338E-2</c:v>
                </c:pt>
                <c:pt idx="91">
                  <c:v>6.3468425842504894E-2</c:v>
                </c:pt>
                <c:pt idx="92">
                  <c:v>6.3509356052594335E-2</c:v>
                </c:pt>
                <c:pt idx="93">
                  <c:v>6.3554887499268409E-2</c:v>
                </c:pt>
                <c:pt idx="94">
                  <c:v>6.3627253563116826E-2</c:v>
                </c:pt>
                <c:pt idx="95">
                  <c:v>6.3716894766150833E-2</c:v>
                </c:pt>
                <c:pt idx="96">
                  <c:v>6.3744403124404991E-2</c:v>
                </c:pt>
                <c:pt idx="97">
                  <c:v>6.3756617702485308E-2</c:v>
                </c:pt>
                <c:pt idx="98">
                  <c:v>6.3860097140219674E-2</c:v>
                </c:pt>
                <c:pt idx="99">
                  <c:v>6.3873694793577851E-2</c:v>
                </c:pt>
                <c:pt idx="100">
                  <c:v>6.3987639327919066E-2</c:v>
                </c:pt>
                <c:pt idx="101">
                  <c:v>6.4177266981356951E-2</c:v>
                </c:pt>
                <c:pt idx="102">
                  <c:v>6.4353127833971291E-2</c:v>
                </c:pt>
                <c:pt idx="103">
                  <c:v>6.4429109950701724E-2</c:v>
                </c:pt>
                <c:pt idx="104">
                  <c:v>6.4602336323096754E-2</c:v>
                </c:pt>
                <c:pt idx="105">
                  <c:v>6.4731693821241887E-2</c:v>
                </c:pt>
                <c:pt idx="106">
                  <c:v>6.4993446048591474E-2</c:v>
                </c:pt>
                <c:pt idx="107">
                  <c:v>6.501539440327031E-2</c:v>
                </c:pt>
                <c:pt idx="108">
                  <c:v>6.5033761678009672E-2</c:v>
                </c:pt>
                <c:pt idx="109">
                  <c:v>6.5047669407362063E-2</c:v>
                </c:pt>
                <c:pt idx="110">
                  <c:v>6.5263416772851857E-2</c:v>
                </c:pt>
                <c:pt idx="111">
                  <c:v>6.5312862852836551E-2</c:v>
                </c:pt>
                <c:pt idx="112">
                  <c:v>6.6025980842777221E-2</c:v>
                </c:pt>
                <c:pt idx="113">
                  <c:v>6.6052078656988922E-2</c:v>
                </c:pt>
                <c:pt idx="114">
                  <c:v>6.6984335078139612E-2</c:v>
                </c:pt>
                <c:pt idx="115">
                  <c:v>6.7109408604449916E-2</c:v>
                </c:pt>
                <c:pt idx="116">
                  <c:v>6.7508518948596441E-2</c:v>
                </c:pt>
                <c:pt idx="117">
                  <c:v>6.7855307505787943E-2</c:v>
                </c:pt>
                <c:pt idx="118">
                  <c:v>6.8149675512568564E-2</c:v>
                </c:pt>
                <c:pt idx="119">
                  <c:v>6.8239213636209772E-2</c:v>
                </c:pt>
                <c:pt idx="120">
                  <c:v>6.9780505118426595E-2</c:v>
                </c:pt>
                <c:pt idx="121">
                  <c:v>6.9846171824891279E-2</c:v>
                </c:pt>
                <c:pt idx="122">
                  <c:v>6.9866525750726272E-2</c:v>
                </c:pt>
                <c:pt idx="123">
                  <c:v>7.0008351712366634E-2</c:v>
                </c:pt>
                <c:pt idx="124">
                  <c:v>7.0342704167504655E-2</c:v>
                </c:pt>
                <c:pt idx="125">
                  <c:v>7.0444300166864426E-2</c:v>
                </c:pt>
                <c:pt idx="126">
                  <c:v>7.061114192781881E-2</c:v>
                </c:pt>
                <c:pt idx="127">
                  <c:v>7.0984295316055102E-2</c:v>
                </c:pt>
                <c:pt idx="128">
                  <c:v>7.1090039278310702E-2</c:v>
                </c:pt>
                <c:pt idx="129">
                  <c:v>7.1246184482978814E-2</c:v>
                </c:pt>
                <c:pt idx="130">
                  <c:v>7.1286528750494016E-2</c:v>
                </c:pt>
                <c:pt idx="131">
                  <c:v>7.1782318867435579E-2</c:v>
                </c:pt>
                <c:pt idx="132">
                  <c:v>7.1977080836258756E-2</c:v>
                </c:pt>
                <c:pt idx="133">
                  <c:v>7.2044667821526964E-2</c:v>
                </c:pt>
                <c:pt idx="134">
                  <c:v>7.2167962086815196E-2</c:v>
                </c:pt>
                <c:pt idx="135">
                  <c:v>7.2250052962043565E-2</c:v>
                </c:pt>
                <c:pt idx="136">
                  <c:v>7.2386629667768876E-2</c:v>
                </c:pt>
                <c:pt idx="137">
                  <c:v>7.2474541563851025E-2</c:v>
                </c:pt>
                <c:pt idx="138">
                  <c:v>7.2540492289754788E-2</c:v>
                </c:pt>
                <c:pt idx="139">
                  <c:v>7.2547563500805046E-2</c:v>
                </c:pt>
                <c:pt idx="140">
                  <c:v>7.2873366224460501E-2</c:v>
                </c:pt>
                <c:pt idx="141">
                  <c:v>7.3189366763330765E-2</c:v>
                </c:pt>
                <c:pt idx="142">
                  <c:v>7.3243396818068573E-2</c:v>
                </c:pt>
                <c:pt idx="143">
                  <c:v>7.3369646573510972E-2</c:v>
                </c:pt>
                <c:pt idx="144">
                  <c:v>7.3759893815838584E-2</c:v>
                </c:pt>
                <c:pt idx="145">
                  <c:v>7.3776932360789749E-2</c:v>
                </c:pt>
                <c:pt idx="146">
                  <c:v>7.3946134281216658E-2</c:v>
                </c:pt>
                <c:pt idx="147">
                  <c:v>7.4022961140331578E-2</c:v>
                </c:pt>
                <c:pt idx="148">
                  <c:v>7.4123638348663867E-2</c:v>
                </c:pt>
                <c:pt idx="149">
                  <c:v>7.4281715850753605E-2</c:v>
                </c:pt>
                <c:pt idx="150">
                  <c:v>7.4402616904082786E-2</c:v>
                </c:pt>
                <c:pt idx="151">
                  <c:v>7.5060446405981418E-2</c:v>
                </c:pt>
                <c:pt idx="152">
                  <c:v>7.5084421585101868E-2</c:v>
                </c:pt>
                <c:pt idx="153">
                  <c:v>7.5370531846612243E-2</c:v>
                </c:pt>
                <c:pt idx="154">
                  <c:v>7.5396737284357807E-2</c:v>
                </c:pt>
                <c:pt idx="155">
                  <c:v>7.5502987746219885E-2</c:v>
                </c:pt>
                <c:pt idx="156">
                  <c:v>7.5522984674998073E-2</c:v>
                </c:pt>
                <c:pt idx="157">
                  <c:v>7.6043513308964084E-2</c:v>
                </c:pt>
                <c:pt idx="158">
                  <c:v>7.6870224906302909E-2</c:v>
                </c:pt>
                <c:pt idx="159">
                  <c:v>7.7009481599089158E-2</c:v>
                </c:pt>
                <c:pt idx="160">
                  <c:v>7.723365539638527E-2</c:v>
                </c:pt>
                <c:pt idx="161">
                  <c:v>7.7254202756460666E-2</c:v>
                </c:pt>
                <c:pt idx="162">
                  <c:v>7.7394005926587406E-2</c:v>
                </c:pt>
                <c:pt idx="163">
                  <c:v>7.8724675605126526E-2</c:v>
                </c:pt>
                <c:pt idx="164">
                  <c:v>7.9087050814369064E-2</c:v>
                </c:pt>
                <c:pt idx="165">
                  <c:v>7.9552707542643208E-2</c:v>
                </c:pt>
                <c:pt idx="166">
                  <c:v>7.9824030140104751E-2</c:v>
                </c:pt>
                <c:pt idx="167">
                  <c:v>8.1620965415616364E-2</c:v>
                </c:pt>
                <c:pt idx="168">
                  <c:v>8.240226066159928E-2</c:v>
                </c:pt>
                <c:pt idx="169">
                  <c:v>8.2819906178056124E-2</c:v>
                </c:pt>
                <c:pt idx="170">
                  <c:v>8.2869419789672882E-2</c:v>
                </c:pt>
                <c:pt idx="171">
                  <c:v>8.2997227366498283E-2</c:v>
                </c:pt>
                <c:pt idx="172">
                  <c:v>8.317245191516065E-2</c:v>
                </c:pt>
                <c:pt idx="173">
                  <c:v>8.4158696981494474E-2</c:v>
                </c:pt>
                <c:pt idx="174">
                  <c:v>8.4191318112521119E-2</c:v>
                </c:pt>
                <c:pt idx="175">
                  <c:v>8.5578096065974441E-2</c:v>
                </c:pt>
                <c:pt idx="176">
                  <c:v>8.6470658066694073E-2</c:v>
                </c:pt>
                <c:pt idx="177">
                  <c:v>8.6473766167309618E-2</c:v>
                </c:pt>
                <c:pt idx="178">
                  <c:v>8.6540090796271008E-2</c:v>
                </c:pt>
                <c:pt idx="179">
                  <c:v>8.7050916294848735E-2</c:v>
                </c:pt>
                <c:pt idx="180">
                  <c:v>8.7084633355866359E-2</c:v>
                </c:pt>
                <c:pt idx="181">
                  <c:v>8.7239304576616883E-2</c:v>
                </c:pt>
                <c:pt idx="182">
                  <c:v>8.7290434173353582E-2</c:v>
                </c:pt>
                <c:pt idx="183">
                  <c:v>8.7398895780633756E-2</c:v>
                </c:pt>
                <c:pt idx="184">
                  <c:v>8.7937942027769944E-2</c:v>
                </c:pt>
                <c:pt idx="185">
                  <c:v>8.8109226031299004E-2</c:v>
                </c:pt>
                <c:pt idx="186">
                  <c:v>8.8456445884369739E-2</c:v>
                </c:pt>
                <c:pt idx="187">
                  <c:v>8.8578432206613877E-2</c:v>
                </c:pt>
                <c:pt idx="188">
                  <c:v>8.8833785653101405E-2</c:v>
                </c:pt>
                <c:pt idx="189">
                  <c:v>8.8844647830451873E-2</c:v>
                </c:pt>
                <c:pt idx="190">
                  <c:v>8.8968501395427335E-2</c:v>
                </c:pt>
                <c:pt idx="191">
                  <c:v>8.89845182489577E-2</c:v>
                </c:pt>
                <c:pt idx="192">
                  <c:v>8.9322657126509331E-2</c:v>
                </c:pt>
                <c:pt idx="193">
                  <c:v>8.9945586570022718E-2</c:v>
                </c:pt>
                <c:pt idx="194">
                  <c:v>9.0125922559856742E-2</c:v>
                </c:pt>
                <c:pt idx="195">
                  <c:v>9.0240841494838353E-2</c:v>
                </c:pt>
                <c:pt idx="196">
                  <c:v>9.0295454906065054E-2</c:v>
                </c:pt>
                <c:pt idx="197">
                  <c:v>9.0371280550136657E-2</c:v>
                </c:pt>
                <c:pt idx="198">
                  <c:v>9.0959219825900828E-2</c:v>
                </c:pt>
                <c:pt idx="199">
                  <c:v>9.0984511413968905E-2</c:v>
                </c:pt>
                <c:pt idx="200">
                  <c:v>9.2396068286302091E-2</c:v>
                </c:pt>
                <c:pt idx="201">
                  <c:v>9.3023395420173793E-2</c:v>
                </c:pt>
                <c:pt idx="202">
                  <c:v>9.4865090617126224E-2</c:v>
                </c:pt>
                <c:pt idx="203">
                  <c:v>9.7524157285600932E-2</c:v>
                </c:pt>
                <c:pt idx="204">
                  <c:v>9.8092216608886007E-2</c:v>
                </c:pt>
                <c:pt idx="205">
                  <c:v>9.8164495466870783E-2</c:v>
                </c:pt>
                <c:pt idx="206">
                  <c:v>9.8542540077133367E-2</c:v>
                </c:pt>
                <c:pt idx="207">
                  <c:v>9.8825860651148734E-2</c:v>
                </c:pt>
                <c:pt idx="208">
                  <c:v>9.8836621603241248E-2</c:v>
                </c:pt>
                <c:pt idx="209">
                  <c:v>9.9426138044587775E-2</c:v>
                </c:pt>
                <c:pt idx="210">
                  <c:v>9.9694760887648837E-2</c:v>
                </c:pt>
                <c:pt idx="211">
                  <c:v>9.9807159714094595E-2</c:v>
                </c:pt>
                <c:pt idx="212">
                  <c:v>0.10005370353020293</c:v>
                </c:pt>
                <c:pt idx="213">
                  <c:v>0.10161343731867856</c:v>
                </c:pt>
                <c:pt idx="214">
                  <c:v>0.10190968071818496</c:v>
                </c:pt>
                <c:pt idx="215">
                  <c:v>0.1020827924668406</c:v>
                </c:pt>
                <c:pt idx="216">
                  <c:v>0.10229733459469292</c:v>
                </c:pt>
                <c:pt idx="217">
                  <c:v>0.10242911176993497</c:v>
                </c:pt>
                <c:pt idx="218">
                  <c:v>0.10275209093216797</c:v>
                </c:pt>
                <c:pt idx="219">
                  <c:v>0.10289273636459684</c:v>
                </c:pt>
                <c:pt idx="220">
                  <c:v>0.10299888108845301</c:v>
                </c:pt>
                <c:pt idx="221">
                  <c:v>0.10381468817377826</c:v>
                </c:pt>
                <c:pt idx="222">
                  <c:v>0.10437068726033316</c:v>
                </c:pt>
                <c:pt idx="223">
                  <c:v>0.104419420830969</c:v>
                </c:pt>
                <c:pt idx="224">
                  <c:v>0.10491058828858435</c:v>
                </c:pt>
                <c:pt idx="225">
                  <c:v>0.10508567851830053</c:v>
                </c:pt>
                <c:pt idx="226">
                  <c:v>0.10512051983494453</c:v>
                </c:pt>
                <c:pt idx="227">
                  <c:v>0.10557360833427309</c:v>
                </c:pt>
                <c:pt idx="228">
                  <c:v>0.105875553057728</c:v>
                </c:pt>
                <c:pt idx="229">
                  <c:v>0.10595843849668096</c:v>
                </c:pt>
                <c:pt idx="230">
                  <c:v>0.10607141455324043</c:v>
                </c:pt>
                <c:pt idx="231">
                  <c:v>0.1063586891561934</c:v>
                </c:pt>
                <c:pt idx="232">
                  <c:v>0.10676676262649276</c:v>
                </c:pt>
                <c:pt idx="233">
                  <c:v>0.10719650375657208</c:v>
                </c:pt>
                <c:pt idx="234">
                  <c:v>0.10733046505944266</c:v>
                </c:pt>
                <c:pt idx="235">
                  <c:v>0.10791383365354013</c:v>
                </c:pt>
                <c:pt idx="236">
                  <c:v>0.10991966704727019</c:v>
                </c:pt>
                <c:pt idx="237">
                  <c:v>0.11002755267216702</c:v>
                </c:pt>
                <c:pt idx="238">
                  <c:v>0.11044776285091906</c:v>
                </c:pt>
                <c:pt idx="239">
                  <c:v>0.11060721762525638</c:v>
                </c:pt>
                <c:pt idx="240">
                  <c:v>0.11079421739457662</c:v>
                </c:pt>
                <c:pt idx="241">
                  <c:v>0.11081551566181291</c:v>
                </c:pt>
                <c:pt idx="242">
                  <c:v>0.11090606719007101</c:v>
                </c:pt>
                <c:pt idx="243">
                  <c:v>0.11122147269751892</c:v>
                </c:pt>
                <c:pt idx="244">
                  <c:v>0.1129460027071405</c:v>
                </c:pt>
                <c:pt idx="245">
                  <c:v>0.11349215480515773</c:v>
                </c:pt>
                <c:pt idx="246">
                  <c:v>0.1138610302983476</c:v>
                </c:pt>
                <c:pt idx="247">
                  <c:v>0.11651624236880664</c:v>
                </c:pt>
                <c:pt idx="248">
                  <c:v>0.11988699407319858</c:v>
                </c:pt>
                <c:pt idx="249">
                  <c:v>0.12141073038565997</c:v>
                </c:pt>
                <c:pt idx="250">
                  <c:v>0.12153818127861404</c:v>
                </c:pt>
                <c:pt idx="251">
                  <c:v>0.12366490874705449</c:v>
                </c:pt>
                <c:pt idx="252">
                  <c:v>0.12421473905332236</c:v>
                </c:pt>
                <c:pt idx="253">
                  <c:v>0.12521813373332558</c:v>
                </c:pt>
                <c:pt idx="254">
                  <c:v>0.12555573311148116</c:v>
                </c:pt>
                <c:pt idx="255">
                  <c:v>0.13825960130072557</c:v>
                </c:pt>
                <c:pt idx="256">
                  <c:v>0.13904375279176451</c:v>
                </c:pt>
                <c:pt idx="257">
                  <c:v>0.14567700588474364</c:v>
                </c:pt>
                <c:pt idx="258">
                  <c:v>0.14649622656425021</c:v>
                </c:pt>
                <c:pt idx="259">
                  <c:v>0.1465922801620485</c:v>
                </c:pt>
                <c:pt idx="260">
                  <c:v>0.14691766957456265</c:v>
                </c:pt>
                <c:pt idx="261">
                  <c:v>0.14803744536185315</c:v>
                </c:pt>
                <c:pt idx="262">
                  <c:v>0.14817319829998921</c:v>
                </c:pt>
                <c:pt idx="263">
                  <c:v>0.14890342536854928</c:v>
                </c:pt>
                <c:pt idx="264">
                  <c:v>0.14929725951870121</c:v>
                </c:pt>
                <c:pt idx="265">
                  <c:v>0.14950938038074613</c:v>
                </c:pt>
                <c:pt idx="266">
                  <c:v>0.14957849373014187</c:v>
                </c:pt>
                <c:pt idx="267">
                  <c:v>0.15009242288069968</c:v>
                </c:pt>
                <c:pt idx="268">
                  <c:v>0.15085001910092233</c:v>
                </c:pt>
                <c:pt idx="269">
                  <c:v>0.15088228861980113</c:v>
                </c:pt>
                <c:pt idx="270">
                  <c:v>0.1509559756522092</c:v>
                </c:pt>
                <c:pt idx="271">
                  <c:v>0.15143939609767432</c:v>
                </c:pt>
                <c:pt idx="272">
                  <c:v>0.15173511369842774</c:v>
                </c:pt>
                <c:pt idx="273">
                  <c:v>0.15253296601136301</c:v>
                </c:pt>
                <c:pt idx="274">
                  <c:v>0.15256378842464624</c:v>
                </c:pt>
                <c:pt idx="275">
                  <c:v>0.15275715858953309</c:v>
                </c:pt>
                <c:pt idx="276">
                  <c:v>0.15292904089909465</c:v>
                </c:pt>
                <c:pt idx="277">
                  <c:v>0.15378234752966957</c:v>
                </c:pt>
                <c:pt idx="278">
                  <c:v>0.15463817719102324</c:v>
                </c:pt>
                <c:pt idx="279">
                  <c:v>0.155370041509721</c:v>
                </c:pt>
                <c:pt idx="280">
                  <c:v>0.15567607627209679</c:v>
                </c:pt>
                <c:pt idx="281">
                  <c:v>0.15592069139613218</c:v>
                </c:pt>
                <c:pt idx="282">
                  <c:v>0.15802348035829694</c:v>
                </c:pt>
                <c:pt idx="283">
                  <c:v>0.15898832798561346</c:v>
                </c:pt>
                <c:pt idx="284">
                  <c:v>0.16168913516793526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938240"/>
        <c:axId val="110430464"/>
      </c:lineChart>
      <c:catAx>
        <c:axId val="10893824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sorted two-program workloads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110430464"/>
        <c:crosses val="autoZero"/>
        <c:auto val="1"/>
        <c:lblAlgn val="ctr"/>
        <c:lblOffset val="100"/>
        <c:noMultiLvlLbl val="0"/>
      </c:catAx>
      <c:valAx>
        <c:axId val="110430464"/>
        <c:scaling>
          <c:orientation val="minMax"/>
          <c:max val="0.2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baseline="0" dirty="0" smtClean="0"/>
                  <a:t>System throughput </a:t>
                </a:r>
                <a:br>
                  <a:rPr lang="en-US" sz="1400" baseline="0" dirty="0" smtClean="0"/>
                </a:br>
                <a:r>
                  <a:rPr lang="en-US" sz="1400" baseline="0" dirty="0" smtClean="0"/>
                  <a:t>relative to random scheduling</a:t>
                </a:r>
                <a:endParaRPr lang="en-US" sz="1400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89382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521041119860017"/>
          <c:y val="3.9759950088804397E-2"/>
          <c:w val="0.53513451443569549"/>
          <c:h val="9.9775903597707424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315507436570428"/>
          <c:y val="2.8636264216972868E-2"/>
          <c:w val="0.7762893700787401"/>
          <c:h val="0.85004410906969963"/>
        </c:manualLayout>
      </c:layout>
      <c:lineChart>
        <c:grouping val="standard"/>
        <c:varyColors val="0"/>
        <c:ser>
          <c:idx val="0"/>
          <c:order val="0"/>
          <c:tx>
            <c:strRef>
              <c:f>'T2-LLC.4096 (short) (PREF)'!$JB$4</c:f>
              <c:strCache>
                <c:ptCount val="1"/>
                <c:pt idx="0">
                  <c:v>memdom</c:v>
                </c:pt>
              </c:strCache>
            </c:strRef>
          </c:tx>
          <c:spPr>
            <a:ln w="34925"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'T2-LLC.4096 (short) (PREF)'!$JB$5:$JB$289</c:f>
              <c:numCache>
                <c:formatCode>General</c:formatCode>
                <c:ptCount val="285"/>
                <c:pt idx="0">
                  <c:v>-8.8160612839822461E-2</c:v>
                </c:pt>
                <c:pt idx="1">
                  <c:v>1.0102776999885599E-2</c:v>
                </c:pt>
                <c:pt idx="2">
                  <c:v>1.1124515804533441E-2</c:v>
                </c:pt>
                <c:pt idx="3">
                  <c:v>1.1255419555082247E-2</c:v>
                </c:pt>
                <c:pt idx="4">
                  <c:v>1.1582945589566851E-2</c:v>
                </c:pt>
                <c:pt idx="5">
                  <c:v>1.1642344203776744E-2</c:v>
                </c:pt>
                <c:pt idx="6">
                  <c:v>1.1952283524693907E-2</c:v>
                </c:pt>
                <c:pt idx="7">
                  <c:v>1.2046428605660964E-2</c:v>
                </c:pt>
                <c:pt idx="8">
                  <c:v>1.2060067409841446E-2</c:v>
                </c:pt>
                <c:pt idx="9">
                  <c:v>1.2742947576018349E-2</c:v>
                </c:pt>
                <c:pt idx="10">
                  <c:v>1.2786358365746819E-2</c:v>
                </c:pt>
                <c:pt idx="11">
                  <c:v>1.3218440178588198E-2</c:v>
                </c:pt>
                <c:pt idx="12">
                  <c:v>1.346992128315283E-2</c:v>
                </c:pt>
                <c:pt idx="13">
                  <c:v>1.3783818601985409E-2</c:v>
                </c:pt>
                <c:pt idx="14">
                  <c:v>1.3997090729481965E-2</c:v>
                </c:pt>
                <c:pt idx="15">
                  <c:v>1.4026435536167448E-2</c:v>
                </c:pt>
                <c:pt idx="16">
                  <c:v>1.4179611282858717E-2</c:v>
                </c:pt>
                <c:pt idx="17">
                  <c:v>1.4252891561425729E-2</c:v>
                </c:pt>
                <c:pt idx="18">
                  <c:v>1.4631330687934652E-2</c:v>
                </c:pt>
                <c:pt idx="19">
                  <c:v>1.4696928060264014E-2</c:v>
                </c:pt>
                <c:pt idx="20">
                  <c:v>1.4873167562492462E-2</c:v>
                </c:pt>
                <c:pt idx="21">
                  <c:v>1.5010082043987127E-2</c:v>
                </c:pt>
                <c:pt idx="22">
                  <c:v>1.5021724524724833E-2</c:v>
                </c:pt>
                <c:pt idx="23">
                  <c:v>1.5210690342950084E-2</c:v>
                </c:pt>
                <c:pt idx="24">
                  <c:v>1.5292927766533237E-2</c:v>
                </c:pt>
                <c:pt idx="25">
                  <c:v>1.5505052086632443E-2</c:v>
                </c:pt>
                <c:pt idx="26">
                  <c:v>1.5645499546016017E-2</c:v>
                </c:pt>
                <c:pt idx="27">
                  <c:v>1.5682563389170845E-2</c:v>
                </c:pt>
                <c:pt idx="28">
                  <c:v>1.5761753558739766E-2</c:v>
                </c:pt>
                <c:pt idx="29">
                  <c:v>1.5768295095889506E-2</c:v>
                </c:pt>
                <c:pt idx="30">
                  <c:v>1.5787623401303463E-2</c:v>
                </c:pt>
                <c:pt idx="31">
                  <c:v>1.5834931196899271E-2</c:v>
                </c:pt>
                <c:pt idx="32">
                  <c:v>1.5876820354637777E-2</c:v>
                </c:pt>
                <c:pt idx="33">
                  <c:v>1.5972946448638226E-2</c:v>
                </c:pt>
                <c:pt idx="34">
                  <c:v>1.5999406292591223E-2</c:v>
                </c:pt>
                <c:pt idx="35">
                  <c:v>1.605493062558927E-2</c:v>
                </c:pt>
                <c:pt idx="36">
                  <c:v>1.6115278162363245E-2</c:v>
                </c:pt>
                <c:pt idx="37">
                  <c:v>1.6270728479201191E-2</c:v>
                </c:pt>
                <c:pt idx="38">
                  <c:v>1.6575496793575617E-2</c:v>
                </c:pt>
                <c:pt idx="39">
                  <c:v>1.6836532358680545E-2</c:v>
                </c:pt>
                <c:pt idx="40">
                  <c:v>1.7331517324095769E-2</c:v>
                </c:pt>
                <c:pt idx="41">
                  <c:v>1.7381658059971272E-2</c:v>
                </c:pt>
                <c:pt idx="42">
                  <c:v>1.7926679839047388E-2</c:v>
                </c:pt>
                <c:pt idx="43">
                  <c:v>1.8436128991481837E-2</c:v>
                </c:pt>
                <c:pt idx="44">
                  <c:v>2.0190135662995434E-2</c:v>
                </c:pt>
                <c:pt idx="45">
                  <c:v>2.0323376849937125E-2</c:v>
                </c:pt>
                <c:pt idx="46">
                  <c:v>2.0716454026160624E-2</c:v>
                </c:pt>
                <c:pt idx="47">
                  <c:v>2.0928149446773014E-2</c:v>
                </c:pt>
                <c:pt idx="48">
                  <c:v>2.1667965179725579E-2</c:v>
                </c:pt>
                <c:pt idx="49">
                  <c:v>2.1855354857414966E-2</c:v>
                </c:pt>
                <c:pt idx="50">
                  <c:v>2.1998331957452377E-2</c:v>
                </c:pt>
                <c:pt idx="51">
                  <c:v>2.2407714220868957E-2</c:v>
                </c:pt>
                <c:pt idx="52">
                  <c:v>2.3255072762715212E-2</c:v>
                </c:pt>
                <c:pt idx="53">
                  <c:v>2.3395126341871242E-2</c:v>
                </c:pt>
                <c:pt idx="54">
                  <c:v>2.3454564842102954E-2</c:v>
                </c:pt>
                <c:pt idx="55">
                  <c:v>2.3465681822354423E-2</c:v>
                </c:pt>
                <c:pt idx="56">
                  <c:v>2.3486793383819204E-2</c:v>
                </c:pt>
                <c:pt idx="57">
                  <c:v>2.3550060149529317E-2</c:v>
                </c:pt>
                <c:pt idx="58">
                  <c:v>2.374568224791429E-2</c:v>
                </c:pt>
                <c:pt idx="59">
                  <c:v>2.409562019953837E-2</c:v>
                </c:pt>
                <c:pt idx="60">
                  <c:v>2.4411376240192961E-2</c:v>
                </c:pt>
                <c:pt idx="61">
                  <c:v>2.4417388027737408E-2</c:v>
                </c:pt>
                <c:pt idx="62">
                  <c:v>2.4708714067255944E-2</c:v>
                </c:pt>
                <c:pt idx="63">
                  <c:v>2.4852970997756518E-2</c:v>
                </c:pt>
                <c:pt idx="64">
                  <c:v>2.5384911273702127E-2</c:v>
                </c:pt>
                <c:pt idx="65">
                  <c:v>2.5414408799528276E-2</c:v>
                </c:pt>
                <c:pt idx="66">
                  <c:v>2.5533090731179264E-2</c:v>
                </c:pt>
                <c:pt idx="67">
                  <c:v>2.5636669172374615E-2</c:v>
                </c:pt>
                <c:pt idx="68">
                  <c:v>2.5852517969165989E-2</c:v>
                </c:pt>
                <c:pt idx="69">
                  <c:v>2.5906150079807899E-2</c:v>
                </c:pt>
                <c:pt idx="70">
                  <c:v>2.5915804328844105E-2</c:v>
                </c:pt>
                <c:pt idx="71">
                  <c:v>2.6268561159388026E-2</c:v>
                </c:pt>
                <c:pt idx="72">
                  <c:v>2.6362763723763338E-2</c:v>
                </c:pt>
                <c:pt idx="73">
                  <c:v>2.6909907367122843E-2</c:v>
                </c:pt>
                <c:pt idx="74">
                  <c:v>2.6998975785573087E-2</c:v>
                </c:pt>
                <c:pt idx="75">
                  <c:v>2.7201945517641324E-2</c:v>
                </c:pt>
                <c:pt idx="76">
                  <c:v>2.7319573431665356E-2</c:v>
                </c:pt>
                <c:pt idx="77">
                  <c:v>2.7373600428216793E-2</c:v>
                </c:pt>
                <c:pt idx="78">
                  <c:v>2.7508344508400562E-2</c:v>
                </c:pt>
                <c:pt idx="79">
                  <c:v>2.7655637088071172E-2</c:v>
                </c:pt>
                <c:pt idx="80">
                  <c:v>2.8501158187285158E-2</c:v>
                </c:pt>
                <c:pt idx="81">
                  <c:v>2.8511853752108074E-2</c:v>
                </c:pt>
                <c:pt idx="82">
                  <c:v>2.8674178994581689E-2</c:v>
                </c:pt>
                <c:pt idx="83">
                  <c:v>2.9104720048312771E-2</c:v>
                </c:pt>
                <c:pt idx="84">
                  <c:v>2.9200676333571041E-2</c:v>
                </c:pt>
                <c:pt idx="85">
                  <c:v>2.9368790535037936E-2</c:v>
                </c:pt>
                <c:pt idx="86">
                  <c:v>2.9433490546419971E-2</c:v>
                </c:pt>
                <c:pt idx="87">
                  <c:v>2.9825475043694816E-2</c:v>
                </c:pt>
                <c:pt idx="88">
                  <c:v>3.0007687224938406E-2</c:v>
                </c:pt>
                <c:pt idx="89">
                  <c:v>3.0353430290053662E-2</c:v>
                </c:pt>
                <c:pt idx="90">
                  <c:v>3.0408650932358228E-2</c:v>
                </c:pt>
                <c:pt idx="91">
                  <c:v>3.0587710588923178E-2</c:v>
                </c:pt>
                <c:pt idx="92">
                  <c:v>3.0604719533190439E-2</c:v>
                </c:pt>
                <c:pt idx="93">
                  <c:v>3.08950886241115E-2</c:v>
                </c:pt>
                <c:pt idx="94">
                  <c:v>3.0904225808197738E-2</c:v>
                </c:pt>
                <c:pt idx="95">
                  <c:v>3.1105183350299104E-2</c:v>
                </c:pt>
                <c:pt idx="96">
                  <c:v>3.1125678467549989E-2</c:v>
                </c:pt>
                <c:pt idx="97">
                  <c:v>3.1467669493413286E-2</c:v>
                </c:pt>
                <c:pt idx="98">
                  <c:v>3.1529276939588513E-2</c:v>
                </c:pt>
                <c:pt idx="99">
                  <c:v>3.2069047013379315E-2</c:v>
                </c:pt>
                <c:pt idx="100">
                  <c:v>3.2159800148850559E-2</c:v>
                </c:pt>
                <c:pt idx="101">
                  <c:v>3.2170658695606313E-2</c:v>
                </c:pt>
                <c:pt idx="102">
                  <c:v>3.2171157633799963E-2</c:v>
                </c:pt>
                <c:pt idx="103">
                  <c:v>3.331589373023558E-2</c:v>
                </c:pt>
                <c:pt idx="104">
                  <c:v>3.335482099297038E-2</c:v>
                </c:pt>
                <c:pt idx="105">
                  <c:v>3.4896444893098177E-2</c:v>
                </c:pt>
                <c:pt idx="106">
                  <c:v>3.5101710967393673E-2</c:v>
                </c:pt>
                <c:pt idx="107">
                  <c:v>3.5161175923819954E-2</c:v>
                </c:pt>
                <c:pt idx="108">
                  <c:v>3.5371530887931213E-2</c:v>
                </c:pt>
                <c:pt idx="109">
                  <c:v>3.551459328169071E-2</c:v>
                </c:pt>
                <c:pt idx="110">
                  <c:v>3.581018102791389E-2</c:v>
                </c:pt>
                <c:pt idx="111">
                  <c:v>3.5887363718232645E-2</c:v>
                </c:pt>
                <c:pt idx="112">
                  <c:v>3.6013061268825197E-2</c:v>
                </c:pt>
                <c:pt idx="113">
                  <c:v>3.7111618847468275E-2</c:v>
                </c:pt>
                <c:pt idx="114">
                  <c:v>3.7891829478010397E-2</c:v>
                </c:pt>
                <c:pt idx="115">
                  <c:v>3.8320733343801594E-2</c:v>
                </c:pt>
                <c:pt idx="116">
                  <c:v>3.8411671295950134E-2</c:v>
                </c:pt>
                <c:pt idx="117">
                  <c:v>3.8715229460758671E-2</c:v>
                </c:pt>
                <c:pt idx="118">
                  <c:v>3.8832418291009585E-2</c:v>
                </c:pt>
                <c:pt idx="119">
                  <c:v>4.0135513048406013E-2</c:v>
                </c:pt>
                <c:pt idx="120">
                  <c:v>4.0833945915701664E-2</c:v>
                </c:pt>
                <c:pt idx="121">
                  <c:v>4.2318783183149522E-2</c:v>
                </c:pt>
                <c:pt idx="122">
                  <c:v>4.2800267375235457E-2</c:v>
                </c:pt>
                <c:pt idx="123">
                  <c:v>4.295106420322603E-2</c:v>
                </c:pt>
                <c:pt idx="124">
                  <c:v>4.3058736202066017E-2</c:v>
                </c:pt>
                <c:pt idx="125">
                  <c:v>4.3114069735206595E-2</c:v>
                </c:pt>
                <c:pt idx="126">
                  <c:v>4.3691329707587823E-2</c:v>
                </c:pt>
                <c:pt idx="127">
                  <c:v>4.373741355021199E-2</c:v>
                </c:pt>
                <c:pt idx="128">
                  <c:v>4.5636617109563238E-2</c:v>
                </c:pt>
                <c:pt idx="129">
                  <c:v>4.5962946837724727E-2</c:v>
                </c:pt>
                <c:pt idx="130">
                  <c:v>4.5972952956109259E-2</c:v>
                </c:pt>
                <c:pt idx="131">
                  <c:v>4.6012160730856122E-2</c:v>
                </c:pt>
                <c:pt idx="132">
                  <c:v>4.6787254772538533E-2</c:v>
                </c:pt>
                <c:pt idx="133">
                  <c:v>4.702969582358385E-2</c:v>
                </c:pt>
                <c:pt idx="134">
                  <c:v>4.7034717212687926E-2</c:v>
                </c:pt>
                <c:pt idx="135">
                  <c:v>4.7386395768502343E-2</c:v>
                </c:pt>
                <c:pt idx="136">
                  <c:v>4.7525318974938058E-2</c:v>
                </c:pt>
                <c:pt idx="137">
                  <c:v>4.7824119513435681E-2</c:v>
                </c:pt>
                <c:pt idx="138">
                  <c:v>4.7838005273355133E-2</c:v>
                </c:pt>
                <c:pt idx="139">
                  <c:v>4.7863949310727349E-2</c:v>
                </c:pt>
                <c:pt idx="140">
                  <c:v>4.7990399030964248E-2</c:v>
                </c:pt>
                <c:pt idx="141">
                  <c:v>4.816699122657675E-2</c:v>
                </c:pt>
                <c:pt idx="142">
                  <c:v>4.8208507951165602E-2</c:v>
                </c:pt>
                <c:pt idx="143">
                  <c:v>4.8477920723156043E-2</c:v>
                </c:pt>
                <c:pt idx="144">
                  <c:v>4.8719662140906728E-2</c:v>
                </c:pt>
                <c:pt idx="145">
                  <c:v>4.874980683041108E-2</c:v>
                </c:pt>
                <c:pt idx="146">
                  <c:v>4.8916101567775261E-2</c:v>
                </c:pt>
                <c:pt idx="147">
                  <c:v>4.8977790393606391E-2</c:v>
                </c:pt>
                <c:pt idx="148">
                  <c:v>4.8979774782603736E-2</c:v>
                </c:pt>
                <c:pt idx="149">
                  <c:v>4.9089748891758989E-2</c:v>
                </c:pt>
                <c:pt idx="150">
                  <c:v>4.9167937740751677E-2</c:v>
                </c:pt>
                <c:pt idx="151">
                  <c:v>4.9307397275357712E-2</c:v>
                </c:pt>
                <c:pt idx="152">
                  <c:v>4.9403709226319092E-2</c:v>
                </c:pt>
                <c:pt idx="153">
                  <c:v>4.9569497320133937E-2</c:v>
                </c:pt>
                <c:pt idx="154">
                  <c:v>4.9641333389885967E-2</c:v>
                </c:pt>
                <c:pt idx="155">
                  <c:v>4.9840999530602392E-2</c:v>
                </c:pt>
                <c:pt idx="156">
                  <c:v>4.9866639593975304E-2</c:v>
                </c:pt>
                <c:pt idx="157">
                  <c:v>4.9910791197461224E-2</c:v>
                </c:pt>
                <c:pt idx="158">
                  <c:v>4.9927512125967688E-2</c:v>
                </c:pt>
                <c:pt idx="159">
                  <c:v>4.9995796453541574E-2</c:v>
                </c:pt>
                <c:pt idx="160">
                  <c:v>5.0134100952528016E-2</c:v>
                </c:pt>
                <c:pt idx="161">
                  <c:v>5.0160891721856782E-2</c:v>
                </c:pt>
                <c:pt idx="162">
                  <c:v>5.0226944407157914E-2</c:v>
                </c:pt>
                <c:pt idx="163">
                  <c:v>5.0249141060332292E-2</c:v>
                </c:pt>
                <c:pt idx="164">
                  <c:v>5.0391306420022985E-2</c:v>
                </c:pt>
                <c:pt idx="165">
                  <c:v>5.0448652425105101E-2</c:v>
                </c:pt>
                <c:pt idx="166">
                  <c:v>5.0577861766314847E-2</c:v>
                </c:pt>
                <c:pt idx="167">
                  <c:v>5.0674912309453202E-2</c:v>
                </c:pt>
                <c:pt idx="168">
                  <c:v>5.0826808953382541E-2</c:v>
                </c:pt>
                <c:pt idx="169">
                  <c:v>5.1109449119081329E-2</c:v>
                </c:pt>
                <c:pt idx="170">
                  <c:v>5.1156240098365169E-2</c:v>
                </c:pt>
                <c:pt idx="171">
                  <c:v>5.1235973020254955E-2</c:v>
                </c:pt>
                <c:pt idx="172">
                  <c:v>5.1236101559761549E-2</c:v>
                </c:pt>
                <c:pt idx="173">
                  <c:v>5.1591931381308687E-2</c:v>
                </c:pt>
                <c:pt idx="174">
                  <c:v>5.1682060739510316E-2</c:v>
                </c:pt>
                <c:pt idx="175">
                  <c:v>5.1750388785344326E-2</c:v>
                </c:pt>
                <c:pt idx="176">
                  <c:v>5.176516770121653E-2</c:v>
                </c:pt>
                <c:pt idx="177">
                  <c:v>5.2659987999373881E-2</c:v>
                </c:pt>
                <c:pt idx="178">
                  <c:v>5.2715318236692399E-2</c:v>
                </c:pt>
                <c:pt idx="179">
                  <c:v>5.2861399310002222E-2</c:v>
                </c:pt>
                <c:pt idx="180">
                  <c:v>5.3282815703042719E-2</c:v>
                </c:pt>
                <c:pt idx="181">
                  <c:v>5.333167963187968E-2</c:v>
                </c:pt>
                <c:pt idx="182">
                  <c:v>5.37102492950432E-2</c:v>
                </c:pt>
                <c:pt idx="183">
                  <c:v>5.3845926918387299E-2</c:v>
                </c:pt>
                <c:pt idx="184">
                  <c:v>5.3940253832369001E-2</c:v>
                </c:pt>
                <c:pt idx="185">
                  <c:v>5.4109100205532945E-2</c:v>
                </c:pt>
                <c:pt idx="186">
                  <c:v>5.4197565830920391E-2</c:v>
                </c:pt>
                <c:pt idx="187">
                  <c:v>5.4326771235093885E-2</c:v>
                </c:pt>
                <c:pt idx="188">
                  <c:v>5.4377707402308184E-2</c:v>
                </c:pt>
                <c:pt idx="189">
                  <c:v>5.4601308256869263E-2</c:v>
                </c:pt>
                <c:pt idx="190">
                  <c:v>5.486140278913787E-2</c:v>
                </c:pt>
                <c:pt idx="191">
                  <c:v>5.4868370094770746E-2</c:v>
                </c:pt>
                <c:pt idx="192">
                  <c:v>5.5071960522893315E-2</c:v>
                </c:pt>
                <c:pt idx="193">
                  <c:v>5.5299254278461163E-2</c:v>
                </c:pt>
                <c:pt idx="194">
                  <c:v>5.5305979325257715E-2</c:v>
                </c:pt>
                <c:pt idx="195">
                  <c:v>5.5701735129823016E-2</c:v>
                </c:pt>
                <c:pt idx="196">
                  <c:v>5.5756081661625156E-2</c:v>
                </c:pt>
                <c:pt idx="197">
                  <c:v>5.5852154058583681E-2</c:v>
                </c:pt>
                <c:pt idx="198">
                  <c:v>5.5965690789175238E-2</c:v>
                </c:pt>
                <c:pt idx="199">
                  <c:v>5.6083113242982208E-2</c:v>
                </c:pt>
                <c:pt idx="200">
                  <c:v>5.6176164971125209E-2</c:v>
                </c:pt>
                <c:pt idx="201">
                  <c:v>5.6393015642337341E-2</c:v>
                </c:pt>
                <c:pt idx="202">
                  <c:v>5.642427222344959E-2</c:v>
                </c:pt>
                <c:pt idx="203">
                  <c:v>5.6477446042238588E-2</c:v>
                </c:pt>
                <c:pt idx="204">
                  <c:v>5.7028794928301707E-2</c:v>
                </c:pt>
                <c:pt idx="205">
                  <c:v>5.7068869532714173E-2</c:v>
                </c:pt>
                <c:pt idx="206">
                  <c:v>5.7239250365210603E-2</c:v>
                </c:pt>
                <c:pt idx="207">
                  <c:v>5.7342860753446079E-2</c:v>
                </c:pt>
                <c:pt idx="208">
                  <c:v>5.7729611339954801E-2</c:v>
                </c:pt>
                <c:pt idx="209">
                  <c:v>5.7881386670722845E-2</c:v>
                </c:pt>
                <c:pt idx="210">
                  <c:v>5.7912127345261188E-2</c:v>
                </c:pt>
                <c:pt idx="211">
                  <c:v>5.7972349622412933E-2</c:v>
                </c:pt>
                <c:pt idx="212">
                  <c:v>5.7983212416200747E-2</c:v>
                </c:pt>
                <c:pt idx="213">
                  <c:v>5.8034507482143782E-2</c:v>
                </c:pt>
                <c:pt idx="214">
                  <c:v>5.8321337628320036E-2</c:v>
                </c:pt>
                <c:pt idx="215">
                  <c:v>5.8582057022895206E-2</c:v>
                </c:pt>
                <c:pt idx="216">
                  <c:v>5.8598040383456063E-2</c:v>
                </c:pt>
                <c:pt idx="217">
                  <c:v>5.882416287326464E-2</c:v>
                </c:pt>
                <c:pt idx="218">
                  <c:v>5.8825429849355571E-2</c:v>
                </c:pt>
                <c:pt idx="219">
                  <c:v>5.9179356235137037E-2</c:v>
                </c:pt>
                <c:pt idx="220">
                  <c:v>5.9239068662884531E-2</c:v>
                </c:pt>
                <c:pt idx="221">
                  <c:v>5.9475596122362306E-2</c:v>
                </c:pt>
                <c:pt idx="222">
                  <c:v>5.9553627003424703E-2</c:v>
                </c:pt>
                <c:pt idx="223">
                  <c:v>5.9589636363189369E-2</c:v>
                </c:pt>
                <c:pt idx="224">
                  <c:v>5.9731621406728941E-2</c:v>
                </c:pt>
                <c:pt idx="225">
                  <c:v>5.9760974191350957E-2</c:v>
                </c:pt>
                <c:pt idx="226">
                  <c:v>5.9817855365785322E-2</c:v>
                </c:pt>
                <c:pt idx="227">
                  <c:v>5.9838384429554026E-2</c:v>
                </c:pt>
                <c:pt idx="228">
                  <c:v>5.9892126569936366E-2</c:v>
                </c:pt>
                <c:pt idx="229">
                  <c:v>5.9941055134983712E-2</c:v>
                </c:pt>
                <c:pt idx="230">
                  <c:v>6.0162844919520175E-2</c:v>
                </c:pt>
                <c:pt idx="231">
                  <c:v>6.0402215470607423E-2</c:v>
                </c:pt>
                <c:pt idx="232">
                  <c:v>6.0429249109390515E-2</c:v>
                </c:pt>
                <c:pt idx="233">
                  <c:v>6.0481596468267895E-2</c:v>
                </c:pt>
                <c:pt idx="234">
                  <c:v>6.0802555905087763E-2</c:v>
                </c:pt>
                <c:pt idx="235">
                  <c:v>6.1176589842812046E-2</c:v>
                </c:pt>
                <c:pt idx="236">
                  <c:v>6.1276991154392446E-2</c:v>
                </c:pt>
                <c:pt idx="237">
                  <c:v>6.1495818840948679E-2</c:v>
                </c:pt>
                <c:pt idx="238">
                  <c:v>6.1506468242940926E-2</c:v>
                </c:pt>
                <c:pt idx="239">
                  <c:v>6.1869276031738529E-2</c:v>
                </c:pt>
                <c:pt idx="240">
                  <c:v>6.1987537389738723E-2</c:v>
                </c:pt>
                <c:pt idx="241">
                  <c:v>6.2032328171643725E-2</c:v>
                </c:pt>
                <c:pt idx="242">
                  <c:v>6.3098464879112637E-2</c:v>
                </c:pt>
                <c:pt idx="243">
                  <c:v>6.3221830770378462E-2</c:v>
                </c:pt>
                <c:pt idx="244">
                  <c:v>6.3318373654236204E-2</c:v>
                </c:pt>
                <c:pt idx="245">
                  <c:v>6.3486086651704188E-2</c:v>
                </c:pt>
                <c:pt idx="246">
                  <c:v>6.3787277700662504E-2</c:v>
                </c:pt>
                <c:pt idx="247">
                  <c:v>6.3921068803686643E-2</c:v>
                </c:pt>
                <c:pt idx="248">
                  <c:v>6.4563159041903129E-2</c:v>
                </c:pt>
                <c:pt idx="249">
                  <c:v>6.5389065842470728E-2</c:v>
                </c:pt>
                <c:pt idx="250">
                  <c:v>6.6824421838745041E-2</c:v>
                </c:pt>
                <c:pt idx="251">
                  <c:v>6.7299179557694488E-2</c:v>
                </c:pt>
                <c:pt idx="252">
                  <c:v>6.8381556303822588E-2</c:v>
                </c:pt>
                <c:pt idx="253">
                  <c:v>6.910785804006192E-2</c:v>
                </c:pt>
                <c:pt idx="254">
                  <c:v>6.9290030039687034E-2</c:v>
                </c:pt>
                <c:pt idx="255">
                  <c:v>6.940063113506012E-2</c:v>
                </c:pt>
                <c:pt idx="256">
                  <c:v>6.970463192888765E-2</c:v>
                </c:pt>
                <c:pt idx="257">
                  <c:v>7.0225528035297025E-2</c:v>
                </c:pt>
                <c:pt idx="258">
                  <c:v>7.0396037299473191E-2</c:v>
                </c:pt>
                <c:pt idx="259">
                  <c:v>7.0447731869682118E-2</c:v>
                </c:pt>
                <c:pt idx="260">
                  <c:v>7.0745515551051685E-2</c:v>
                </c:pt>
                <c:pt idx="261">
                  <c:v>7.1239403690620318E-2</c:v>
                </c:pt>
                <c:pt idx="262">
                  <c:v>7.1295028389217752E-2</c:v>
                </c:pt>
                <c:pt idx="263">
                  <c:v>7.1503493163152188E-2</c:v>
                </c:pt>
                <c:pt idx="264">
                  <c:v>7.1528249072740469E-2</c:v>
                </c:pt>
                <c:pt idx="265">
                  <c:v>7.1566153965990642E-2</c:v>
                </c:pt>
                <c:pt idx="266">
                  <c:v>7.1666353464678423E-2</c:v>
                </c:pt>
                <c:pt idx="267">
                  <c:v>7.1891333198014662E-2</c:v>
                </c:pt>
                <c:pt idx="268">
                  <c:v>7.1910245400108819E-2</c:v>
                </c:pt>
                <c:pt idx="269">
                  <c:v>7.2090567125139504E-2</c:v>
                </c:pt>
                <c:pt idx="270">
                  <c:v>7.2258110324464164E-2</c:v>
                </c:pt>
                <c:pt idx="271">
                  <c:v>7.2785296772722274E-2</c:v>
                </c:pt>
                <c:pt idx="272">
                  <c:v>7.2880556241515571E-2</c:v>
                </c:pt>
                <c:pt idx="273">
                  <c:v>7.2952303236031968E-2</c:v>
                </c:pt>
                <c:pt idx="274">
                  <c:v>7.3678981372833352E-2</c:v>
                </c:pt>
                <c:pt idx="275">
                  <c:v>7.4123981755323642E-2</c:v>
                </c:pt>
                <c:pt idx="276">
                  <c:v>7.5366345405303958E-2</c:v>
                </c:pt>
                <c:pt idx="277">
                  <c:v>7.685154886204737E-2</c:v>
                </c:pt>
                <c:pt idx="278">
                  <c:v>8.1405648358835458E-2</c:v>
                </c:pt>
                <c:pt idx="279">
                  <c:v>9.4912221995784751E-2</c:v>
                </c:pt>
                <c:pt idx="280">
                  <c:v>9.7401643095316626E-2</c:v>
                </c:pt>
                <c:pt idx="281">
                  <c:v>9.9770808447412929E-2</c:v>
                </c:pt>
                <c:pt idx="282">
                  <c:v>0.10454109348443064</c:v>
                </c:pt>
                <c:pt idx="283">
                  <c:v>0.12305199462731942</c:v>
                </c:pt>
                <c:pt idx="284">
                  <c:v>0.12851984168192065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'T2-LLC.4096 (short) (PREF)'!$JD$4</c:f>
              <c:strCache>
                <c:ptCount val="1"/>
                <c:pt idx="0">
                  <c:v>PIE</c:v>
                </c:pt>
              </c:strCache>
            </c:strRef>
          </c:tx>
          <c:spPr>
            <a:ln w="34925"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'T2-LLC.4096 (short) (PREF)'!$JD$5:$JD$289</c:f>
              <c:numCache>
                <c:formatCode>General</c:formatCode>
                <c:ptCount val="285"/>
                <c:pt idx="0">
                  <c:v>3.4276984880690087E-2</c:v>
                </c:pt>
                <c:pt idx="1">
                  <c:v>4.3473984880687988E-2</c:v>
                </c:pt>
                <c:pt idx="2">
                  <c:v>4.3540939990616589E-2</c:v>
                </c:pt>
                <c:pt idx="3">
                  <c:v>4.3767034907072455E-2</c:v>
                </c:pt>
                <c:pt idx="4">
                  <c:v>4.3836496489102039E-2</c:v>
                </c:pt>
                <c:pt idx="5">
                  <c:v>4.3943832709604891E-2</c:v>
                </c:pt>
                <c:pt idx="6">
                  <c:v>4.427891920547733E-2</c:v>
                </c:pt>
                <c:pt idx="7">
                  <c:v>4.4468218580250296E-2</c:v>
                </c:pt>
                <c:pt idx="8">
                  <c:v>4.4473517142221697E-2</c:v>
                </c:pt>
                <c:pt idx="9">
                  <c:v>4.4515026319734696E-2</c:v>
                </c:pt>
                <c:pt idx="10">
                  <c:v>4.4622505251845412E-2</c:v>
                </c:pt>
                <c:pt idx="11">
                  <c:v>4.4915864242713432E-2</c:v>
                </c:pt>
                <c:pt idx="12">
                  <c:v>4.4990399221269461E-2</c:v>
                </c:pt>
                <c:pt idx="13">
                  <c:v>4.5113276949421577E-2</c:v>
                </c:pt>
                <c:pt idx="14">
                  <c:v>4.5159970967105556E-2</c:v>
                </c:pt>
                <c:pt idx="15">
                  <c:v>4.5225522446436628E-2</c:v>
                </c:pt>
                <c:pt idx="16">
                  <c:v>4.5236781173634499E-2</c:v>
                </c:pt>
                <c:pt idx="17">
                  <c:v>4.5240630466788057E-2</c:v>
                </c:pt>
                <c:pt idx="18">
                  <c:v>4.5402357826276996E-2</c:v>
                </c:pt>
                <c:pt idx="19">
                  <c:v>4.5530469603656254E-2</c:v>
                </c:pt>
                <c:pt idx="20">
                  <c:v>4.5574148969674599E-2</c:v>
                </c:pt>
                <c:pt idx="21">
                  <c:v>4.5629002487874715E-2</c:v>
                </c:pt>
                <c:pt idx="22">
                  <c:v>4.5681580979844094E-2</c:v>
                </c:pt>
                <c:pt idx="23">
                  <c:v>4.568392631740914E-2</c:v>
                </c:pt>
                <c:pt idx="24">
                  <c:v>4.5705461986207396E-2</c:v>
                </c:pt>
                <c:pt idx="25">
                  <c:v>4.5764226689417598E-2</c:v>
                </c:pt>
                <c:pt idx="26">
                  <c:v>4.5844189585933615E-2</c:v>
                </c:pt>
                <c:pt idx="27">
                  <c:v>4.5857136860196324E-2</c:v>
                </c:pt>
                <c:pt idx="28">
                  <c:v>4.5909077300147372E-2</c:v>
                </c:pt>
                <c:pt idx="29">
                  <c:v>4.5937210776795023E-2</c:v>
                </c:pt>
                <c:pt idx="30">
                  <c:v>4.5938800659248269E-2</c:v>
                </c:pt>
                <c:pt idx="31">
                  <c:v>4.6004952295126467E-2</c:v>
                </c:pt>
                <c:pt idx="32">
                  <c:v>4.623030912045123E-2</c:v>
                </c:pt>
                <c:pt idx="33">
                  <c:v>4.6257001024472499E-2</c:v>
                </c:pt>
                <c:pt idx="34">
                  <c:v>4.631929911371202E-2</c:v>
                </c:pt>
                <c:pt idx="35">
                  <c:v>4.6413053250283332E-2</c:v>
                </c:pt>
                <c:pt idx="36">
                  <c:v>4.641932869231935E-2</c:v>
                </c:pt>
                <c:pt idx="37">
                  <c:v>4.6475088713325396E-2</c:v>
                </c:pt>
                <c:pt idx="38">
                  <c:v>4.6494869476194189E-2</c:v>
                </c:pt>
                <c:pt idx="39">
                  <c:v>4.6502173057313856E-2</c:v>
                </c:pt>
                <c:pt idx="40">
                  <c:v>4.6522253352156095E-2</c:v>
                </c:pt>
                <c:pt idx="41">
                  <c:v>4.6558861003089147E-2</c:v>
                </c:pt>
                <c:pt idx="42">
                  <c:v>4.658429033076561E-2</c:v>
                </c:pt>
                <c:pt idx="43">
                  <c:v>4.6647676758505341E-2</c:v>
                </c:pt>
                <c:pt idx="44">
                  <c:v>4.6665468837985502E-2</c:v>
                </c:pt>
                <c:pt idx="45">
                  <c:v>4.6675482224205034E-2</c:v>
                </c:pt>
                <c:pt idx="46">
                  <c:v>4.6822806049581223E-2</c:v>
                </c:pt>
                <c:pt idx="47">
                  <c:v>4.6855716220235433E-2</c:v>
                </c:pt>
                <c:pt idx="48">
                  <c:v>4.6943263520836442E-2</c:v>
                </c:pt>
                <c:pt idx="49">
                  <c:v>4.6969674966442554E-2</c:v>
                </c:pt>
                <c:pt idx="50">
                  <c:v>4.6972994031504678E-2</c:v>
                </c:pt>
                <c:pt idx="51">
                  <c:v>4.6974207831369297E-2</c:v>
                </c:pt>
                <c:pt idx="52">
                  <c:v>4.7013280349121223E-2</c:v>
                </c:pt>
                <c:pt idx="53">
                  <c:v>4.704620654189462E-2</c:v>
                </c:pt>
                <c:pt idx="54">
                  <c:v>4.7108488464124632E-2</c:v>
                </c:pt>
                <c:pt idx="55">
                  <c:v>4.7117307398692576E-2</c:v>
                </c:pt>
                <c:pt idx="56">
                  <c:v>4.7140662760507102E-2</c:v>
                </c:pt>
                <c:pt idx="57">
                  <c:v>4.7201499333454855E-2</c:v>
                </c:pt>
                <c:pt idx="58">
                  <c:v>4.7314408508235761E-2</c:v>
                </c:pt>
                <c:pt idx="59">
                  <c:v>4.7320318302340736E-2</c:v>
                </c:pt>
                <c:pt idx="60">
                  <c:v>4.737203839726889E-2</c:v>
                </c:pt>
                <c:pt idx="61">
                  <c:v>4.7499630803135018E-2</c:v>
                </c:pt>
                <c:pt idx="62">
                  <c:v>4.7594987253725796E-2</c:v>
                </c:pt>
                <c:pt idx="63">
                  <c:v>4.7707508566536827E-2</c:v>
                </c:pt>
                <c:pt idx="64">
                  <c:v>4.7839817817941332E-2</c:v>
                </c:pt>
                <c:pt idx="65">
                  <c:v>4.7868798968742299E-2</c:v>
                </c:pt>
                <c:pt idx="66">
                  <c:v>4.791522322658559E-2</c:v>
                </c:pt>
                <c:pt idx="67">
                  <c:v>4.7951076056888864E-2</c:v>
                </c:pt>
                <c:pt idx="68">
                  <c:v>4.7993081681489969E-2</c:v>
                </c:pt>
                <c:pt idx="69">
                  <c:v>4.8086372463533644E-2</c:v>
                </c:pt>
                <c:pt idx="70">
                  <c:v>4.81433226445247E-2</c:v>
                </c:pt>
                <c:pt idx="71">
                  <c:v>4.8155160514619322E-2</c:v>
                </c:pt>
                <c:pt idx="72">
                  <c:v>4.8189155681815254E-2</c:v>
                </c:pt>
                <c:pt idx="73">
                  <c:v>4.838975648573296E-2</c:v>
                </c:pt>
                <c:pt idx="74">
                  <c:v>4.8437288926120203E-2</c:v>
                </c:pt>
                <c:pt idx="75">
                  <c:v>4.8466643062855086E-2</c:v>
                </c:pt>
                <c:pt idx="76">
                  <c:v>4.8879913526023611E-2</c:v>
                </c:pt>
                <c:pt idx="77">
                  <c:v>4.8960611228497486E-2</c:v>
                </c:pt>
                <c:pt idx="78">
                  <c:v>4.8989634672204074E-2</c:v>
                </c:pt>
                <c:pt idx="79">
                  <c:v>4.9124372815193107E-2</c:v>
                </c:pt>
                <c:pt idx="80">
                  <c:v>4.9130656240548909E-2</c:v>
                </c:pt>
                <c:pt idx="81">
                  <c:v>4.9168434098462166E-2</c:v>
                </c:pt>
                <c:pt idx="82">
                  <c:v>4.9251276635615682E-2</c:v>
                </c:pt>
                <c:pt idx="83">
                  <c:v>4.9378220570207798E-2</c:v>
                </c:pt>
                <c:pt idx="84">
                  <c:v>4.9625006602155519E-2</c:v>
                </c:pt>
                <c:pt idx="85">
                  <c:v>4.9626605635066046E-2</c:v>
                </c:pt>
                <c:pt idx="86">
                  <c:v>4.9685132533400012E-2</c:v>
                </c:pt>
                <c:pt idx="87">
                  <c:v>4.9702331370691022E-2</c:v>
                </c:pt>
                <c:pt idx="88">
                  <c:v>4.9745697169232495E-2</c:v>
                </c:pt>
                <c:pt idx="89">
                  <c:v>4.9811007275486929E-2</c:v>
                </c:pt>
                <c:pt idx="90">
                  <c:v>4.9848848632655152E-2</c:v>
                </c:pt>
                <c:pt idx="91">
                  <c:v>5.0074572253189009E-2</c:v>
                </c:pt>
                <c:pt idx="92">
                  <c:v>5.0150322919336521E-2</c:v>
                </c:pt>
                <c:pt idx="93">
                  <c:v>5.0324020561512972E-2</c:v>
                </c:pt>
                <c:pt idx="94">
                  <c:v>5.047281960067429E-2</c:v>
                </c:pt>
                <c:pt idx="95">
                  <c:v>5.0487979988864895E-2</c:v>
                </c:pt>
                <c:pt idx="96">
                  <c:v>5.0854909245094948E-2</c:v>
                </c:pt>
                <c:pt idx="97">
                  <c:v>5.0881304396159566E-2</c:v>
                </c:pt>
                <c:pt idx="98">
                  <c:v>5.1100771305276904E-2</c:v>
                </c:pt>
                <c:pt idx="99">
                  <c:v>5.1104518079753136E-2</c:v>
                </c:pt>
                <c:pt idx="100">
                  <c:v>5.1134701353083178E-2</c:v>
                </c:pt>
                <c:pt idx="101">
                  <c:v>5.1153574081177711E-2</c:v>
                </c:pt>
                <c:pt idx="102">
                  <c:v>5.1232566966819215E-2</c:v>
                </c:pt>
                <c:pt idx="103">
                  <c:v>5.1285651125042353E-2</c:v>
                </c:pt>
                <c:pt idx="104">
                  <c:v>5.1302876048461954E-2</c:v>
                </c:pt>
                <c:pt idx="105">
                  <c:v>5.1321183212485577E-2</c:v>
                </c:pt>
                <c:pt idx="106">
                  <c:v>5.1369437360884396E-2</c:v>
                </c:pt>
                <c:pt idx="107">
                  <c:v>5.1388165037363542E-2</c:v>
                </c:pt>
                <c:pt idx="108">
                  <c:v>5.1414629633752984E-2</c:v>
                </c:pt>
                <c:pt idx="109">
                  <c:v>5.1424296442857953E-2</c:v>
                </c:pt>
                <c:pt idx="110">
                  <c:v>5.143411783328844E-2</c:v>
                </c:pt>
                <c:pt idx="111">
                  <c:v>5.1436643113792702E-2</c:v>
                </c:pt>
                <c:pt idx="112">
                  <c:v>5.146248157174993E-2</c:v>
                </c:pt>
                <c:pt idx="113">
                  <c:v>5.1486734215943519E-2</c:v>
                </c:pt>
                <c:pt idx="114">
                  <c:v>5.157250520915535E-2</c:v>
                </c:pt>
                <c:pt idx="115">
                  <c:v>5.185715259390844E-2</c:v>
                </c:pt>
                <c:pt idx="116">
                  <c:v>5.187468788159677E-2</c:v>
                </c:pt>
                <c:pt idx="117">
                  <c:v>5.1931952957251282E-2</c:v>
                </c:pt>
                <c:pt idx="118">
                  <c:v>5.1983638276891897E-2</c:v>
                </c:pt>
                <c:pt idx="119">
                  <c:v>5.2120144878902819E-2</c:v>
                </c:pt>
                <c:pt idx="120">
                  <c:v>5.2157165140121586E-2</c:v>
                </c:pt>
                <c:pt idx="121">
                  <c:v>5.2164421615330303E-2</c:v>
                </c:pt>
                <c:pt idx="122">
                  <c:v>5.2191414742553954E-2</c:v>
                </c:pt>
                <c:pt idx="123">
                  <c:v>5.2248113642288541E-2</c:v>
                </c:pt>
                <c:pt idx="124">
                  <c:v>5.237067474452739E-2</c:v>
                </c:pt>
                <c:pt idx="125">
                  <c:v>5.2585675612290661E-2</c:v>
                </c:pt>
                <c:pt idx="126">
                  <c:v>5.262303864163953E-2</c:v>
                </c:pt>
                <c:pt idx="127">
                  <c:v>5.2916460601537096E-2</c:v>
                </c:pt>
                <c:pt idx="128">
                  <c:v>5.2947535154416858E-2</c:v>
                </c:pt>
                <c:pt idx="129">
                  <c:v>5.3082690284300682E-2</c:v>
                </c:pt>
                <c:pt idx="130">
                  <c:v>5.3085148102400614E-2</c:v>
                </c:pt>
                <c:pt idx="131">
                  <c:v>5.3114507870622329E-2</c:v>
                </c:pt>
                <c:pt idx="132">
                  <c:v>5.3309422378012172E-2</c:v>
                </c:pt>
                <c:pt idx="133">
                  <c:v>5.331032915138989E-2</c:v>
                </c:pt>
                <c:pt idx="134">
                  <c:v>5.3568192705036211E-2</c:v>
                </c:pt>
                <c:pt idx="135">
                  <c:v>5.410253158149092E-2</c:v>
                </c:pt>
                <c:pt idx="136">
                  <c:v>5.4298077844891157E-2</c:v>
                </c:pt>
                <c:pt idx="137">
                  <c:v>5.431949444574613E-2</c:v>
                </c:pt>
                <c:pt idx="138">
                  <c:v>5.4391505763009107E-2</c:v>
                </c:pt>
                <c:pt idx="139">
                  <c:v>5.4685747765533366E-2</c:v>
                </c:pt>
                <c:pt idx="140">
                  <c:v>5.4703737174170097E-2</c:v>
                </c:pt>
                <c:pt idx="141">
                  <c:v>5.4758046726544052E-2</c:v>
                </c:pt>
                <c:pt idx="142">
                  <c:v>5.4857849304119854E-2</c:v>
                </c:pt>
                <c:pt idx="143">
                  <c:v>5.4900816544590336E-2</c:v>
                </c:pt>
                <c:pt idx="144">
                  <c:v>5.4959187430751122E-2</c:v>
                </c:pt>
                <c:pt idx="145">
                  <c:v>5.5015615071853263E-2</c:v>
                </c:pt>
                <c:pt idx="146">
                  <c:v>5.5158502120556951E-2</c:v>
                </c:pt>
                <c:pt idx="147">
                  <c:v>5.5187316555260324E-2</c:v>
                </c:pt>
                <c:pt idx="148">
                  <c:v>5.5276183464910034E-2</c:v>
                </c:pt>
                <c:pt idx="149">
                  <c:v>5.540175039170947E-2</c:v>
                </c:pt>
                <c:pt idx="150">
                  <c:v>5.5833288074055076E-2</c:v>
                </c:pt>
                <c:pt idx="151">
                  <c:v>5.5979764655630371E-2</c:v>
                </c:pt>
                <c:pt idx="152">
                  <c:v>5.6207593874279427E-2</c:v>
                </c:pt>
                <c:pt idx="153">
                  <c:v>5.6346510395089311E-2</c:v>
                </c:pt>
                <c:pt idx="154">
                  <c:v>5.6722374607365511E-2</c:v>
                </c:pt>
                <c:pt idx="155">
                  <c:v>5.6897902663932465E-2</c:v>
                </c:pt>
                <c:pt idx="156">
                  <c:v>5.7025736175840613E-2</c:v>
                </c:pt>
                <c:pt idx="157">
                  <c:v>5.7372650297035532E-2</c:v>
                </c:pt>
                <c:pt idx="158">
                  <c:v>5.7799647787639019E-2</c:v>
                </c:pt>
                <c:pt idx="159">
                  <c:v>5.8120517541530692E-2</c:v>
                </c:pt>
                <c:pt idx="160">
                  <c:v>5.842583933221368E-2</c:v>
                </c:pt>
                <c:pt idx="161">
                  <c:v>5.8483993769830045E-2</c:v>
                </c:pt>
                <c:pt idx="162">
                  <c:v>5.8827494719627227E-2</c:v>
                </c:pt>
                <c:pt idx="163">
                  <c:v>5.8881316674890494E-2</c:v>
                </c:pt>
                <c:pt idx="164">
                  <c:v>5.929111674318488E-2</c:v>
                </c:pt>
                <c:pt idx="165">
                  <c:v>5.969387632387102E-2</c:v>
                </c:pt>
                <c:pt idx="166">
                  <c:v>6.0085997863654095E-2</c:v>
                </c:pt>
                <c:pt idx="167">
                  <c:v>6.0618039804669399E-2</c:v>
                </c:pt>
                <c:pt idx="168">
                  <c:v>6.0623687448004615E-2</c:v>
                </c:pt>
                <c:pt idx="169">
                  <c:v>6.0643926992070885E-2</c:v>
                </c:pt>
                <c:pt idx="170">
                  <c:v>6.0795490244583306E-2</c:v>
                </c:pt>
                <c:pt idx="171">
                  <c:v>6.1095816365456024E-2</c:v>
                </c:pt>
                <c:pt idx="172">
                  <c:v>6.1365428262832422E-2</c:v>
                </c:pt>
                <c:pt idx="173">
                  <c:v>6.2101346795037093E-2</c:v>
                </c:pt>
                <c:pt idx="174">
                  <c:v>6.2128970866725197E-2</c:v>
                </c:pt>
                <c:pt idx="175">
                  <c:v>6.2305048017035736E-2</c:v>
                </c:pt>
                <c:pt idx="176">
                  <c:v>6.257534486606442E-2</c:v>
                </c:pt>
                <c:pt idx="177">
                  <c:v>6.2679242542724056E-2</c:v>
                </c:pt>
                <c:pt idx="178">
                  <c:v>6.3471631104474957E-2</c:v>
                </c:pt>
                <c:pt idx="179">
                  <c:v>6.5277772843522985E-2</c:v>
                </c:pt>
                <c:pt idx="180">
                  <c:v>6.5332311111417685E-2</c:v>
                </c:pt>
                <c:pt idx="181">
                  <c:v>6.5494456074646434E-2</c:v>
                </c:pt>
                <c:pt idx="182">
                  <c:v>6.5877045375513088E-2</c:v>
                </c:pt>
                <c:pt idx="183">
                  <c:v>6.6189456602083308E-2</c:v>
                </c:pt>
                <c:pt idx="184">
                  <c:v>6.7092713213854793E-2</c:v>
                </c:pt>
                <c:pt idx="185">
                  <c:v>6.7557707187792859E-2</c:v>
                </c:pt>
                <c:pt idx="186">
                  <c:v>6.810155618440028E-2</c:v>
                </c:pt>
                <c:pt idx="187">
                  <c:v>6.8251924935332164E-2</c:v>
                </c:pt>
                <c:pt idx="188">
                  <c:v>6.839558874072571E-2</c:v>
                </c:pt>
                <c:pt idx="189">
                  <c:v>6.8782093225235652E-2</c:v>
                </c:pt>
                <c:pt idx="190">
                  <c:v>6.9349887608067817E-2</c:v>
                </c:pt>
                <c:pt idx="191">
                  <c:v>6.9368685902492677E-2</c:v>
                </c:pt>
                <c:pt idx="192">
                  <c:v>6.9635651318186387E-2</c:v>
                </c:pt>
                <c:pt idx="193">
                  <c:v>6.9659407808684071E-2</c:v>
                </c:pt>
                <c:pt idx="194">
                  <c:v>7.0244191815886037E-2</c:v>
                </c:pt>
                <c:pt idx="195">
                  <c:v>7.0787430367578841E-2</c:v>
                </c:pt>
                <c:pt idx="196">
                  <c:v>7.1184588672669191E-2</c:v>
                </c:pt>
                <c:pt idx="197">
                  <c:v>7.1510339421272828E-2</c:v>
                </c:pt>
                <c:pt idx="198">
                  <c:v>7.1576906214376068E-2</c:v>
                </c:pt>
                <c:pt idx="199">
                  <c:v>7.2072692178853037E-2</c:v>
                </c:pt>
                <c:pt idx="200">
                  <c:v>7.2149126269235309E-2</c:v>
                </c:pt>
                <c:pt idx="201">
                  <c:v>7.2609970680818536E-2</c:v>
                </c:pt>
                <c:pt idx="202">
                  <c:v>7.2712462461926197E-2</c:v>
                </c:pt>
                <c:pt idx="203">
                  <c:v>7.3738914851511517E-2</c:v>
                </c:pt>
                <c:pt idx="204">
                  <c:v>7.4320422754452498E-2</c:v>
                </c:pt>
                <c:pt idx="205">
                  <c:v>7.4394077506363399E-2</c:v>
                </c:pt>
                <c:pt idx="206">
                  <c:v>7.4926741703149169E-2</c:v>
                </c:pt>
                <c:pt idx="207">
                  <c:v>7.6027278073120597E-2</c:v>
                </c:pt>
                <c:pt idx="208">
                  <c:v>7.6434517872594254E-2</c:v>
                </c:pt>
                <c:pt idx="209">
                  <c:v>7.6442783474460319E-2</c:v>
                </c:pt>
                <c:pt idx="210">
                  <c:v>7.7517939082737186E-2</c:v>
                </c:pt>
                <c:pt idx="211">
                  <c:v>7.8426547031782867E-2</c:v>
                </c:pt>
                <c:pt idx="212">
                  <c:v>7.910532784522073E-2</c:v>
                </c:pt>
                <c:pt idx="213">
                  <c:v>7.9194808071301859E-2</c:v>
                </c:pt>
                <c:pt idx="214">
                  <c:v>7.9570675123960655E-2</c:v>
                </c:pt>
                <c:pt idx="215">
                  <c:v>7.9949517686727312E-2</c:v>
                </c:pt>
                <c:pt idx="216">
                  <c:v>8.1058945571870877E-2</c:v>
                </c:pt>
                <c:pt idx="217">
                  <c:v>8.1346778905133865E-2</c:v>
                </c:pt>
                <c:pt idx="218">
                  <c:v>8.1874897796852641E-2</c:v>
                </c:pt>
                <c:pt idx="219">
                  <c:v>8.2039261124594809E-2</c:v>
                </c:pt>
                <c:pt idx="220">
                  <c:v>8.2712208795334918E-2</c:v>
                </c:pt>
                <c:pt idx="221">
                  <c:v>8.3171317167457071E-2</c:v>
                </c:pt>
                <c:pt idx="222">
                  <c:v>8.4568147917321923E-2</c:v>
                </c:pt>
                <c:pt idx="223">
                  <c:v>8.4570373405575827E-2</c:v>
                </c:pt>
                <c:pt idx="224">
                  <c:v>8.4880690033299455E-2</c:v>
                </c:pt>
                <c:pt idx="225">
                  <c:v>8.5656398175389281E-2</c:v>
                </c:pt>
                <c:pt idx="226">
                  <c:v>8.6978771821679901E-2</c:v>
                </c:pt>
                <c:pt idx="227">
                  <c:v>8.6982084881180866E-2</c:v>
                </c:pt>
                <c:pt idx="228">
                  <c:v>9.0490255497467587E-2</c:v>
                </c:pt>
                <c:pt idx="229">
                  <c:v>9.2878666631715623E-2</c:v>
                </c:pt>
                <c:pt idx="230">
                  <c:v>9.373420010438549E-2</c:v>
                </c:pt>
                <c:pt idx="231">
                  <c:v>9.380372438184903E-2</c:v>
                </c:pt>
                <c:pt idx="232">
                  <c:v>9.5043830685263009E-2</c:v>
                </c:pt>
                <c:pt idx="233">
                  <c:v>9.513682064803497E-2</c:v>
                </c:pt>
                <c:pt idx="234">
                  <c:v>9.5616557373809918E-2</c:v>
                </c:pt>
                <c:pt idx="235">
                  <c:v>9.6332976020756522E-2</c:v>
                </c:pt>
                <c:pt idx="236">
                  <c:v>9.6368832465032472E-2</c:v>
                </c:pt>
                <c:pt idx="237">
                  <c:v>9.6670160006411265E-2</c:v>
                </c:pt>
                <c:pt idx="238">
                  <c:v>9.6877025262868788E-2</c:v>
                </c:pt>
                <c:pt idx="239">
                  <c:v>9.7752955854209178E-2</c:v>
                </c:pt>
                <c:pt idx="240">
                  <c:v>9.796129334651682E-2</c:v>
                </c:pt>
                <c:pt idx="241">
                  <c:v>9.8621657873610991E-2</c:v>
                </c:pt>
                <c:pt idx="242">
                  <c:v>9.8944801504215363E-2</c:v>
                </c:pt>
                <c:pt idx="243">
                  <c:v>9.9117946862472328E-2</c:v>
                </c:pt>
                <c:pt idx="244">
                  <c:v>9.9138880954353414E-2</c:v>
                </c:pt>
                <c:pt idx="245">
                  <c:v>9.9217608977890226E-2</c:v>
                </c:pt>
                <c:pt idx="246">
                  <c:v>9.9300433527371501E-2</c:v>
                </c:pt>
                <c:pt idx="247">
                  <c:v>9.9445536957541991E-2</c:v>
                </c:pt>
                <c:pt idx="248">
                  <c:v>9.9526338968905614E-2</c:v>
                </c:pt>
                <c:pt idx="249">
                  <c:v>9.9577915565346231E-2</c:v>
                </c:pt>
                <c:pt idx="250">
                  <c:v>9.971778887729954E-2</c:v>
                </c:pt>
                <c:pt idx="251">
                  <c:v>0.10018399712958259</c:v>
                </c:pt>
                <c:pt idx="252">
                  <c:v>0.10025990388942496</c:v>
                </c:pt>
                <c:pt idx="253">
                  <c:v>0.10085018665793788</c:v>
                </c:pt>
                <c:pt idx="254">
                  <c:v>0.10085052765789237</c:v>
                </c:pt>
                <c:pt idx="255">
                  <c:v>0.10121752199271539</c:v>
                </c:pt>
                <c:pt idx="256">
                  <c:v>0.10128022475705056</c:v>
                </c:pt>
                <c:pt idx="257">
                  <c:v>0.10154297490863207</c:v>
                </c:pt>
                <c:pt idx="258">
                  <c:v>0.10169685237830794</c:v>
                </c:pt>
                <c:pt idx="259">
                  <c:v>0.10264385450867342</c:v>
                </c:pt>
                <c:pt idx="260">
                  <c:v>0.10280436352556155</c:v>
                </c:pt>
                <c:pt idx="261">
                  <c:v>0.10383573720149708</c:v>
                </c:pt>
                <c:pt idx="262">
                  <c:v>0.10390626971671368</c:v>
                </c:pt>
                <c:pt idx="263">
                  <c:v>0.10405626897967579</c:v>
                </c:pt>
                <c:pt idx="264">
                  <c:v>0.10424572645172692</c:v>
                </c:pt>
                <c:pt idx="265">
                  <c:v>0.10541591315018661</c:v>
                </c:pt>
                <c:pt idx="266">
                  <c:v>0.10552063134325462</c:v>
                </c:pt>
                <c:pt idx="267">
                  <c:v>0.10642351206198697</c:v>
                </c:pt>
                <c:pt idx="268">
                  <c:v>0.10821072238449903</c:v>
                </c:pt>
                <c:pt idx="269">
                  <c:v>0.10840111725885193</c:v>
                </c:pt>
                <c:pt idx="270">
                  <c:v>0.11037705847573842</c:v>
                </c:pt>
                <c:pt idx="271">
                  <c:v>0.11090247001547415</c:v>
                </c:pt>
                <c:pt idx="272">
                  <c:v>0.11250653539534161</c:v>
                </c:pt>
                <c:pt idx="273">
                  <c:v>0.1128211118810678</c:v>
                </c:pt>
                <c:pt idx="274">
                  <c:v>0.11322661938639356</c:v>
                </c:pt>
                <c:pt idx="275">
                  <c:v>0.11324877937748723</c:v>
                </c:pt>
                <c:pt idx="276">
                  <c:v>0.11439518738277266</c:v>
                </c:pt>
                <c:pt idx="277">
                  <c:v>0.11622212579781444</c:v>
                </c:pt>
                <c:pt idx="278">
                  <c:v>0.11802954731366744</c:v>
                </c:pt>
                <c:pt idx="279">
                  <c:v>0.11803439267695137</c:v>
                </c:pt>
                <c:pt idx="280">
                  <c:v>0.12064577292231182</c:v>
                </c:pt>
                <c:pt idx="281">
                  <c:v>0.14374279164055181</c:v>
                </c:pt>
                <c:pt idx="282">
                  <c:v>0.15456822898568734</c:v>
                </c:pt>
                <c:pt idx="283">
                  <c:v>0.17927107021552047</c:v>
                </c:pt>
                <c:pt idx="284">
                  <c:v>0.18812703507380268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518912"/>
        <c:axId val="97903744"/>
      </c:lineChart>
      <c:catAx>
        <c:axId val="108518912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sorted two-program workloads</a:t>
                </a:r>
              </a:p>
            </c:rich>
          </c:tx>
          <c:layout/>
          <c:overlay val="0"/>
        </c:title>
        <c:majorTickMark val="out"/>
        <c:minorTickMark val="none"/>
        <c:tickLblPos val="nextTo"/>
        <c:crossAx val="97903744"/>
        <c:crosses val="autoZero"/>
        <c:auto val="1"/>
        <c:lblAlgn val="ctr"/>
        <c:lblOffset val="100"/>
        <c:noMultiLvlLbl val="0"/>
      </c:catAx>
      <c:valAx>
        <c:axId val="97903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 smtClean="0"/>
                  <a:t>System throughput relative</a:t>
                </a:r>
                <a:br>
                  <a:rPr lang="en-US" sz="1400" dirty="0" smtClean="0"/>
                </a:br>
                <a:r>
                  <a:rPr lang="en-US" sz="1400" dirty="0" smtClean="0"/>
                  <a:t> to random scheduling</a:t>
                </a:r>
                <a:endParaRPr lang="en-US" sz="1400" dirty="0"/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0851891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6021041119860017"/>
          <c:y val="4.6296296296296294E-2"/>
          <c:w val="0.53513451443569549"/>
          <c:h val="8.5056666666666669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7.9984315213610352E-2"/>
          <c:y val="2.8636264216972868E-2"/>
          <c:w val="0.90593530025614255"/>
          <c:h val="0.62819313744318539"/>
        </c:manualLayout>
      </c:layout>
      <c:lineChart>
        <c:grouping val="standard"/>
        <c:varyColors val="0"/>
        <c:ser>
          <c:idx val="0"/>
          <c:order val="0"/>
          <c:tx>
            <c:strRef>
              <c:f>Sheet4!$A$65</c:f>
              <c:strCache>
                <c:ptCount val="1"/>
                <c:pt idx="0">
                  <c:v>actual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cat>
            <c:strRef>
              <c:f>Sheet4!$S$66:$S$119</c:f>
              <c:strCache>
                <c:ptCount val="54"/>
                <c:pt idx="0">
                  <c:v>GemsFDTD</c:v>
                </c:pt>
                <c:pt idx="1">
                  <c:v>astar.B</c:v>
                </c:pt>
                <c:pt idx="2">
                  <c:v>astar.r</c:v>
                </c:pt>
                <c:pt idx="3">
                  <c:v>bwaves</c:v>
                </c:pt>
                <c:pt idx="4">
                  <c:v>bzip2.c</c:v>
                </c:pt>
                <c:pt idx="5">
                  <c:v>bzip2.c</c:v>
                </c:pt>
                <c:pt idx="6">
                  <c:v>bzip2.l</c:v>
                </c:pt>
                <c:pt idx="7">
                  <c:v>bzip2.p</c:v>
                </c:pt>
                <c:pt idx="8">
                  <c:v>bzip2.s</c:v>
                </c:pt>
                <c:pt idx="9">
                  <c:v>bzip2.t</c:v>
                </c:pt>
                <c:pt idx="10">
                  <c:v>cactusADM</c:v>
                </c:pt>
                <c:pt idx="11">
                  <c:v>calculix</c:v>
                </c:pt>
                <c:pt idx="12">
                  <c:v>dealII</c:v>
                </c:pt>
                <c:pt idx="13">
                  <c:v>gamess.c</c:v>
                </c:pt>
                <c:pt idx="14">
                  <c:v>gamess.h</c:v>
                </c:pt>
                <c:pt idx="15">
                  <c:v>gamess.t</c:v>
                </c:pt>
                <c:pt idx="16">
                  <c:v>gcc.166</c:v>
                </c:pt>
                <c:pt idx="17">
                  <c:v>gcc.200</c:v>
                </c:pt>
                <c:pt idx="18">
                  <c:v>gcc.c</c:v>
                </c:pt>
                <c:pt idx="19">
                  <c:v>gcc.cp-decl</c:v>
                </c:pt>
                <c:pt idx="20">
                  <c:v>gcc.expr</c:v>
                </c:pt>
                <c:pt idx="21">
                  <c:v>gcc.expr2</c:v>
                </c:pt>
                <c:pt idx="22">
                  <c:v>gcc.g23</c:v>
                </c:pt>
                <c:pt idx="23">
                  <c:v>gcc.s04</c:v>
                </c:pt>
                <c:pt idx="24">
                  <c:v>gcc.s</c:v>
                </c:pt>
                <c:pt idx="25">
                  <c:v>gobmk.t</c:v>
                </c:pt>
                <c:pt idx="26">
                  <c:v>gobmk.n</c:v>
                </c:pt>
                <c:pt idx="27">
                  <c:v>gobmk.s</c:v>
                </c:pt>
                <c:pt idx="28">
                  <c:v>gobmk.t</c:v>
                </c:pt>
                <c:pt idx="29">
                  <c:v>gromacs</c:v>
                </c:pt>
                <c:pt idx="30">
                  <c:v>h264.f_ref</c:v>
                </c:pt>
                <c:pt idx="31">
                  <c:v>h264.f_base</c:v>
                </c:pt>
                <c:pt idx="32">
                  <c:v>h264ref.sss</c:v>
                </c:pt>
                <c:pt idx="33">
                  <c:v>hmmer.n</c:v>
                </c:pt>
                <c:pt idx="34">
                  <c:v>hmmer.r</c:v>
                </c:pt>
                <c:pt idx="35">
                  <c:v>lbm</c:v>
                </c:pt>
                <c:pt idx="36">
                  <c:v>leslie3d</c:v>
                </c:pt>
                <c:pt idx="37">
                  <c:v>libquantum</c:v>
                </c:pt>
                <c:pt idx="38">
                  <c:v>mcf.ref</c:v>
                </c:pt>
                <c:pt idx="39">
                  <c:v>milc.su3</c:v>
                </c:pt>
                <c:pt idx="40">
                  <c:v>namd</c:v>
                </c:pt>
                <c:pt idx="41">
                  <c:v>omnetpp</c:v>
                </c:pt>
                <c:pt idx="42">
                  <c:v>perl.c</c:v>
                </c:pt>
                <c:pt idx="43">
                  <c:v>perl.diff</c:v>
                </c:pt>
                <c:pt idx="44">
                  <c:v>perl.split</c:v>
                </c:pt>
                <c:pt idx="45">
                  <c:v>povray</c:v>
                </c:pt>
                <c:pt idx="46">
                  <c:v>sjeng</c:v>
                </c:pt>
                <c:pt idx="47">
                  <c:v>soplex.pds</c:v>
                </c:pt>
                <c:pt idx="48">
                  <c:v>soplex</c:v>
                </c:pt>
                <c:pt idx="49">
                  <c:v>sphinx3.an4</c:v>
                </c:pt>
                <c:pt idx="50">
                  <c:v>tonto</c:v>
                </c:pt>
                <c:pt idx="51">
                  <c:v>wrf.r</c:v>
                </c:pt>
                <c:pt idx="52">
                  <c:v>xalancbmk</c:v>
                </c:pt>
                <c:pt idx="53">
                  <c:v>zeusmp</c:v>
                </c:pt>
              </c:strCache>
            </c:strRef>
          </c:cat>
          <c:val>
            <c:numRef>
              <c:f>Sheet4!$A$66:$A$119</c:f>
              <c:numCache>
                <c:formatCode>General</c:formatCode>
                <c:ptCount val="54"/>
                <c:pt idx="0">
                  <c:v>2.8431083991385497</c:v>
                </c:pt>
                <c:pt idx="1">
                  <c:v>3.4998647491095984</c:v>
                </c:pt>
                <c:pt idx="2">
                  <c:v>3.5894647211363546</c:v>
                </c:pt>
                <c:pt idx="3">
                  <c:v>2.2526261507315022</c:v>
                </c:pt>
                <c:pt idx="4">
                  <c:v>1.9814987312497994</c:v>
                </c:pt>
                <c:pt idx="5">
                  <c:v>2.1864747873633048</c:v>
                </c:pt>
                <c:pt idx="6">
                  <c:v>2.2563928709802403</c:v>
                </c:pt>
                <c:pt idx="7">
                  <c:v>2.0107901148625129</c:v>
                </c:pt>
                <c:pt idx="8">
                  <c:v>2.557972377977646</c:v>
                </c:pt>
                <c:pt idx="9">
                  <c:v>2.3142344870595575</c:v>
                </c:pt>
                <c:pt idx="10">
                  <c:v>2.4763595670045406</c:v>
                </c:pt>
                <c:pt idx="11">
                  <c:v>1.6923076923076921</c:v>
                </c:pt>
                <c:pt idx="12">
                  <c:v>1.8251059488306389</c:v>
                </c:pt>
                <c:pt idx="13">
                  <c:v>2.0000390304828075</c:v>
                </c:pt>
                <c:pt idx="14">
                  <c:v>2.0760527728771954</c:v>
                </c:pt>
                <c:pt idx="15">
                  <c:v>2.0576415826221881</c:v>
                </c:pt>
                <c:pt idx="16">
                  <c:v>1.4718903643799108</c:v>
                </c:pt>
                <c:pt idx="17">
                  <c:v>1.5287960855116833</c:v>
                </c:pt>
                <c:pt idx="18">
                  <c:v>1.4891473087019109</c:v>
                </c:pt>
                <c:pt idx="19">
                  <c:v>1.715702403802212</c:v>
                </c:pt>
                <c:pt idx="20">
                  <c:v>2.2979014068131614</c:v>
                </c:pt>
                <c:pt idx="21">
                  <c:v>1.4285895645550335</c:v>
                </c:pt>
                <c:pt idx="22">
                  <c:v>1.5139185336656866</c:v>
                </c:pt>
                <c:pt idx="23">
                  <c:v>2.0528847919497597</c:v>
                </c:pt>
                <c:pt idx="24">
                  <c:v>1.6700066800267201</c:v>
                </c:pt>
                <c:pt idx="25">
                  <c:v>1.8672409763264219</c:v>
                </c:pt>
                <c:pt idx="26">
                  <c:v>1.7868631503279719</c:v>
                </c:pt>
                <c:pt idx="27">
                  <c:v>1.8187675427404948</c:v>
                </c:pt>
                <c:pt idx="28">
                  <c:v>1.7154168080533874</c:v>
                </c:pt>
                <c:pt idx="29">
                  <c:v>1.7563808483524486</c:v>
                </c:pt>
                <c:pt idx="30">
                  <c:v>2.0548492678725236</c:v>
                </c:pt>
                <c:pt idx="31">
                  <c:v>2.0771882994105213</c:v>
                </c:pt>
                <c:pt idx="32">
                  <c:v>2.1625090073087874</c:v>
                </c:pt>
                <c:pt idx="33">
                  <c:v>2.1380348900883988</c:v>
                </c:pt>
                <c:pt idx="34">
                  <c:v>2.1036279735858066</c:v>
                </c:pt>
                <c:pt idx="35">
                  <c:v>2.0510566165668438</c:v>
                </c:pt>
                <c:pt idx="36">
                  <c:v>2.2251439240703283</c:v>
                </c:pt>
                <c:pt idx="37">
                  <c:v>1.3551781688919717</c:v>
                </c:pt>
                <c:pt idx="38">
                  <c:v>1.5497977114015997</c:v>
                </c:pt>
                <c:pt idx="39">
                  <c:v>2.4726057644184065</c:v>
                </c:pt>
                <c:pt idx="40">
                  <c:v>2.2538197097020629</c:v>
                </c:pt>
                <c:pt idx="41">
                  <c:v>1.906855779285197</c:v>
                </c:pt>
                <c:pt idx="42">
                  <c:v>1.6072148723749569</c:v>
                </c:pt>
                <c:pt idx="43">
                  <c:v>1.7265943967337742</c:v>
                </c:pt>
                <c:pt idx="44">
                  <c:v>1.6944738233738765</c:v>
                </c:pt>
                <c:pt idx="45">
                  <c:v>1.9572620623826091</c:v>
                </c:pt>
                <c:pt idx="46">
                  <c:v>1.9687884478404452</c:v>
                </c:pt>
                <c:pt idx="47">
                  <c:v>2.9781030323317905</c:v>
                </c:pt>
                <c:pt idx="48">
                  <c:v>2.5977006916510681</c:v>
                </c:pt>
                <c:pt idx="49">
                  <c:v>2.0342298288508558</c:v>
                </c:pt>
                <c:pt idx="50">
                  <c:v>1.7515324455717607</c:v>
                </c:pt>
                <c:pt idx="51">
                  <c:v>2.1368197379294065</c:v>
                </c:pt>
                <c:pt idx="52">
                  <c:v>1.9925402667299852</c:v>
                </c:pt>
                <c:pt idx="53">
                  <c:v>2.3810683660872178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Sheet4!$B$65</c:f>
              <c:strCache>
                <c:ptCount val="1"/>
                <c:pt idx="0">
                  <c:v>predicted  big-&gt;small</c:v>
                </c:pt>
              </c:strCache>
            </c:strRef>
          </c:tx>
          <c:spPr>
            <a:ln w="34925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Sheet4!$S$66:$S$119</c:f>
              <c:strCache>
                <c:ptCount val="54"/>
                <c:pt idx="0">
                  <c:v>GemsFDTD</c:v>
                </c:pt>
                <c:pt idx="1">
                  <c:v>astar.B</c:v>
                </c:pt>
                <c:pt idx="2">
                  <c:v>astar.r</c:v>
                </c:pt>
                <c:pt idx="3">
                  <c:v>bwaves</c:v>
                </c:pt>
                <c:pt idx="4">
                  <c:v>bzip2.c</c:v>
                </c:pt>
                <c:pt idx="5">
                  <c:v>bzip2.c</c:v>
                </c:pt>
                <c:pt idx="6">
                  <c:v>bzip2.l</c:v>
                </c:pt>
                <c:pt idx="7">
                  <c:v>bzip2.p</c:v>
                </c:pt>
                <c:pt idx="8">
                  <c:v>bzip2.s</c:v>
                </c:pt>
                <c:pt idx="9">
                  <c:v>bzip2.t</c:v>
                </c:pt>
                <c:pt idx="10">
                  <c:v>cactusADM</c:v>
                </c:pt>
                <c:pt idx="11">
                  <c:v>calculix</c:v>
                </c:pt>
                <c:pt idx="12">
                  <c:v>dealII</c:v>
                </c:pt>
                <c:pt idx="13">
                  <c:v>gamess.c</c:v>
                </c:pt>
                <c:pt idx="14">
                  <c:v>gamess.h</c:v>
                </c:pt>
                <c:pt idx="15">
                  <c:v>gamess.t</c:v>
                </c:pt>
                <c:pt idx="16">
                  <c:v>gcc.166</c:v>
                </c:pt>
                <c:pt idx="17">
                  <c:v>gcc.200</c:v>
                </c:pt>
                <c:pt idx="18">
                  <c:v>gcc.c</c:v>
                </c:pt>
                <c:pt idx="19">
                  <c:v>gcc.cp-decl</c:v>
                </c:pt>
                <c:pt idx="20">
                  <c:v>gcc.expr</c:v>
                </c:pt>
                <c:pt idx="21">
                  <c:v>gcc.expr2</c:v>
                </c:pt>
                <c:pt idx="22">
                  <c:v>gcc.g23</c:v>
                </c:pt>
                <c:pt idx="23">
                  <c:v>gcc.s04</c:v>
                </c:pt>
                <c:pt idx="24">
                  <c:v>gcc.s</c:v>
                </c:pt>
                <c:pt idx="25">
                  <c:v>gobmk.t</c:v>
                </c:pt>
                <c:pt idx="26">
                  <c:v>gobmk.n</c:v>
                </c:pt>
                <c:pt idx="27">
                  <c:v>gobmk.s</c:v>
                </c:pt>
                <c:pt idx="28">
                  <c:v>gobmk.t</c:v>
                </c:pt>
                <c:pt idx="29">
                  <c:v>gromacs</c:v>
                </c:pt>
                <c:pt idx="30">
                  <c:v>h264.f_ref</c:v>
                </c:pt>
                <c:pt idx="31">
                  <c:v>h264.f_base</c:v>
                </c:pt>
                <c:pt idx="32">
                  <c:v>h264ref.sss</c:v>
                </c:pt>
                <c:pt idx="33">
                  <c:v>hmmer.n</c:v>
                </c:pt>
                <c:pt idx="34">
                  <c:v>hmmer.r</c:v>
                </c:pt>
                <c:pt idx="35">
                  <c:v>lbm</c:v>
                </c:pt>
                <c:pt idx="36">
                  <c:v>leslie3d</c:v>
                </c:pt>
                <c:pt idx="37">
                  <c:v>libquantum</c:v>
                </c:pt>
                <c:pt idx="38">
                  <c:v>mcf.ref</c:v>
                </c:pt>
                <c:pt idx="39">
                  <c:v>milc.su3</c:v>
                </c:pt>
                <c:pt idx="40">
                  <c:v>namd</c:v>
                </c:pt>
                <c:pt idx="41">
                  <c:v>omnetpp</c:v>
                </c:pt>
                <c:pt idx="42">
                  <c:v>perl.c</c:v>
                </c:pt>
                <c:pt idx="43">
                  <c:v>perl.diff</c:v>
                </c:pt>
                <c:pt idx="44">
                  <c:v>perl.split</c:v>
                </c:pt>
                <c:pt idx="45">
                  <c:v>povray</c:v>
                </c:pt>
                <c:pt idx="46">
                  <c:v>sjeng</c:v>
                </c:pt>
                <c:pt idx="47">
                  <c:v>soplex.pds</c:v>
                </c:pt>
                <c:pt idx="48">
                  <c:v>soplex</c:v>
                </c:pt>
                <c:pt idx="49">
                  <c:v>sphinx3.an4</c:v>
                </c:pt>
                <c:pt idx="50">
                  <c:v>tonto</c:v>
                </c:pt>
                <c:pt idx="51">
                  <c:v>wrf.r</c:v>
                </c:pt>
                <c:pt idx="52">
                  <c:v>xalancbmk</c:v>
                </c:pt>
                <c:pt idx="53">
                  <c:v>zeusmp</c:v>
                </c:pt>
              </c:strCache>
            </c:strRef>
          </c:cat>
          <c:val>
            <c:numRef>
              <c:f>Sheet4!$B$66:$B$119</c:f>
              <c:numCache>
                <c:formatCode>General</c:formatCode>
                <c:ptCount val="54"/>
                <c:pt idx="0">
                  <c:v>2.4451267757485038</c:v>
                </c:pt>
                <c:pt idx="1">
                  <c:v>2.2849019698367603</c:v>
                </c:pt>
                <c:pt idx="2">
                  <c:v>2.7451762965920428</c:v>
                </c:pt>
                <c:pt idx="3">
                  <c:v>1.5311800332522778</c:v>
                </c:pt>
                <c:pt idx="4">
                  <c:v>1.9055858916001205</c:v>
                </c:pt>
                <c:pt idx="5">
                  <c:v>2.0874686478068636</c:v>
                </c:pt>
                <c:pt idx="6">
                  <c:v>2.1317210114769076</c:v>
                </c:pt>
                <c:pt idx="7">
                  <c:v>2.1508513517814425</c:v>
                </c:pt>
                <c:pt idx="8">
                  <c:v>2.2720141962796383</c:v>
                </c:pt>
                <c:pt idx="9">
                  <c:v>2.3556201679317073</c:v>
                </c:pt>
                <c:pt idx="10">
                  <c:v>2.3770637199888123</c:v>
                </c:pt>
                <c:pt idx="11">
                  <c:v>1.5226016425372093</c:v>
                </c:pt>
                <c:pt idx="12">
                  <c:v>1.9169959451342486</c:v>
                </c:pt>
                <c:pt idx="13">
                  <c:v>2.0645780533938467</c:v>
                </c:pt>
                <c:pt idx="14">
                  <c:v>2.1002831199013272</c:v>
                </c:pt>
                <c:pt idx="15">
                  <c:v>2.1391219606942524</c:v>
                </c:pt>
                <c:pt idx="16">
                  <c:v>1.4981683044477991</c:v>
                </c:pt>
                <c:pt idx="17">
                  <c:v>1.5590051813527996</c:v>
                </c:pt>
                <c:pt idx="18">
                  <c:v>1.5169213551110527</c:v>
                </c:pt>
                <c:pt idx="19">
                  <c:v>1.7984324844419464</c:v>
                </c:pt>
                <c:pt idx="20">
                  <c:v>1.9689946594860577</c:v>
                </c:pt>
                <c:pt idx="21">
                  <c:v>1.4559394639171237</c:v>
                </c:pt>
                <c:pt idx="22">
                  <c:v>1.611305437294084</c:v>
                </c:pt>
                <c:pt idx="23">
                  <c:v>2.1167081978388493</c:v>
                </c:pt>
                <c:pt idx="24">
                  <c:v>1.8244860706054546</c:v>
                </c:pt>
                <c:pt idx="25">
                  <c:v>2.1506383323787119</c:v>
                </c:pt>
                <c:pt idx="26">
                  <c:v>2.0344496628465101</c:v>
                </c:pt>
                <c:pt idx="27">
                  <c:v>1.8292056653131643</c:v>
                </c:pt>
                <c:pt idx="28">
                  <c:v>2.0159409109692077</c:v>
                </c:pt>
                <c:pt idx="29">
                  <c:v>1.6863228608632523</c:v>
                </c:pt>
                <c:pt idx="30">
                  <c:v>1.8624162144143037</c:v>
                </c:pt>
                <c:pt idx="31">
                  <c:v>2.0015873683976855</c:v>
                </c:pt>
                <c:pt idx="32">
                  <c:v>1.9237365523870973</c:v>
                </c:pt>
                <c:pt idx="33">
                  <c:v>2.2051286387854567</c:v>
                </c:pt>
                <c:pt idx="34">
                  <c:v>2.1988247570912618</c:v>
                </c:pt>
                <c:pt idx="35">
                  <c:v>2.0379713697271771</c:v>
                </c:pt>
                <c:pt idx="36">
                  <c:v>1.8558799575452893</c:v>
                </c:pt>
                <c:pt idx="37">
                  <c:v>1.3453539248863242</c:v>
                </c:pt>
                <c:pt idx="38">
                  <c:v>1.5307389143843901</c:v>
                </c:pt>
                <c:pt idx="39">
                  <c:v>2.2400287821235878</c:v>
                </c:pt>
                <c:pt idx="40">
                  <c:v>2.1771295456125128</c:v>
                </c:pt>
                <c:pt idx="41">
                  <c:v>1.7369681693252907</c:v>
                </c:pt>
                <c:pt idx="42">
                  <c:v>1.7883984842256238</c:v>
                </c:pt>
                <c:pt idx="43">
                  <c:v>1.8580446858031818</c:v>
                </c:pt>
                <c:pt idx="44">
                  <c:v>1.8632184545004689</c:v>
                </c:pt>
                <c:pt idx="45">
                  <c:v>1.8881405603103736</c:v>
                </c:pt>
                <c:pt idx="46">
                  <c:v>2.159047208128487</c:v>
                </c:pt>
                <c:pt idx="47">
                  <c:v>2.3758972781731238</c:v>
                </c:pt>
                <c:pt idx="48">
                  <c:v>2.1796375239108725</c:v>
                </c:pt>
                <c:pt idx="49">
                  <c:v>1.7504366508481579</c:v>
                </c:pt>
                <c:pt idx="50">
                  <c:v>1.8373814830322615</c:v>
                </c:pt>
                <c:pt idx="51">
                  <c:v>1.9827414711832616</c:v>
                </c:pt>
                <c:pt idx="52">
                  <c:v>1.7628948375906899</c:v>
                </c:pt>
                <c:pt idx="53">
                  <c:v>1.8409316788768844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Sheet4!$C$65</c:f>
              <c:strCache>
                <c:ptCount val="1"/>
                <c:pt idx="0">
                  <c:v>predicted small-&gt;big</c:v>
                </c:pt>
              </c:strCache>
            </c:strRef>
          </c:tx>
          <c:spPr>
            <a:ln w="34925">
              <a:solidFill>
                <a:schemeClr val="tx1">
                  <a:lumMod val="65000"/>
                  <a:lumOff val="35000"/>
                </a:schemeClr>
              </a:solidFill>
            </a:ln>
          </c:spPr>
          <c:marker>
            <c:symbol val="none"/>
          </c:marker>
          <c:cat>
            <c:strRef>
              <c:f>Sheet4!$S$66:$S$119</c:f>
              <c:strCache>
                <c:ptCount val="54"/>
                <c:pt idx="0">
                  <c:v>GemsFDTD</c:v>
                </c:pt>
                <c:pt idx="1">
                  <c:v>astar.B</c:v>
                </c:pt>
                <c:pt idx="2">
                  <c:v>astar.r</c:v>
                </c:pt>
                <c:pt idx="3">
                  <c:v>bwaves</c:v>
                </c:pt>
                <c:pt idx="4">
                  <c:v>bzip2.c</c:v>
                </c:pt>
                <c:pt idx="5">
                  <c:v>bzip2.c</c:v>
                </c:pt>
                <c:pt idx="6">
                  <c:v>bzip2.l</c:v>
                </c:pt>
                <c:pt idx="7">
                  <c:v>bzip2.p</c:v>
                </c:pt>
                <c:pt idx="8">
                  <c:v>bzip2.s</c:v>
                </c:pt>
                <c:pt idx="9">
                  <c:v>bzip2.t</c:v>
                </c:pt>
                <c:pt idx="10">
                  <c:v>cactusADM</c:v>
                </c:pt>
                <c:pt idx="11">
                  <c:v>calculix</c:v>
                </c:pt>
                <c:pt idx="12">
                  <c:v>dealII</c:v>
                </c:pt>
                <c:pt idx="13">
                  <c:v>gamess.c</c:v>
                </c:pt>
                <c:pt idx="14">
                  <c:v>gamess.h</c:v>
                </c:pt>
                <c:pt idx="15">
                  <c:v>gamess.t</c:v>
                </c:pt>
                <c:pt idx="16">
                  <c:v>gcc.166</c:v>
                </c:pt>
                <c:pt idx="17">
                  <c:v>gcc.200</c:v>
                </c:pt>
                <c:pt idx="18">
                  <c:v>gcc.c</c:v>
                </c:pt>
                <c:pt idx="19">
                  <c:v>gcc.cp-decl</c:v>
                </c:pt>
                <c:pt idx="20">
                  <c:v>gcc.expr</c:v>
                </c:pt>
                <c:pt idx="21">
                  <c:v>gcc.expr2</c:v>
                </c:pt>
                <c:pt idx="22">
                  <c:v>gcc.g23</c:v>
                </c:pt>
                <c:pt idx="23">
                  <c:v>gcc.s04</c:v>
                </c:pt>
                <c:pt idx="24">
                  <c:v>gcc.s</c:v>
                </c:pt>
                <c:pt idx="25">
                  <c:v>gobmk.t</c:v>
                </c:pt>
                <c:pt idx="26">
                  <c:v>gobmk.n</c:v>
                </c:pt>
                <c:pt idx="27">
                  <c:v>gobmk.s</c:v>
                </c:pt>
                <c:pt idx="28">
                  <c:v>gobmk.t</c:v>
                </c:pt>
                <c:pt idx="29">
                  <c:v>gromacs</c:v>
                </c:pt>
                <c:pt idx="30">
                  <c:v>h264.f_ref</c:v>
                </c:pt>
                <c:pt idx="31">
                  <c:v>h264.f_base</c:v>
                </c:pt>
                <c:pt idx="32">
                  <c:v>h264ref.sss</c:v>
                </c:pt>
                <c:pt idx="33">
                  <c:v>hmmer.n</c:v>
                </c:pt>
                <c:pt idx="34">
                  <c:v>hmmer.r</c:v>
                </c:pt>
                <c:pt idx="35">
                  <c:v>lbm</c:v>
                </c:pt>
                <c:pt idx="36">
                  <c:v>leslie3d</c:v>
                </c:pt>
                <c:pt idx="37">
                  <c:v>libquantum</c:v>
                </c:pt>
                <c:pt idx="38">
                  <c:v>mcf.ref</c:v>
                </c:pt>
                <c:pt idx="39">
                  <c:v>milc.su3</c:v>
                </c:pt>
                <c:pt idx="40">
                  <c:v>namd</c:v>
                </c:pt>
                <c:pt idx="41">
                  <c:v>omnetpp</c:v>
                </c:pt>
                <c:pt idx="42">
                  <c:v>perl.c</c:v>
                </c:pt>
                <c:pt idx="43">
                  <c:v>perl.diff</c:v>
                </c:pt>
                <c:pt idx="44">
                  <c:v>perl.split</c:v>
                </c:pt>
                <c:pt idx="45">
                  <c:v>povray</c:v>
                </c:pt>
                <c:pt idx="46">
                  <c:v>sjeng</c:v>
                </c:pt>
                <c:pt idx="47">
                  <c:v>soplex.pds</c:v>
                </c:pt>
                <c:pt idx="48">
                  <c:v>soplex</c:v>
                </c:pt>
                <c:pt idx="49">
                  <c:v>sphinx3.an4</c:v>
                </c:pt>
                <c:pt idx="50">
                  <c:v>tonto</c:v>
                </c:pt>
                <c:pt idx="51">
                  <c:v>wrf.r</c:v>
                </c:pt>
                <c:pt idx="52">
                  <c:v>xalancbmk</c:v>
                </c:pt>
                <c:pt idx="53">
                  <c:v>zeusmp</c:v>
                </c:pt>
              </c:strCache>
            </c:strRef>
          </c:cat>
          <c:val>
            <c:numRef>
              <c:f>Sheet4!$C$66:$C$119</c:f>
              <c:numCache>
                <c:formatCode>General</c:formatCode>
                <c:ptCount val="54"/>
                <c:pt idx="0">
                  <c:v>2.4385785857552218</c:v>
                </c:pt>
                <c:pt idx="1">
                  <c:v>1.9340132044140188</c:v>
                </c:pt>
                <c:pt idx="2">
                  <c:v>2.039036526723446</c:v>
                </c:pt>
                <c:pt idx="3">
                  <c:v>1.2213038756918753</c:v>
                </c:pt>
                <c:pt idx="4">
                  <c:v>1.7007558514369929</c:v>
                </c:pt>
                <c:pt idx="5">
                  <c:v>1.6940761589349389</c:v>
                </c:pt>
                <c:pt idx="6">
                  <c:v>1.8681388855884034</c:v>
                </c:pt>
                <c:pt idx="7">
                  <c:v>1.4559277538590469</c:v>
                </c:pt>
                <c:pt idx="8">
                  <c:v>1.745258747630019</c:v>
                </c:pt>
                <c:pt idx="9">
                  <c:v>1.7676402766204649</c:v>
                </c:pt>
                <c:pt idx="10">
                  <c:v>2.344781301421337</c:v>
                </c:pt>
                <c:pt idx="11">
                  <c:v>1.2730156424109993</c:v>
                </c:pt>
                <c:pt idx="12">
                  <c:v>1.7874237446404064</c:v>
                </c:pt>
                <c:pt idx="13">
                  <c:v>1.9856358494803334</c:v>
                </c:pt>
                <c:pt idx="14">
                  <c:v>1.9122616310802945</c:v>
                </c:pt>
                <c:pt idx="15">
                  <c:v>2.0186754881567586</c:v>
                </c:pt>
                <c:pt idx="16">
                  <c:v>1.4360504916564423</c:v>
                </c:pt>
                <c:pt idx="17">
                  <c:v>1.4773317671795425</c:v>
                </c:pt>
                <c:pt idx="18">
                  <c:v>1.5354442432009405</c:v>
                </c:pt>
                <c:pt idx="19">
                  <c:v>1.856175930898718</c:v>
                </c:pt>
                <c:pt idx="20">
                  <c:v>1.7869559915204085</c:v>
                </c:pt>
                <c:pt idx="21">
                  <c:v>1.6698078467470989</c:v>
                </c:pt>
                <c:pt idx="22">
                  <c:v>1.5464036625456694</c:v>
                </c:pt>
                <c:pt idx="23">
                  <c:v>1.8066413073274232</c:v>
                </c:pt>
                <c:pt idx="24">
                  <c:v>1.7996630234612161</c:v>
                </c:pt>
                <c:pt idx="25">
                  <c:v>2.0752737247525959</c:v>
                </c:pt>
                <c:pt idx="26">
                  <c:v>1.9415136473105976</c:v>
                </c:pt>
                <c:pt idx="27">
                  <c:v>1.5979707135724952</c:v>
                </c:pt>
                <c:pt idx="28">
                  <c:v>1.9271977739349264</c:v>
                </c:pt>
                <c:pt idx="29">
                  <c:v>1.5223146360053503</c:v>
                </c:pt>
                <c:pt idx="30">
                  <c:v>1.9507252085833962</c:v>
                </c:pt>
                <c:pt idx="31">
                  <c:v>2.0375789587378108</c:v>
                </c:pt>
                <c:pt idx="32">
                  <c:v>2.0889481016221589</c:v>
                </c:pt>
                <c:pt idx="33">
                  <c:v>1.9532991150756593</c:v>
                </c:pt>
                <c:pt idx="34">
                  <c:v>2.0312884124431934</c:v>
                </c:pt>
                <c:pt idx="35">
                  <c:v>1.9353702678293407</c:v>
                </c:pt>
                <c:pt idx="36">
                  <c:v>1.7015050240389098</c:v>
                </c:pt>
                <c:pt idx="37">
                  <c:v>1.2013682335453033</c:v>
                </c:pt>
                <c:pt idx="38">
                  <c:v>1.4990405571184608</c:v>
                </c:pt>
                <c:pt idx="39">
                  <c:v>2.2371881272864642</c:v>
                </c:pt>
                <c:pt idx="40">
                  <c:v>2.0127741916237438</c:v>
                </c:pt>
                <c:pt idx="41">
                  <c:v>1.6921770647059546</c:v>
                </c:pt>
                <c:pt idx="42">
                  <c:v>1.8054115832896973</c:v>
                </c:pt>
                <c:pt idx="43">
                  <c:v>1.8089715131742625</c:v>
                </c:pt>
                <c:pt idx="44">
                  <c:v>1.7909529745208703</c:v>
                </c:pt>
                <c:pt idx="45">
                  <c:v>1.7718499252369742</c:v>
                </c:pt>
                <c:pt idx="46">
                  <c:v>2.1048742079195426</c:v>
                </c:pt>
                <c:pt idx="47">
                  <c:v>2.3132072824406822</c:v>
                </c:pt>
                <c:pt idx="48">
                  <c:v>2.1508083797206137</c:v>
                </c:pt>
                <c:pt idx="49">
                  <c:v>1.6624326690497444</c:v>
                </c:pt>
                <c:pt idx="50">
                  <c:v>1.8751793792068523</c:v>
                </c:pt>
                <c:pt idx="51">
                  <c:v>1.9018819177665871</c:v>
                </c:pt>
                <c:pt idx="52">
                  <c:v>1.6140817775077616</c:v>
                </c:pt>
                <c:pt idx="53">
                  <c:v>1.6537471273501783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3054208"/>
        <c:axId val="97905472"/>
      </c:lineChart>
      <c:catAx>
        <c:axId val="1130542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97905472"/>
        <c:crosses val="autoZero"/>
        <c:auto val="1"/>
        <c:lblAlgn val="ctr"/>
        <c:lblOffset val="100"/>
        <c:noMultiLvlLbl val="0"/>
      </c:catAx>
      <c:valAx>
        <c:axId val="979054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small-core slowdown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1305420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8188683542656339"/>
          <c:y val="2.6874399846360669E-2"/>
          <c:w val="0.70327801999956618"/>
          <c:h val="8.3717191601049873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83573928258968"/>
          <c:y val="3.3265893846602494E-2"/>
          <c:w val="0.80460870516185479"/>
          <c:h val="0.84541447944006998"/>
        </c:manualLayout>
      </c:layout>
      <c:lineChart>
        <c:grouping val="standard"/>
        <c:varyColors val="0"/>
        <c:ser>
          <c:idx val="0"/>
          <c:order val="0"/>
          <c:tx>
            <c:strRef>
              <c:f>'T2-private.LLC.4096-pref'!$CF$4</c:f>
              <c:strCache>
                <c:ptCount val="1"/>
                <c:pt idx="0">
                  <c:v>optimal</c:v>
                </c:pt>
              </c:strCache>
            </c:strRef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val>
            <c:numRef>
              <c:f>'T2-private.LLC.4096-pref'!$CF$5:$CF$1435</c:f>
              <c:numCache>
                <c:formatCode>General</c:formatCode>
                <c:ptCount val="1431"/>
                <c:pt idx="0">
                  <c:v>1.0000613055652074</c:v>
                </c:pt>
                <c:pt idx="1">
                  <c:v>1.000162840067657</c:v>
                </c:pt>
                <c:pt idx="2">
                  <c:v>1.0001777480419145</c:v>
                </c:pt>
                <c:pt idx="3">
                  <c:v>1.0001812195335655</c:v>
                </c:pt>
                <c:pt idx="4">
                  <c:v>1.0002919643278236</c:v>
                </c:pt>
                <c:pt idx="5">
                  <c:v>1.0003132509139161</c:v>
                </c:pt>
                <c:pt idx="6">
                  <c:v>1.0003505992959041</c:v>
                </c:pt>
                <c:pt idx="7">
                  <c:v>1.0004367087179102</c:v>
                </c:pt>
                <c:pt idx="8">
                  <c:v>1.0004444243280062</c:v>
                </c:pt>
                <c:pt idx="9">
                  <c:v>1.000475041370974</c:v>
                </c:pt>
                <c:pt idx="10">
                  <c:v>1.0005134964551743</c:v>
                </c:pt>
                <c:pt idx="11">
                  <c:v>1.0006053066998324</c:v>
                </c:pt>
                <c:pt idx="12">
                  <c:v>1.0007578144582492</c:v>
                </c:pt>
                <c:pt idx="13">
                  <c:v>1.0010042487070689</c:v>
                </c:pt>
                <c:pt idx="14">
                  <c:v>1.0010500000408618</c:v>
                </c:pt>
                <c:pt idx="15">
                  <c:v>1.0012335822885725</c:v>
                </c:pt>
                <c:pt idx="16">
                  <c:v>1.0012544566550172</c:v>
                </c:pt>
                <c:pt idx="17">
                  <c:v>1.0017853909046535</c:v>
                </c:pt>
                <c:pt idx="18">
                  <c:v>1.0018620685751483</c:v>
                </c:pt>
                <c:pt idx="19">
                  <c:v>1.0019836493724321</c:v>
                </c:pt>
                <c:pt idx="20">
                  <c:v>1.0021446354114936</c:v>
                </c:pt>
                <c:pt idx="21">
                  <c:v>1.0021653173367717</c:v>
                </c:pt>
                <c:pt idx="22">
                  <c:v>1.0023283317114529</c:v>
                </c:pt>
                <c:pt idx="23">
                  <c:v>1.0023897800163519</c:v>
                </c:pt>
                <c:pt idx="24">
                  <c:v>1.002711133671468</c:v>
                </c:pt>
                <c:pt idx="25">
                  <c:v>1.0029088301028035</c:v>
                </c:pt>
                <c:pt idx="26">
                  <c:v>1.0030038895536117</c:v>
                </c:pt>
                <c:pt idx="27">
                  <c:v>1.0030420872551729</c:v>
                </c:pt>
                <c:pt idx="28">
                  <c:v>1.0030870951835731</c:v>
                </c:pt>
                <c:pt idx="29">
                  <c:v>1.0031188611144817</c:v>
                </c:pt>
                <c:pt idx="30">
                  <c:v>1.003318081438676</c:v>
                </c:pt>
                <c:pt idx="31">
                  <c:v>1.0033545471856735</c:v>
                </c:pt>
                <c:pt idx="32">
                  <c:v>1.0034779485866128</c:v>
                </c:pt>
                <c:pt idx="33">
                  <c:v>1.0035328914917816</c:v>
                </c:pt>
                <c:pt idx="34">
                  <c:v>1.0036195991419177</c:v>
                </c:pt>
                <c:pt idx="35">
                  <c:v>1.0036688489145613</c:v>
                </c:pt>
                <c:pt idx="36">
                  <c:v>1.0037639804027958</c:v>
                </c:pt>
                <c:pt idx="37">
                  <c:v>1.0037971666779866</c:v>
                </c:pt>
                <c:pt idx="38">
                  <c:v>1.0038014746175512</c:v>
                </c:pt>
                <c:pt idx="39">
                  <c:v>1.0038418207075015</c:v>
                </c:pt>
                <c:pt idx="40">
                  <c:v>1.0038472490871864</c:v>
                </c:pt>
                <c:pt idx="41">
                  <c:v>1.0038861105955306</c:v>
                </c:pt>
                <c:pt idx="42">
                  <c:v>1.0039606250765223</c:v>
                </c:pt>
                <c:pt idx="43">
                  <c:v>1.0039618844153921</c:v>
                </c:pt>
                <c:pt idx="44">
                  <c:v>1.0040314178812881</c:v>
                </c:pt>
                <c:pt idx="45">
                  <c:v>1.0041011964588062</c:v>
                </c:pt>
                <c:pt idx="46">
                  <c:v>1.0041403366745036</c:v>
                </c:pt>
                <c:pt idx="47">
                  <c:v>1.0041532619395801</c:v>
                </c:pt>
                <c:pt idx="48">
                  <c:v>1.0042796734803607</c:v>
                </c:pt>
                <c:pt idx="49">
                  <c:v>1.0043126129647897</c:v>
                </c:pt>
                <c:pt idx="50">
                  <c:v>1.0043169721909768</c:v>
                </c:pt>
                <c:pt idx="51">
                  <c:v>1.0045516327015733</c:v>
                </c:pt>
                <c:pt idx="52">
                  <c:v>1.0046132173071964</c:v>
                </c:pt>
                <c:pt idx="53">
                  <c:v>1.0047101836064167</c:v>
                </c:pt>
                <c:pt idx="54">
                  <c:v>1.0049098204054019</c:v>
                </c:pt>
                <c:pt idx="55">
                  <c:v>1.0049600000000001</c:v>
                </c:pt>
                <c:pt idx="56">
                  <c:v>1.005028836286386</c:v>
                </c:pt>
                <c:pt idx="57">
                  <c:v>1.005030044637131</c:v>
                </c:pt>
                <c:pt idx="58">
                  <c:v>1.0050904501472444</c:v>
                </c:pt>
                <c:pt idx="59">
                  <c:v>1.0052121757130394</c:v>
                </c:pt>
                <c:pt idx="60">
                  <c:v>1.0052492530064214</c:v>
                </c:pt>
                <c:pt idx="61">
                  <c:v>1.0052909317752956</c:v>
                </c:pt>
                <c:pt idx="62">
                  <c:v>1.005387628342667</c:v>
                </c:pt>
                <c:pt idx="63">
                  <c:v>1.0054373975761739</c:v>
                </c:pt>
                <c:pt idx="64">
                  <c:v>1.0054836648359775</c:v>
                </c:pt>
                <c:pt idx="65">
                  <c:v>1.0055780837115762</c:v>
                </c:pt>
                <c:pt idx="66">
                  <c:v>1.0055782063627854</c:v>
                </c:pt>
                <c:pt idx="67">
                  <c:v>1.0056340707639035</c:v>
                </c:pt>
                <c:pt idx="68">
                  <c:v>1.0059306386797022</c:v>
                </c:pt>
                <c:pt idx="69">
                  <c:v>1.0060230641732706</c:v>
                </c:pt>
                <c:pt idx="70">
                  <c:v>1.0060944444929629</c:v>
                </c:pt>
                <c:pt idx="71">
                  <c:v>1.0062274955397754</c:v>
                </c:pt>
                <c:pt idx="72">
                  <c:v>1.0062587732690351</c:v>
                </c:pt>
                <c:pt idx="73">
                  <c:v>1.0063343188930882</c:v>
                </c:pt>
                <c:pt idx="74">
                  <c:v>1.0065633700684495</c:v>
                </c:pt>
                <c:pt idx="75">
                  <c:v>1.0066169617279677</c:v>
                </c:pt>
                <c:pt idx="76">
                  <c:v>1.0066837592851012</c:v>
                </c:pt>
                <c:pt idx="77">
                  <c:v>1.0068572506662035</c:v>
                </c:pt>
                <c:pt idx="78">
                  <c:v>1.0068626953521413</c:v>
                </c:pt>
                <c:pt idx="79">
                  <c:v>1.0068955951164853</c:v>
                </c:pt>
                <c:pt idx="80">
                  <c:v>1.0069522901187973</c:v>
                </c:pt>
                <c:pt idx="81">
                  <c:v>1.0070857690614179</c:v>
                </c:pt>
                <c:pt idx="82">
                  <c:v>1.00711013650825</c:v>
                </c:pt>
                <c:pt idx="83">
                  <c:v>1.0071726496201576</c:v>
                </c:pt>
                <c:pt idx="84">
                  <c:v>1.007200952426214</c:v>
                </c:pt>
                <c:pt idx="85">
                  <c:v>1.0072379982011885</c:v>
                </c:pt>
                <c:pt idx="86">
                  <c:v>1.0072850765012236</c:v>
                </c:pt>
                <c:pt idx="87">
                  <c:v>1.0072926445374371</c:v>
                </c:pt>
                <c:pt idx="88">
                  <c:v>1.007298500557986</c:v>
                </c:pt>
                <c:pt idx="89">
                  <c:v>1.0074306341152006</c:v>
                </c:pt>
                <c:pt idx="90">
                  <c:v>1.0075757150852573</c:v>
                </c:pt>
                <c:pt idx="91">
                  <c:v>1.0075898067201103</c:v>
                </c:pt>
                <c:pt idx="92">
                  <c:v>1.0076202616481513</c:v>
                </c:pt>
                <c:pt idx="93">
                  <c:v>1.0076485770326633</c:v>
                </c:pt>
                <c:pt idx="94">
                  <c:v>1.0076515775827086</c:v>
                </c:pt>
                <c:pt idx="95">
                  <c:v>1.0077346820789259</c:v>
                </c:pt>
                <c:pt idx="96">
                  <c:v>1.007964223870325</c:v>
                </c:pt>
                <c:pt idx="97">
                  <c:v>1.0080517634309045</c:v>
                </c:pt>
                <c:pt idx="98">
                  <c:v>1.0080879931489211</c:v>
                </c:pt>
                <c:pt idx="99">
                  <c:v>1.0082521502659296</c:v>
                </c:pt>
                <c:pt idx="100">
                  <c:v>1.0082585134674176</c:v>
                </c:pt>
                <c:pt idx="101">
                  <c:v>1.008360479154327</c:v>
                </c:pt>
                <c:pt idx="102">
                  <c:v>1.0085415237858375</c:v>
                </c:pt>
                <c:pt idx="103">
                  <c:v>1.0086016774807649</c:v>
                </c:pt>
                <c:pt idx="104">
                  <c:v>1.0086548844438272</c:v>
                </c:pt>
                <c:pt idx="105">
                  <c:v>1.0086635103766721</c:v>
                </c:pt>
                <c:pt idx="106">
                  <c:v>1.0087705037626071</c:v>
                </c:pt>
                <c:pt idx="107">
                  <c:v>1.0088506408416955</c:v>
                </c:pt>
                <c:pt idx="108">
                  <c:v>1.0089387546075601</c:v>
                </c:pt>
                <c:pt idx="109">
                  <c:v>1.0089708465082052</c:v>
                </c:pt>
                <c:pt idx="110">
                  <c:v>1.0089806853269561</c:v>
                </c:pt>
                <c:pt idx="111">
                  <c:v>1.0090834741152019</c:v>
                </c:pt>
                <c:pt idx="112">
                  <c:v>1.0091518702971907</c:v>
                </c:pt>
                <c:pt idx="113">
                  <c:v>1.0092627951559878</c:v>
                </c:pt>
                <c:pt idx="114">
                  <c:v>1.009294675857785</c:v>
                </c:pt>
                <c:pt idx="115">
                  <c:v>1.0092952782322371</c:v>
                </c:pt>
                <c:pt idx="116">
                  <c:v>1.0093016539033526</c:v>
                </c:pt>
                <c:pt idx="117">
                  <c:v>1.0093312450661303</c:v>
                </c:pt>
                <c:pt idx="118">
                  <c:v>1.0093347483284225</c:v>
                </c:pt>
                <c:pt idx="119">
                  <c:v>1.0094192576986425</c:v>
                </c:pt>
                <c:pt idx="120">
                  <c:v>1.0094660086529605</c:v>
                </c:pt>
                <c:pt idx="121">
                  <c:v>1.0095141556035743</c:v>
                </c:pt>
                <c:pt idx="122">
                  <c:v>1.0096254236680586</c:v>
                </c:pt>
                <c:pt idx="123">
                  <c:v>1.009703549017295</c:v>
                </c:pt>
                <c:pt idx="124">
                  <c:v>1.0098199267248333</c:v>
                </c:pt>
                <c:pt idx="125">
                  <c:v>1.0099147527924992</c:v>
                </c:pt>
                <c:pt idx="126">
                  <c:v>1.0099201982762336</c:v>
                </c:pt>
                <c:pt idx="127">
                  <c:v>1.0100137793143666</c:v>
                </c:pt>
                <c:pt idx="128">
                  <c:v>1.0100756987799748</c:v>
                </c:pt>
                <c:pt idx="129">
                  <c:v>1.0102365567013258</c:v>
                </c:pt>
                <c:pt idx="130">
                  <c:v>1.0105287865685797</c:v>
                </c:pt>
                <c:pt idx="131">
                  <c:v>1.0105512577974283</c:v>
                </c:pt>
                <c:pt idx="132">
                  <c:v>1.0106855304041651</c:v>
                </c:pt>
                <c:pt idx="133">
                  <c:v>1.0107044776517102</c:v>
                </c:pt>
                <c:pt idx="134">
                  <c:v>1.010730881304756</c:v>
                </c:pt>
                <c:pt idx="135">
                  <c:v>1.0109401353349599</c:v>
                </c:pt>
                <c:pt idx="136">
                  <c:v>1.0109548120232281</c:v>
                </c:pt>
                <c:pt idx="137">
                  <c:v>1.0109920370728236</c:v>
                </c:pt>
                <c:pt idx="138">
                  <c:v>1.0110706014916546</c:v>
                </c:pt>
                <c:pt idx="139">
                  <c:v>1.01135831243904</c:v>
                </c:pt>
                <c:pt idx="140">
                  <c:v>1.0115054154421417</c:v>
                </c:pt>
                <c:pt idx="141">
                  <c:v>1.0115121448377487</c:v>
                </c:pt>
                <c:pt idx="142">
                  <c:v>1.0118007389408512</c:v>
                </c:pt>
                <c:pt idx="143">
                  <c:v>1.0119356770049208</c:v>
                </c:pt>
                <c:pt idx="144">
                  <c:v>1.0120806517339278</c:v>
                </c:pt>
                <c:pt idx="145">
                  <c:v>1.0121176864470254</c:v>
                </c:pt>
                <c:pt idx="146">
                  <c:v>1.0122380374550262</c:v>
                </c:pt>
                <c:pt idx="147">
                  <c:v>1.0122619415168239</c:v>
                </c:pt>
                <c:pt idx="148">
                  <c:v>1.0122672181754788</c:v>
                </c:pt>
                <c:pt idx="149">
                  <c:v>1.0123554868217859</c:v>
                </c:pt>
                <c:pt idx="150">
                  <c:v>1.0123593715021142</c:v>
                </c:pt>
                <c:pt idx="151">
                  <c:v>1.012427490060412</c:v>
                </c:pt>
                <c:pt idx="152">
                  <c:v>1.0124506607686001</c:v>
                </c:pt>
                <c:pt idx="153">
                  <c:v>1.012525245291428</c:v>
                </c:pt>
                <c:pt idx="154">
                  <c:v>1.0125354310272898</c:v>
                </c:pt>
                <c:pt idx="155">
                  <c:v>1.0125674961696878</c:v>
                </c:pt>
                <c:pt idx="156">
                  <c:v>1.012601261375518</c:v>
                </c:pt>
                <c:pt idx="157">
                  <c:v>1.012632790949777</c:v>
                </c:pt>
                <c:pt idx="158">
                  <c:v>1.0127170943536792</c:v>
                </c:pt>
                <c:pt idx="159">
                  <c:v>1.0127188924000907</c:v>
                </c:pt>
                <c:pt idx="160">
                  <c:v>1.0128119531640116</c:v>
                </c:pt>
                <c:pt idx="161">
                  <c:v>1.012816299791826</c:v>
                </c:pt>
                <c:pt idx="162">
                  <c:v>1.0129006184731517</c:v>
                </c:pt>
                <c:pt idx="163">
                  <c:v>1.0129601919016553</c:v>
                </c:pt>
                <c:pt idx="164">
                  <c:v>1.0129768795309886</c:v>
                </c:pt>
                <c:pt idx="165">
                  <c:v>1.0129881355173798</c:v>
                </c:pt>
                <c:pt idx="166">
                  <c:v>1.013034328909024</c:v>
                </c:pt>
                <c:pt idx="167">
                  <c:v>1.0131291415364392</c:v>
                </c:pt>
                <c:pt idx="168">
                  <c:v>1.0131681921749505</c:v>
                </c:pt>
                <c:pt idx="169">
                  <c:v>1.0132179105175947</c:v>
                </c:pt>
                <c:pt idx="170">
                  <c:v>1.0132545761953864</c:v>
                </c:pt>
                <c:pt idx="171">
                  <c:v>1.0133300987959262</c:v>
                </c:pt>
                <c:pt idx="172">
                  <c:v>1.0133320285117193</c:v>
                </c:pt>
                <c:pt idx="173">
                  <c:v>1.0135137340037776</c:v>
                </c:pt>
                <c:pt idx="174">
                  <c:v>1.0136181648830307</c:v>
                </c:pt>
                <c:pt idx="175">
                  <c:v>1.0136197545760637</c:v>
                </c:pt>
                <c:pt idx="176">
                  <c:v>1.0136254428994727</c:v>
                </c:pt>
                <c:pt idx="177">
                  <c:v>1.013695645654437</c:v>
                </c:pt>
                <c:pt idx="178">
                  <c:v>1.0137359140384079</c:v>
                </c:pt>
                <c:pt idx="179">
                  <c:v>1.0138056128371828</c:v>
                </c:pt>
                <c:pt idx="180">
                  <c:v>1.013850388356937</c:v>
                </c:pt>
                <c:pt idx="181">
                  <c:v>1.0139916086222382</c:v>
                </c:pt>
                <c:pt idx="182">
                  <c:v>1.0140624111595331</c:v>
                </c:pt>
                <c:pt idx="183">
                  <c:v>1.014209862471755</c:v>
                </c:pt>
                <c:pt idx="184">
                  <c:v>1.0143092424203426</c:v>
                </c:pt>
                <c:pt idx="185">
                  <c:v>1.0146324380902532</c:v>
                </c:pt>
                <c:pt idx="186">
                  <c:v>1.0147600261237957</c:v>
                </c:pt>
                <c:pt idx="187">
                  <c:v>1.0148685462986058</c:v>
                </c:pt>
                <c:pt idx="188">
                  <c:v>1.014876087215969</c:v>
                </c:pt>
                <c:pt idx="189">
                  <c:v>1.0148827399286864</c:v>
                </c:pt>
                <c:pt idx="190">
                  <c:v>1.0149449578886771</c:v>
                </c:pt>
                <c:pt idx="191">
                  <c:v>1.015015657473461</c:v>
                </c:pt>
                <c:pt idx="192">
                  <c:v>1.0152885626928871</c:v>
                </c:pt>
                <c:pt idx="193">
                  <c:v>1.0154090297887837</c:v>
                </c:pt>
                <c:pt idx="194">
                  <c:v>1.0154527868097223</c:v>
                </c:pt>
                <c:pt idx="195">
                  <c:v>1.0155128829836666</c:v>
                </c:pt>
                <c:pt idx="196">
                  <c:v>1.0156884763818483</c:v>
                </c:pt>
                <c:pt idx="197">
                  <c:v>1.0156933884101558</c:v>
                </c:pt>
                <c:pt idx="198">
                  <c:v>1.0157064623857768</c:v>
                </c:pt>
                <c:pt idx="199">
                  <c:v>1.0159731401001775</c:v>
                </c:pt>
                <c:pt idx="200">
                  <c:v>1.0160030124403332</c:v>
                </c:pt>
                <c:pt idx="201">
                  <c:v>1.0160773721470837</c:v>
                </c:pt>
                <c:pt idx="202">
                  <c:v>1.0161153263115521</c:v>
                </c:pt>
                <c:pt idx="203">
                  <c:v>1.0162615052145307</c:v>
                </c:pt>
                <c:pt idx="204">
                  <c:v>1.0162889506199255</c:v>
                </c:pt>
                <c:pt idx="205">
                  <c:v>1.0163024946710371</c:v>
                </c:pt>
                <c:pt idx="206">
                  <c:v>1.0163212763125218</c:v>
                </c:pt>
                <c:pt idx="207">
                  <c:v>1.0163422718357165</c:v>
                </c:pt>
                <c:pt idx="208">
                  <c:v>1.0164779264406081</c:v>
                </c:pt>
                <c:pt idx="209">
                  <c:v>1.0165112561715579</c:v>
                </c:pt>
                <c:pt idx="210">
                  <c:v>1.0165669126826249</c:v>
                </c:pt>
                <c:pt idx="211">
                  <c:v>1.0166434497749215</c:v>
                </c:pt>
                <c:pt idx="212">
                  <c:v>1.0166616203835879</c:v>
                </c:pt>
                <c:pt idx="213">
                  <c:v>1.0166621320963172</c:v>
                </c:pt>
                <c:pt idx="214">
                  <c:v>1.0166880377514347</c:v>
                </c:pt>
                <c:pt idx="215">
                  <c:v>1.0166919390569265</c:v>
                </c:pt>
                <c:pt idx="216">
                  <c:v>1.0166986007206196</c:v>
                </c:pt>
                <c:pt idx="217">
                  <c:v>1.0167729542127855</c:v>
                </c:pt>
                <c:pt idx="218">
                  <c:v>1.016827685426692</c:v>
                </c:pt>
                <c:pt idx="219">
                  <c:v>1.0168641599895478</c:v>
                </c:pt>
                <c:pt idx="220">
                  <c:v>1.0168853531970796</c:v>
                </c:pt>
                <c:pt idx="221">
                  <c:v>1.016999884252598</c:v>
                </c:pt>
                <c:pt idx="222">
                  <c:v>1.017029881119156</c:v>
                </c:pt>
                <c:pt idx="223">
                  <c:v>1.0171822474456995</c:v>
                </c:pt>
                <c:pt idx="224">
                  <c:v>1.0171841844972584</c:v>
                </c:pt>
                <c:pt idx="225">
                  <c:v>1.0176305628150144</c:v>
                </c:pt>
                <c:pt idx="226">
                  <c:v>1.0177117906349062</c:v>
                </c:pt>
                <c:pt idx="227">
                  <c:v>1.0177419781063952</c:v>
                </c:pt>
                <c:pt idx="228">
                  <c:v>1.0178926869129248</c:v>
                </c:pt>
                <c:pt idx="229">
                  <c:v>1.0179108109889927</c:v>
                </c:pt>
                <c:pt idx="230">
                  <c:v>1.0179634288264685</c:v>
                </c:pt>
                <c:pt idx="231">
                  <c:v>1.018103423668862</c:v>
                </c:pt>
                <c:pt idx="232">
                  <c:v>1.0183184824767926</c:v>
                </c:pt>
                <c:pt idx="233">
                  <c:v>1.0187640441720385</c:v>
                </c:pt>
                <c:pt idx="234">
                  <c:v>1.0189389030824061</c:v>
                </c:pt>
                <c:pt idx="235">
                  <c:v>1.0189844793943792</c:v>
                </c:pt>
                <c:pt idx="236">
                  <c:v>1.0195646145493003</c:v>
                </c:pt>
                <c:pt idx="237">
                  <c:v>1.0196493231745329</c:v>
                </c:pt>
                <c:pt idx="238">
                  <c:v>1.019665014983181</c:v>
                </c:pt>
                <c:pt idx="239">
                  <c:v>1.0196740482722204</c:v>
                </c:pt>
                <c:pt idx="240">
                  <c:v>1.0197066850834564</c:v>
                </c:pt>
                <c:pt idx="241">
                  <c:v>1.019730573989716</c:v>
                </c:pt>
                <c:pt idx="242">
                  <c:v>1.0198589465379364</c:v>
                </c:pt>
                <c:pt idx="243">
                  <c:v>1.0199118291025231</c:v>
                </c:pt>
                <c:pt idx="244">
                  <c:v>1.019939964486769</c:v>
                </c:pt>
                <c:pt idx="245">
                  <c:v>1.0199809592358222</c:v>
                </c:pt>
                <c:pt idx="246">
                  <c:v>1.0200489499215921</c:v>
                </c:pt>
                <c:pt idx="247">
                  <c:v>1.0201024801397867</c:v>
                </c:pt>
                <c:pt idx="248">
                  <c:v>1.0201493980498326</c:v>
                </c:pt>
                <c:pt idx="249">
                  <c:v>1.0201519998825437</c:v>
                </c:pt>
                <c:pt idx="250">
                  <c:v>1.0201657997095006</c:v>
                </c:pt>
                <c:pt idx="251">
                  <c:v>1.0201958480663862</c:v>
                </c:pt>
                <c:pt idx="252">
                  <c:v>1.0204220281739786</c:v>
                </c:pt>
                <c:pt idx="253">
                  <c:v>1.0205234651412547</c:v>
                </c:pt>
                <c:pt idx="254">
                  <c:v>1.0207199550055308</c:v>
                </c:pt>
                <c:pt idx="255">
                  <c:v>1.020725362693899</c:v>
                </c:pt>
                <c:pt idx="256">
                  <c:v>1.020758560129237</c:v>
                </c:pt>
                <c:pt idx="257">
                  <c:v>1.0208815746331745</c:v>
                </c:pt>
                <c:pt idx="258">
                  <c:v>1.0211698295926508</c:v>
                </c:pt>
                <c:pt idx="259">
                  <c:v>1.0213113308424859</c:v>
                </c:pt>
                <c:pt idx="260">
                  <c:v>1.0213739429108759</c:v>
                </c:pt>
                <c:pt idx="261">
                  <c:v>1.0217759880016424</c:v>
                </c:pt>
                <c:pt idx="262">
                  <c:v>1.0218020239633616</c:v>
                </c:pt>
                <c:pt idx="263">
                  <c:v>1.0218935841496233</c:v>
                </c:pt>
                <c:pt idx="264">
                  <c:v>1.021942374072659</c:v>
                </c:pt>
                <c:pt idx="265">
                  <c:v>1.0219871944495404</c:v>
                </c:pt>
                <c:pt idx="266">
                  <c:v>1.0220136718383177</c:v>
                </c:pt>
                <c:pt idx="267">
                  <c:v>1.0220147944842912</c:v>
                </c:pt>
                <c:pt idx="268">
                  <c:v>1.0220672647959368</c:v>
                </c:pt>
                <c:pt idx="269">
                  <c:v>1.0220854632024012</c:v>
                </c:pt>
                <c:pt idx="270">
                  <c:v>1.0222671368921548</c:v>
                </c:pt>
                <c:pt idx="271">
                  <c:v>1.0223006663494634</c:v>
                </c:pt>
                <c:pt idx="272">
                  <c:v>1.0223055511829646</c:v>
                </c:pt>
                <c:pt idx="273">
                  <c:v>1.0223398539865978</c:v>
                </c:pt>
                <c:pt idx="274">
                  <c:v>1.0224237498158957</c:v>
                </c:pt>
                <c:pt idx="275">
                  <c:v>1.0225712024113316</c:v>
                </c:pt>
                <c:pt idx="276">
                  <c:v>1.0226338917168603</c:v>
                </c:pt>
                <c:pt idx="277">
                  <c:v>1.0226727947416223</c:v>
                </c:pt>
                <c:pt idx="278">
                  <c:v>1.0228581230284757</c:v>
                </c:pt>
                <c:pt idx="279">
                  <c:v>1.0230400277468681</c:v>
                </c:pt>
                <c:pt idx="280">
                  <c:v>1.0230838303124326</c:v>
                </c:pt>
                <c:pt idx="281">
                  <c:v>1.0231014792934612</c:v>
                </c:pt>
                <c:pt idx="282">
                  <c:v>1.0232692330869602</c:v>
                </c:pt>
                <c:pt idx="283">
                  <c:v>1.0234872632446856</c:v>
                </c:pt>
                <c:pt idx="284">
                  <c:v>1.0236366143951987</c:v>
                </c:pt>
                <c:pt idx="285">
                  <c:v>1.0237063360931</c:v>
                </c:pt>
                <c:pt idx="286">
                  <c:v>1.0237595289187211</c:v>
                </c:pt>
                <c:pt idx="287">
                  <c:v>1.0238583909627428</c:v>
                </c:pt>
                <c:pt idx="288">
                  <c:v>1.0240946878843327</c:v>
                </c:pt>
                <c:pt idx="289">
                  <c:v>1.0244855219323663</c:v>
                </c:pt>
                <c:pt idx="290">
                  <c:v>1.0245819569658001</c:v>
                </c:pt>
                <c:pt idx="291">
                  <c:v>1.0247856132063562</c:v>
                </c:pt>
                <c:pt idx="292">
                  <c:v>1.0247927434104867</c:v>
                </c:pt>
                <c:pt idx="293">
                  <c:v>1.0248555689088421</c:v>
                </c:pt>
                <c:pt idx="294">
                  <c:v>1.0248660550315964</c:v>
                </c:pt>
                <c:pt idx="295">
                  <c:v>1.0249888825625997</c:v>
                </c:pt>
                <c:pt idx="296">
                  <c:v>1.0250517807800563</c:v>
                </c:pt>
                <c:pt idx="297">
                  <c:v>1.0250848140490794</c:v>
                </c:pt>
                <c:pt idx="298">
                  <c:v>1.0251083927132034</c:v>
                </c:pt>
                <c:pt idx="299">
                  <c:v>1.0251746305698075</c:v>
                </c:pt>
                <c:pt idx="300">
                  <c:v>1.0252407383130533</c:v>
                </c:pt>
                <c:pt idx="301">
                  <c:v>1.0252886920011466</c:v>
                </c:pt>
                <c:pt idx="302">
                  <c:v>1.0254059228039218</c:v>
                </c:pt>
                <c:pt idx="303">
                  <c:v>1.0255340520745966</c:v>
                </c:pt>
                <c:pt idx="304">
                  <c:v>1.0256863784216208</c:v>
                </c:pt>
                <c:pt idx="305">
                  <c:v>1.0256963802392227</c:v>
                </c:pt>
                <c:pt idx="306">
                  <c:v>1.025749309127121</c:v>
                </c:pt>
                <c:pt idx="307">
                  <c:v>1.0258616381420975</c:v>
                </c:pt>
                <c:pt idx="308">
                  <c:v>1.025966492065328</c:v>
                </c:pt>
                <c:pt idx="309">
                  <c:v>1.0260176805677332</c:v>
                </c:pt>
                <c:pt idx="310">
                  <c:v>1.0260228619499641</c:v>
                </c:pt>
                <c:pt idx="311">
                  <c:v>1.0261335605183097</c:v>
                </c:pt>
                <c:pt idx="312">
                  <c:v>1.0261488556003624</c:v>
                </c:pt>
                <c:pt idx="313">
                  <c:v>1.0263159537494344</c:v>
                </c:pt>
                <c:pt idx="314">
                  <c:v>1.0263172411301753</c:v>
                </c:pt>
                <c:pt idx="315">
                  <c:v>1.0263226784724939</c:v>
                </c:pt>
                <c:pt idx="316">
                  <c:v>1.0264933222221309</c:v>
                </c:pt>
                <c:pt idx="317">
                  <c:v>1.0265102652569553</c:v>
                </c:pt>
                <c:pt idx="318">
                  <c:v>1.0265177419950133</c:v>
                </c:pt>
                <c:pt idx="319">
                  <c:v>1.0266757794001942</c:v>
                </c:pt>
                <c:pt idx="320">
                  <c:v>1.0269730575249925</c:v>
                </c:pt>
                <c:pt idx="321">
                  <c:v>1.0272083087600108</c:v>
                </c:pt>
                <c:pt idx="322">
                  <c:v>1.0272417726295915</c:v>
                </c:pt>
                <c:pt idx="323">
                  <c:v>1.0272885455801362</c:v>
                </c:pt>
                <c:pt idx="324">
                  <c:v>1.0273944589705988</c:v>
                </c:pt>
                <c:pt idx="325">
                  <c:v>1.0274193178064832</c:v>
                </c:pt>
                <c:pt idx="326">
                  <c:v>1.0275937921063325</c:v>
                </c:pt>
                <c:pt idx="327">
                  <c:v>1.0277379716713277</c:v>
                </c:pt>
                <c:pt idx="328">
                  <c:v>1.0277765501392142</c:v>
                </c:pt>
                <c:pt idx="329">
                  <c:v>1.027784036100444</c:v>
                </c:pt>
                <c:pt idx="330">
                  <c:v>1.0279540657663204</c:v>
                </c:pt>
                <c:pt idx="331">
                  <c:v>1.0280031450447609</c:v>
                </c:pt>
                <c:pt idx="332">
                  <c:v>1.0280425512738156</c:v>
                </c:pt>
                <c:pt idx="333">
                  <c:v>1.0281214578759381</c:v>
                </c:pt>
                <c:pt idx="334">
                  <c:v>1.0284029822684517</c:v>
                </c:pt>
                <c:pt idx="335">
                  <c:v>1.0284102236882078</c:v>
                </c:pt>
                <c:pt idx="336">
                  <c:v>1.0285704474796631</c:v>
                </c:pt>
                <c:pt idx="337">
                  <c:v>1.028740478658259</c:v>
                </c:pt>
                <c:pt idx="338">
                  <c:v>1.0288456953564364</c:v>
                </c:pt>
                <c:pt idx="339">
                  <c:v>1.0288853517829335</c:v>
                </c:pt>
                <c:pt idx="340">
                  <c:v>1.029005048781398</c:v>
                </c:pt>
                <c:pt idx="341">
                  <c:v>1.0290285706642184</c:v>
                </c:pt>
                <c:pt idx="342">
                  <c:v>1.0290502254948972</c:v>
                </c:pt>
                <c:pt idx="343">
                  <c:v>1.0290997243602116</c:v>
                </c:pt>
                <c:pt idx="344">
                  <c:v>1.0291337482814902</c:v>
                </c:pt>
                <c:pt idx="345">
                  <c:v>1.0292459298770398</c:v>
                </c:pt>
                <c:pt idx="346">
                  <c:v>1.0292536629117601</c:v>
                </c:pt>
                <c:pt idx="347">
                  <c:v>1.0293013324906883</c:v>
                </c:pt>
                <c:pt idx="348">
                  <c:v>1.0294324493443763</c:v>
                </c:pt>
                <c:pt idx="349">
                  <c:v>1.029472839192499</c:v>
                </c:pt>
                <c:pt idx="350">
                  <c:v>1.0294739700321047</c:v>
                </c:pt>
                <c:pt idx="351">
                  <c:v>1.0295911203559986</c:v>
                </c:pt>
                <c:pt idx="352">
                  <c:v>1.029601458885427</c:v>
                </c:pt>
                <c:pt idx="353">
                  <c:v>1.0296622048131328</c:v>
                </c:pt>
                <c:pt idx="354">
                  <c:v>1.0297587790436964</c:v>
                </c:pt>
                <c:pt idx="355">
                  <c:v>1.0298921759814958</c:v>
                </c:pt>
                <c:pt idx="356">
                  <c:v>1.0299136407154101</c:v>
                </c:pt>
                <c:pt idx="357">
                  <c:v>1.0300095146922694</c:v>
                </c:pt>
                <c:pt idx="358">
                  <c:v>1.0300813519223451</c:v>
                </c:pt>
                <c:pt idx="359">
                  <c:v>1.0301198117465802</c:v>
                </c:pt>
                <c:pt idx="360">
                  <c:v>1.0302078369927508</c:v>
                </c:pt>
                <c:pt idx="361">
                  <c:v>1.030214338759238</c:v>
                </c:pt>
                <c:pt idx="362">
                  <c:v>1.0303820989318626</c:v>
                </c:pt>
                <c:pt idx="363">
                  <c:v>1.0304099786959982</c:v>
                </c:pt>
                <c:pt idx="364">
                  <c:v>1.0304424977190529</c:v>
                </c:pt>
                <c:pt idx="365">
                  <c:v>1.0305066859602205</c:v>
                </c:pt>
                <c:pt idx="366">
                  <c:v>1.0305448170189009</c:v>
                </c:pt>
                <c:pt idx="367">
                  <c:v>1.0306560639755515</c:v>
                </c:pt>
                <c:pt idx="368">
                  <c:v>1.0307433501702603</c:v>
                </c:pt>
                <c:pt idx="369">
                  <c:v>1.0308047038244033</c:v>
                </c:pt>
                <c:pt idx="370">
                  <c:v>1.0308678978893897</c:v>
                </c:pt>
                <c:pt idx="371">
                  <c:v>1.0311132150726996</c:v>
                </c:pt>
                <c:pt idx="372">
                  <c:v>1.0316017561726298</c:v>
                </c:pt>
                <c:pt idx="373">
                  <c:v>1.0318095786338781</c:v>
                </c:pt>
                <c:pt idx="374">
                  <c:v>1.0319274630416817</c:v>
                </c:pt>
                <c:pt idx="375">
                  <c:v>1.0319489773340396</c:v>
                </c:pt>
                <c:pt idx="376">
                  <c:v>1.0320254064167076</c:v>
                </c:pt>
                <c:pt idx="377">
                  <c:v>1.0322191879028599</c:v>
                </c:pt>
                <c:pt idx="378">
                  <c:v>1.0322467323554971</c:v>
                </c:pt>
                <c:pt idx="379">
                  <c:v>1.0322650115761589</c:v>
                </c:pt>
                <c:pt idx="380">
                  <c:v>1.0324026628423364</c:v>
                </c:pt>
                <c:pt idx="381">
                  <c:v>1.0324637621379535</c:v>
                </c:pt>
                <c:pt idx="382">
                  <c:v>1.0324761009087946</c:v>
                </c:pt>
                <c:pt idx="383">
                  <c:v>1.0325663961363996</c:v>
                </c:pt>
                <c:pt idx="384">
                  <c:v>1.0326340245928889</c:v>
                </c:pt>
                <c:pt idx="385">
                  <c:v>1.0328743218279048</c:v>
                </c:pt>
                <c:pt idx="386">
                  <c:v>1.0328898485036684</c:v>
                </c:pt>
                <c:pt idx="387">
                  <c:v>1.0330073875418773</c:v>
                </c:pt>
                <c:pt idx="388">
                  <c:v>1.0330533409913427</c:v>
                </c:pt>
                <c:pt idx="389">
                  <c:v>1.0331585821546851</c:v>
                </c:pt>
                <c:pt idx="390">
                  <c:v>1.0331756025347547</c:v>
                </c:pt>
                <c:pt idx="391">
                  <c:v>1.0332219713151893</c:v>
                </c:pt>
                <c:pt idx="392">
                  <c:v>1.0332488189942368</c:v>
                </c:pt>
                <c:pt idx="393">
                  <c:v>1.0332750418963392</c:v>
                </c:pt>
                <c:pt idx="394">
                  <c:v>1.0333488898804939</c:v>
                </c:pt>
                <c:pt idx="395">
                  <c:v>1.0335378331735487</c:v>
                </c:pt>
                <c:pt idx="396">
                  <c:v>1.0336199728179463</c:v>
                </c:pt>
                <c:pt idx="397">
                  <c:v>1.0336710459769618</c:v>
                </c:pt>
                <c:pt idx="398">
                  <c:v>1.0337914096522383</c:v>
                </c:pt>
                <c:pt idx="399">
                  <c:v>1.0338072849473041</c:v>
                </c:pt>
                <c:pt idx="400">
                  <c:v>1.0340462197512246</c:v>
                </c:pt>
                <c:pt idx="401">
                  <c:v>1.0341543146133518</c:v>
                </c:pt>
                <c:pt idx="402">
                  <c:v>1.0342943479383293</c:v>
                </c:pt>
                <c:pt idx="403">
                  <c:v>1.0344329217256596</c:v>
                </c:pt>
                <c:pt idx="404">
                  <c:v>1.0345943656558014</c:v>
                </c:pt>
                <c:pt idx="405">
                  <c:v>1.0346167901519883</c:v>
                </c:pt>
                <c:pt idx="406">
                  <c:v>1.0346455806967645</c:v>
                </c:pt>
                <c:pt idx="407">
                  <c:v>1.0346993738216996</c:v>
                </c:pt>
                <c:pt idx="408">
                  <c:v>1.0348410020638945</c:v>
                </c:pt>
                <c:pt idx="409">
                  <c:v>1.0348977450303705</c:v>
                </c:pt>
                <c:pt idx="410">
                  <c:v>1.0350666764252636</c:v>
                </c:pt>
                <c:pt idx="411">
                  <c:v>1.0352633988855402</c:v>
                </c:pt>
                <c:pt idx="412">
                  <c:v>1.0354057467862265</c:v>
                </c:pt>
                <c:pt idx="413">
                  <c:v>1.0355600299244252</c:v>
                </c:pt>
                <c:pt idx="414">
                  <c:v>1.0358659062894557</c:v>
                </c:pt>
                <c:pt idx="415">
                  <c:v>1.0359160762796344</c:v>
                </c:pt>
                <c:pt idx="416">
                  <c:v>1.0360519637807664</c:v>
                </c:pt>
                <c:pt idx="417">
                  <c:v>1.0361903922312956</c:v>
                </c:pt>
                <c:pt idx="418">
                  <c:v>1.0361959793938862</c:v>
                </c:pt>
                <c:pt idx="419">
                  <c:v>1.036263871891224</c:v>
                </c:pt>
                <c:pt idx="420">
                  <c:v>1.036354726238077</c:v>
                </c:pt>
                <c:pt idx="421">
                  <c:v>1.0364929228626607</c:v>
                </c:pt>
                <c:pt idx="422">
                  <c:v>1.0365339234212454</c:v>
                </c:pt>
                <c:pt idx="423">
                  <c:v>1.0365389362613946</c:v>
                </c:pt>
                <c:pt idx="424">
                  <c:v>1.036751854585237</c:v>
                </c:pt>
                <c:pt idx="425">
                  <c:v>1.0368110362692138</c:v>
                </c:pt>
                <c:pt idx="426">
                  <c:v>1.0369760167143378</c:v>
                </c:pt>
                <c:pt idx="427">
                  <c:v>1.0371448779590582</c:v>
                </c:pt>
                <c:pt idx="428">
                  <c:v>1.0375085002230213</c:v>
                </c:pt>
                <c:pt idx="429">
                  <c:v>1.0375650988379042</c:v>
                </c:pt>
                <c:pt idx="430">
                  <c:v>1.0376263146160483</c:v>
                </c:pt>
                <c:pt idx="431">
                  <c:v>1.0376846878477104</c:v>
                </c:pt>
                <c:pt idx="432">
                  <c:v>1.0377630508970774</c:v>
                </c:pt>
                <c:pt idx="433">
                  <c:v>1.0379288684310115</c:v>
                </c:pt>
                <c:pt idx="434">
                  <c:v>1.038087460993643</c:v>
                </c:pt>
                <c:pt idx="435">
                  <c:v>1.0380978848381699</c:v>
                </c:pt>
                <c:pt idx="436">
                  <c:v>1.0381254473648105</c:v>
                </c:pt>
                <c:pt idx="437">
                  <c:v>1.0381378537973354</c:v>
                </c:pt>
                <c:pt idx="438">
                  <c:v>1.03832803253044</c:v>
                </c:pt>
                <c:pt idx="439">
                  <c:v>1.0383916878173451</c:v>
                </c:pt>
                <c:pt idx="440">
                  <c:v>1.0384126428395242</c:v>
                </c:pt>
                <c:pt idx="441">
                  <c:v>1.0384461066750406</c:v>
                </c:pt>
                <c:pt idx="442">
                  <c:v>1.0384640206671232</c:v>
                </c:pt>
                <c:pt idx="443">
                  <c:v>1.0385365117627374</c:v>
                </c:pt>
                <c:pt idx="444">
                  <c:v>1.0386149137822527</c:v>
                </c:pt>
                <c:pt idx="445">
                  <c:v>1.0386342933941251</c:v>
                </c:pt>
                <c:pt idx="446">
                  <c:v>1.0386750442771888</c:v>
                </c:pt>
                <c:pt idx="447">
                  <c:v>1.0387158222887944</c:v>
                </c:pt>
                <c:pt idx="448">
                  <c:v>1.0388274242629234</c:v>
                </c:pt>
                <c:pt idx="449">
                  <c:v>1.0389343591859188</c:v>
                </c:pt>
                <c:pt idx="450">
                  <c:v>1.0389900497112923</c:v>
                </c:pt>
                <c:pt idx="451">
                  <c:v>1.0389965869909743</c:v>
                </c:pt>
                <c:pt idx="452">
                  <c:v>1.0390073817367804</c:v>
                </c:pt>
                <c:pt idx="453">
                  <c:v>1.039043217016399</c:v>
                </c:pt>
                <c:pt idx="454">
                  <c:v>1.039302993726072</c:v>
                </c:pt>
                <c:pt idx="455">
                  <c:v>1.0393549073564021</c:v>
                </c:pt>
                <c:pt idx="456">
                  <c:v>1.03936085846282</c:v>
                </c:pt>
                <c:pt idx="457">
                  <c:v>1.0394186255964488</c:v>
                </c:pt>
                <c:pt idx="458">
                  <c:v>1.0397152931870639</c:v>
                </c:pt>
                <c:pt idx="459">
                  <c:v>1.0397181323474691</c:v>
                </c:pt>
                <c:pt idx="460">
                  <c:v>1.0397259537094543</c:v>
                </c:pt>
                <c:pt idx="461">
                  <c:v>1.039766728768845</c:v>
                </c:pt>
                <c:pt idx="462">
                  <c:v>1.0401082278053784</c:v>
                </c:pt>
                <c:pt idx="463">
                  <c:v>1.0401305882387044</c:v>
                </c:pt>
                <c:pt idx="464">
                  <c:v>1.0402198665519415</c:v>
                </c:pt>
                <c:pt idx="465">
                  <c:v>1.0402999631740653</c:v>
                </c:pt>
                <c:pt idx="466">
                  <c:v>1.0403733183937336</c:v>
                </c:pt>
                <c:pt idx="467">
                  <c:v>1.04057656524737</c:v>
                </c:pt>
                <c:pt idx="468">
                  <c:v>1.0406646916086832</c:v>
                </c:pt>
                <c:pt idx="469">
                  <c:v>1.0407354113769303</c:v>
                </c:pt>
                <c:pt idx="470">
                  <c:v>1.0407899860762044</c:v>
                </c:pt>
                <c:pt idx="471">
                  <c:v>1.0408803764847914</c:v>
                </c:pt>
                <c:pt idx="472">
                  <c:v>1.041190781521119</c:v>
                </c:pt>
                <c:pt idx="473">
                  <c:v>1.0412064332140027</c:v>
                </c:pt>
                <c:pt idx="474">
                  <c:v>1.0412869206800857</c:v>
                </c:pt>
                <c:pt idx="475">
                  <c:v>1.0412937018411599</c:v>
                </c:pt>
                <c:pt idx="476">
                  <c:v>1.0415319197296884</c:v>
                </c:pt>
                <c:pt idx="477">
                  <c:v>1.0416231188293503</c:v>
                </c:pt>
                <c:pt idx="478">
                  <c:v>1.0416691706833996</c:v>
                </c:pt>
                <c:pt idx="479">
                  <c:v>1.0417484438786591</c:v>
                </c:pt>
                <c:pt idx="480">
                  <c:v>1.0417805685682064</c:v>
                </c:pt>
                <c:pt idx="481">
                  <c:v>1.0418387369438997</c:v>
                </c:pt>
                <c:pt idx="482">
                  <c:v>1.0418602020681627</c:v>
                </c:pt>
                <c:pt idx="483">
                  <c:v>1.0420397155349659</c:v>
                </c:pt>
                <c:pt idx="484">
                  <c:v>1.0420442385159154</c:v>
                </c:pt>
                <c:pt idx="485">
                  <c:v>1.0420673827211142</c:v>
                </c:pt>
                <c:pt idx="486">
                  <c:v>1.0421643880817457</c:v>
                </c:pt>
                <c:pt idx="487">
                  <c:v>1.0422370730442196</c:v>
                </c:pt>
                <c:pt idx="488">
                  <c:v>1.0423937331912607</c:v>
                </c:pt>
                <c:pt idx="489">
                  <c:v>1.04240957849224</c:v>
                </c:pt>
                <c:pt idx="490">
                  <c:v>1.0424370542738606</c:v>
                </c:pt>
                <c:pt idx="491">
                  <c:v>1.0424908470287633</c:v>
                </c:pt>
                <c:pt idx="492">
                  <c:v>1.042579324538528</c:v>
                </c:pt>
                <c:pt idx="493">
                  <c:v>1.0426024806281942</c:v>
                </c:pt>
                <c:pt idx="494">
                  <c:v>1.0429541553229065</c:v>
                </c:pt>
                <c:pt idx="495">
                  <c:v>1.0429889338061771</c:v>
                </c:pt>
                <c:pt idx="496">
                  <c:v>1.0431180653806567</c:v>
                </c:pt>
                <c:pt idx="497">
                  <c:v>1.0432685551314327</c:v>
                </c:pt>
                <c:pt idx="498">
                  <c:v>1.0432958094887372</c:v>
                </c:pt>
                <c:pt idx="499">
                  <c:v>1.0434539940742982</c:v>
                </c:pt>
                <c:pt idx="500">
                  <c:v>1.0436135896165226</c:v>
                </c:pt>
                <c:pt idx="501">
                  <c:v>1.0437664437546128</c:v>
                </c:pt>
                <c:pt idx="502">
                  <c:v>1.0440363540944391</c:v>
                </c:pt>
                <c:pt idx="503">
                  <c:v>1.0442622759970306</c:v>
                </c:pt>
                <c:pt idx="504">
                  <c:v>1.0443237892910047</c:v>
                </c:pt>
                <c:pt idx="505">
                  <c:v>1.0444938470475085</c:v>
                </c:pt>
                <c:pt idx="506">
                  <c:v>1.0446992093242458</c:v>
                </c:pt>
                <c:pt idx="507">
                  <c:v>1.0447297494388459</c:v>
                </c:pt>
                <c:pt idx="508">
                  <c:v>1.0448600458548596</c:v>
                </c:pt>
                <c:pt idx="509">
                  <c:v>1.0448849025630929</c:v>
                </c:pt>
                <c:pt idx="510">
                  <c:v>1.044931050724045</c:v>
                </c:pt>
                <c:pt idx="511">
                  <c:v>1.0449545653133656</c:v>
                </c:pt>
                <c:pt idx="512">
                  <c:v>1.0450186268436084</c:v>
                </c:pt>
                <c:pt idx="513">
                  <c:v>1.0450627676308284</c:v>
                </c:pt>
                <c:pt idx="514">
                  <c:v>1.0451585003378614</c:v>
                </c:pt>
                <c:pt idx="515">
                  <c:v>1.0451758758795249</c:v>
                </c:pt>
                <c:pt idx="516">
                  <c:v>1.0452521534181252</c:v>
                </c:pt>
                <c:pt idx="517">
                  <c:v>1.0454873889168463</c:v>
                </c:pt>
                <c:pt idx="518">
                  <c:v>1.0455191556522161</c:v>
                </c:pt>
                <c:pt idx="519">
                  <c:v>1.0455332986264296</c:v>
                </c:pt>
                <c:pt idx="520">
                  <c:v>1.0456248480966812</c:v>
                </c:pt>
                <c:pt idx="521">
                  <c:v>1.0457086241459372</c:v>
                </c:pt>
                <c:pt idx="522">
                  <c:v>1.0459804213807109</c:v>
                </c:pt>
                <c:pt idx="523">
                  <c:v>1.0459879317657539</c:v>
                </c:pt>
                <c:pt idx="524">
                  <c:v>1.0460191250023072</c:v>
                </c:pt>
                <c:pt idx="525">
                  <c:v>1.0460252061640467</c:v>
                </c:pt>
                <c:pt idx="526">
                  <c:v>1.0461738540724914</c:v>
                </c:pt>
                <c:pt idx="527">
                  <c:v>1.0462147663640056</c:v>
                </c:pt>
                <c:pt idx="528">
                  <c:v>1.04624187143466</c:v>
                </c:pt>
                <c:pt idx="529">
                  <c:v>1.0463953615202477</c:v>
                </c:pt>
                <c:pt idx="530">
                  <c:v>1.0464696063741581</c:v>
                </c:pt>
                <c:pt idx="531">
                  <c:v>1.0464892244631521</c:v>
                </c:pt>
                <c:pt idx="532">
                  <c:v>1.0465381720088236</c:v>
                </c:pt>
                <c:pt idx="533">
                  <c:v>1.0465657566117137</c:v>
                </c:pt>
                <c:pt idx="534">
                  <c:v>1.0465950494900653</c:v>
                </c:pt>
                <c:pt idx="535">
                  <c:v>1.0466966050036224</c:v>
                </c:pt>
                <c:pt idx="536">
                  <c:v>1.0469326818290992</c:v>
                </c:pt>
                <c:pt idx="537">
                  <c:v>1.0469543097334999</c:v>
                </c:pt>
                <c:pt idx="538">
                  <c:v>1.0472491383497944</c:v>
                </c:pt>
                <c:pt idx="539">
                  <c:v>1.0472822691278523</c:v>
                </c:pt>
                <c:pt idx="540">
                  <c:v>1.0472925584813295</c:v>
                </c:pt>
                <c:pt idx="541">
                  <c:v>1.0473076120660088</c:v>
                </c:pt>
                <c:pt idx="542">
                  <c:v>1.0473999842683095</c:v>
                </c:pt>
                <c:pt idx="543">
                  <c:v>1.0474517768515472</c:v>
                </c:pt>
                <c:pt idx="544">
                  <c:v>1.0475880381915998</c:v>
                </c:pt>
                <c:pt idx="545">
                  <c:v>1.0476093920153804</c:v>
                </c:pt>
                <c:pt idx="546">
                  <c:v>1.0476736163012748</c:v>
                </c:pt>
                <c:pt idx="547">
                  <c:v>1.0477539120807369</c:v>
                </c:pt>
                <c:pt idx="548">
                  <c:v>1.0479577381371832</c:v>
                </c:pt>
                <c:pt idx="549">
                  <c:v>1.0479877913970639</c:v>
                </c:pt>
                <c:pt idx="550">
                  <c:v>1.048109822155987</c:v>
                </c:pt>
                <c:pt idx="551">
                  <c:v>1.0483593693813296</c:v>
                </c:pt>
                <c:pt idx="552">
                  <c:v>1.0484182045430352</c:v>
                </c:pt>
                <c:pt idx="553">
                  <c:v>1.0484596768300798</c:v>
                </c:pt>
                <c:pt idx="554">
                  <c:v>1.0487139021490399</c:v>
                </c:pt>
                <c:pt idx="555">
                  <c:v>1.0487657896548757</c:v>
                </c:pt>
                <c:pt idx="556">
                  <c:v>1.0487899130210208</c:v>
                </c:pt>
                <c:pt idx="557">
                  <c:v>1.0490153743214781</c:v>
                </c:pt>
                <c:pt idx="558">
                  <c:v>1.0490796848019122</c:v>
                </c:pt>
                <c:pt idx="559">
                  <c:v>1.049094316496969</c:v>
                </c:pt>
                <c:pt idx="560">
                  <c:v>1.0491623850897533</c:v>
                </c:pt>
                <c:pt idx="561">
                  <c:v>1.0491701808253444</c:v>
                </c:pt>
                <c:pt idx="562">
                  <c:v>1.0495167650649826</c:v>
                </c:pt>
                <c:pt idx="563">
                  <c:v>1.0495605595335933</c:v>
                </c:pt>
                <c:pt idx="564">
                  <c:v>1.0496874817284059</c:v>
                </c:pt>
                <c:pt idx="565">
                  <c:v>1.0497518334127645</c:v>
                </c:pt>
                <c:pt idx="566">
                  <c:v>1.0500016444345983</c:v>
                </c:pt>
                <c:pt idx="567">
                  <c:v>1.0504118264768381</c:v>
                </c:pt>
                <c:pt idx="568">
                  <c:v>1.0504281893957683</c:v>
                </c:pt>
                <c:pt idx="569">
                  <c:v>1.0504644185781091</c:v>
                </c:pt>
                <c:pt idx="570">
                  <c:v>1.0504922945054402</c:v>
                </c:pt>
                <c:pt idx="571">
                  <c:v>1.0505098184068755</c:v>
                </c:pt>
                <c:pt idx="572">
                  <c:v>1.0506622336011187</c:v>
                </c:pt>
                <c:pt idx="573">
                  <c:v>1.0506666793505528</c:v>
                </c:pt>
                <c:pt idx="574">
                  <c:v>1.050673006365874</c:v>
                </c:pt>
                <c:pt idx="575">
                  <c:v>1.0506883626575194</c:v>
                </c:pt>
                <c:pt idx="576">
                  <c:v>1.0509321481249547</c:v>
                </c:pt>
                <c:pt idx="577">
                  <c:v>1.0509685852028241</c:v>
                </c:pt>
                <c:pt idx="578">
                  <c:v>1.0511721195112633</c:v>
                </c:pt>
                <c:pt idx="579">
                  <c:v>1.0513347441264764</c:v>
                </c:pt>
                <c:pt idx="580">
                  <c:v>1.051391099355973</c:v>
                </c:pt>
                <c:pt idx="581">
                  <c:v>1.0513979463183762</c:v>
                </c:pt>
                <c:pt idx="582">
                  <c:v>1.0514710372523013</c:v>
                </c:pt>
                <c:pt idx="583">
                  <c:v>1.0515222902998773</c:v>
                </c:pt>
                <c:pt idx="584">
                  <c:v>1.0517551432958423</c:v>
                </c:pt>
                <c:pt idx="585">
                  <c:v>1.0519603882307846</c:v>
                </c:pt>
                <c:pt idx="586">
                  <c:v>1.0520248792569611</c:v>
                </c:pt>
                <c:pt idx="587">
                  <c:v>1.0521364721744817</c:v>
                </c:pt>
                <c:pt idx="588">
                  <c:v>1.0522770365821765</c:v>
                </c:pt>
                <c:pt idx="589">
                  <c:v>1.0524422417938073</c:v>
                </c:pt>
                <c:pt idx="590">
                  <c:v>1.05261355288388</c:v>
                </c:pt>
                <c:pt idx="591">
                  <c:v>1.0527725599687268</c:v>
                </c:pt>
                <c:pt idx="592">
                  <c:v>1.0527900620925403</c:v>
                </c:pt>
                <c:pt idx="593">
                  <c:v>1.0528006528817977</c:v>
                </c:pt>
                <c:pt idx="594">
                  <c:v>1.0529417061265189</c:v>
                </c:pt>
                <c:pt idx="595">
                  <c:v>1.0529421953992197</c:v>
                </c:pt>
                <c:pt idx="596">
                  <c:v>1.0529501162402666</c:v>
                </c:pt>
                <c:pt idx="597">
                  <c:v>1.0531930788663229</c:v>
                </c:pt>
                <c:pt idx="598">
                  <c:v>1.0536534961698005</c:v>
                </c:pt>
                <c:pt idx="599">
                  <c:v>1.0539192106120099</c:v>
                </c:pt>
                <c:pt idx="600">
                  <c:v>1.0539838217248996</c:v>
                </c:pt>
                <c:pt idx="601">
                  <c:v>1.054007540033109</c:v>
                </c:pt>
                <c:pt idx="602">
                  <c:v>1.0544475536668427</c:v>
                </c:pt>
                <c:pt idx="603">
                  <c:v>1.0544637461655324</c:v>
                </c:pt>
                <c:pt idx="604">
                  <c:v>1.0545299181862626</c:v>
                </c:pt>
                <c:pt idx="605">
                  <c:v>1.0546386401606875</c:v>
                </c:pt>
                <c:pt idx="606">
                  <c:v>1.0546697038939099</c:v>
                </c:pt>
                <c:pt idx="607">
                  <c:v>1.0548181655540669</c:v>
                </c:pt>
                <c:pt idx="608">
                  <c:v>1.0548880226782336</c:v>
                </c:pt>
                <c:pt idx="609">
                  <c:v>1.0549889547911735</c:v>
                </c:pt>
                <c:pt idx="610">
                  <c:v>1.0550056574175701</c:v>
                </c:pt>
                <c:pt idx="611">
                  <c:v>1.0550303732810846</c:v>
                </c:pt>
                <c:pt idx="612">
                  <c:v>1.0550308635243308</c:v>
                </c:pt>
                <c:pt idx="613">
                  <c:v>1.055203585422684</c:v>
                </c:pt>
                <c:pt idx="614">
                  <c:v>1.0552413065796129</c:v>
                </c:pt>
                <c:pt idx="615">
                  <c:v>1.0552788138427744</c:v>
                </c:pt>
                <c:pt idx="616">
                  <c:v>1.0552969739322204</c:v>
                </c:pt>
                <c:pt idx="617">
                  <c:v>1.0553059987443429</c:v>
                </c:pt>
                <c:pt idx="618">
                  <c:v>1.0553948089242509</c:v>
                </c:pt>
                <c:pt idx="619">
                  <c:v>1.0554663875856087</c:v>
                </c:pt>
                <c:pt idx="620">
                  <c:v>1.0556218691361632</c:v>
                </c:pt>
                <c:pt idx="621">
                  <c:v>1.0556275466737577</c:v>
                </c:pt>
                <c:pt idx="622">
                  <c:v>1.0557483014932749</c:v>
                </c:pt>
                <c:pt idx="623">
                  <c:v>1.0557488328793665</c:v>
                </c:pt>
                <c:pt idx="624">
                  <c:v>1.0559207510907413</c:v>
                </c:pt>
                <c:pt idx="625">
                  <c:v>1.0559368020142825</c:v>
                </c:pt>
                <c:pt idx="626">
                  <c:v>1.0559396237080341</c:v>
                </c:pt>
                <c:pt idx="627">
                  <c:v>1.055956668905413</c:v>
                </c:pt>
                <c:pt idx="628">
                  <c:v>1.056021404925835</c:v>
                </c:pt>
                <c:pt idx="629">
                  <c:v>1.0560484260849945</c:v>
                </c:pt>
                <c:pt idx="630">
                  <c:v>1.056096693236813</c:v>
                </c:pt>
                <c:pt idx="631">
                  <c:v>1.0561233331961077</c:v>
                </c:pt>
                <c:pt idx="632">
                  <c:v>1.0562909561626042</c:v>
                </c:pt>
                <c:pt idx="633">
                  <c:v>1.0563228112294378</c:v>
                </c:pt>
                <c:pt idx="634">
                  <c:v>1.0563463761472232</c:v>
                </c:pt>
                <c:pt idx="635">
                  <c:v>1.0563567545538657</c:v>
                </c:pt>
                <c:pt idx="636">
                  <c:v>1.0564259411718691</c:v>
                </c:pt>
                <c:pt idx="637">
                  <c:v>1.0566876592726513</c:v>
                </c:pt>
                <c:pt idx="638">
                  <c:v>1.0568133101002559</c:v>
                </c:pt>
                <c:pt idx="639">
                  <c:v>1.0570419968435532</c:v>
                </c:pt>
                <c:pt idx="640">
                  <c:v>1.0571183951912253</c:v>
                </c:pt>
                <c:pt idx="641">
                  <c:v>1.0571253248105947</c:v>
                </c:pt>
                <c:pt idx="642">
                  <c:v>1.057157276975536</c:v>
                </c:pt>
                <c:pt idx="643">
                  <c:v>1.0571901324761275</c:v>
                </c:pt>
                <c:pt idx="644">
                  <c:v>1.05719930628558</c:v>
                </c:pt>
                <c:pt idx="645">
                  <c:v>1.0573153401439495</c:v>
                </c:pt>
                <c:pt idx="646">
                  <c:v>1.0576715168887845</c:v>
                </c:pt>
                <c:pt idx="647">
                  <c:v>1.0580744896324943</c:v>
                </c:pt>
                <c:pt idx="648">
                  <c:v>1.0581035299022008</c:v>
                </c:pt>
                <c:pt idx="649">
                  <c:v>1.0581647886884</c:v>
                </c:pt>
                <c:pt idx="650">
                  <c:v>1.0584560092776463</c:v>
                </c:pt>
                <c:pt idx="651">
                  <c:v>1.0584801730508966</c:v>
                </c:pt>
                <c:pt idx="652">
                  <c:v>1.0585365599863152</c:v>
                </c:pt>
                <c:pt idx="653">
                  <c:v>1.0585447236765297</c:v>
                </c:pt>
                <c:pt idx="654">
                  <c:v>1.0587215558019041</c:v>
                </c:pt>
                <c:pt idx="655">
                  <c:v>1.0587811689547919</c:v>
                </c:pt>
                <c:pt idx="656">
                  <c:v>1.0588763137786426</c:v>
                </c:pt>
                <c:pt idx="657">
                  <c:v>1.059006999385657</c:v>
                </c:pt>
                <c:pt idx="658">
                  <c:v>1.0591686990895715</c:v>
                </c:pt>
                <c:pt idx="659">
                  <c:v>1.0591854678898431</c:v>
                </c:pt>
                <c:pt idx="660">
                  <c:v>1.0592841338128536</c:v>
                </c:pt>
                <c:pt idx="661">
                  <c:v>1.0593387342960583</c:v>
                </c:pt>
                <c:pt idx="662">
                  <c:v>1.0593569642518919</c:v>
                </c:pt>
                <c:pt idx="663">
                  <c:v>1.0594313787960516</c:v>
                </c:pt>
                <c:pt idx="664">
                  <c:v>1.0594650994257975</c:v>
                </c:pt>
                <c:pt idx="665">
                  <c:v>1.0596409737832124</c:v>
                </c:pt>
                <c:pt idx="666">
                  <c:v>1.0596480234175545</c:v>
                </c:pt>
                <c:pt idx="667">
                  <c:v>1.0597588699567726</c:v>
                </c:pt>
                <c:pt idx="668">
                  <c:v>1.0597617018639243</c:v>
                </c:pt>
                <c:pt idx="669">
                  <c:v>1.0599509189648781</c:v>
                </c:pt>
                <c:pt idx="670">
                  <c:v>1.0601093640383943</c:v>
                </c:pt>
                <c:pt idx="671">
                  <c:v>1.0602323678862</c:v>
                </c:pt>
                <c:pt idx="672">
                  <c:v>1.0602638166074116</c:v>
                </c:pt>
                <c:pt idx="673">
                  <c:v>1.0604208221135663</c:v>
                </c:pt>
                <c:pt idx="674">
                  <c:v>1.0605713672875547</c:v>
                </c:pt>
                <c:pt idx="675">
                  <c:v>1.0606129598440694</c:v>
                </c:pt>
                <c:pt idx="676">
                  <c:v>1.0607034919229363</c:v>
                </c:pt>
                <c:pt idx="677">
                  <c:v>1.0609304186963777</c:v>
                </c:pt>
                <c:pt idx="678">
                  <c:v>1.0609954596353419</c:v>
                </c:pt>
                <c:pt idx="679">
                  <c:v>1.0611866107738763</c:v>
                </c:pt>
                <c:pt idx="680">
                  <c:v>1.0612516674188404</c:v>
                </c:pt>
                <c:pt idx="681">
                  <c:v>1.0615700198103768</c:v>
                </c:pt>
                <c:pt idx="682">
                  <c:v>1.0615918914605478</c:v>
                </c:pt>
                <c:pt idx="683">
                  <c:v>1.0617372657952677</c:v>
                </c:pt>
                <c:pt idx="684">
                  <c:v>1.061901838423561</c:v>
                </c:pt>
                <c:pt idx="685">
                  <c:v>1.061935432754499</c:v>
                </c:pt>
                <c:pt idx="686">
                  <c:v>1.0620020736548865</c:v>
                </c:pt>
                <c:pt idx="687">
                  <c:v>1.0620570612761691</c:v>
                </c:pt>
                <c:pt idx="688">
                  <c:v>1.0621372648591052</c:v>
                </c:pt>
                <c:pt idx="689">
                  <c:v>1.0621830355398603</c:v>
                </c:pt>
                <c:pt idx="690">
                  <c:v>1.0622344801449366</c:v>
                </c:pt>
                <c:pt idx="691">
                  <c:v>1.0624357479057696</c:v>
                </c:pt>
                <c:pt idx="692">
                  <c:v>1.0625065685759325</c:v>
                </c:pt>
                <c:pt idx="693">
                  <c:v>1.0625208708537464</c:v>
                </c:pt>
                <c:pt idx="694">
                  <c:v>1.0625596242310633</c:v>
                </c:pt>
                <c:pt idx="695">
                  <c:v>1.0626282820164483</c:v>
                </c:pt>
                <c:pt idx="696">
                  <c:v>1.0627065629899599</c:v>
                </c:pt>
                <c:pt idx="697">
                  <c:v>1.0628795537848943</c:v>
                </c:pt>
                <c:pt idx="698">
                  <c:v>1.0630306312288156</c:v>
                </c:pt>
                <c:pt idx="699">
                  <c:v>1.0632919148616773</c:v>
                </c:pt>
                <c:pt idx="700">
                  <c:v>1.0634474985770683</c:v>
                </c:pt>
                <c:pt idx="701">
                  <c:v>1.0634542163252296</c:v>
                </c:pt>
                <c:pt idx="702">
                  <c:v>1.0634658090097182</c:v>
                </c:pt>
                <c:pt idx="703">
                  <c:v>1.063627389281766</c:v>
                </c:pt>
                <c:pt idx="704">
                  <c:v>1.0637015952822932</c:v>
                </c:pt>
                <c:pt idx="705">
                  <c:v>1.0640002962955526</c:v>
                </c:pt>
                <c:pt idx="706">
                  <c:v>1.0640364032815215</c:v>
                </c:pt>
                <c:pt idx="707">
                  <c:v>1.0640419403092458</c:v>
                </c:pt>
                <c:pt idx="708">
                  <c:v>1.0640636295260564</c:v>
                </c:pt>
                <c:pt idx="709">
                  <c:v>1.0641288625482814</c:v>
                </c:pt>
                <c:pt idx="710">
                  <c:v>1.0641362664929828</c:v>
                </c:pt>
                <c:pt idx="711">
                  <c:v>1.0643742981484126</c:v>
                </c:pt>
                <c:pt idx="712">
                  <c:v>1.0644395502163531</c:v>
                </c:pt>
                <c:pt idx="713">
                  <c:v>1.0644610308913667</c:v>
                </c:pt>
                <c:pt idx="714">
                  <c:v>1.0645381831165655</c:v>
                </c:pt>
                <c:pt idx="715">
                  <c:v>1.0646928649152874</c:v>
                </c:pt>
                <c:pt idx="716">
                  <c:v>1.0647077143700565</c:v>
                </c:pt>
                <c:pt idx="717">
                  <c:v>1.0647698162340626</c:v>
                </c:pt>
                <c:pt idx="718">
                  <c:v>1.0647729868782667</c:v>
                </c:pt>
                <c:pt idx="719">
                  <c:v>1.0650536453278541</c:v>
                </c:pt>
                <c:pt idx="720">
                  <c:v>1.0651049604637912</c:v>
                </c:pt>
                <c:pt idx="721">
                  <c:v>1.0651808963805385</c:v>
                </c:pt>
                <c:pt idx="722">
                  <c:v>1.065242956527845</c:v>
                </c:pt>
                <c:pt idx="723">
                  <c:v>1.0652461978974392</c:v>
                </c:pt>
                <c:pt idx="724">
                  <c:v>1.0652825194004396</c:v>
                </c:pt>
                <c:pt idx="725">
                  <c:v>1.065797795830832</c:v>
                </c:pt>
                <c:pt idx="726">
                  <c:v>1.0658736001248961</c:v>
                </c:pt>
                <c:pt idx="727">
                  <c:v>1.0659872393021177</c:v>
                </c:pt>
                <c:pt idx="728">
                  <c:v>1.0660820952128633</c:v>
                </c:pt>
                <c:pt idx="729">
                  <c:v>1.066137294086728</c:v>
                </c:pt>
                <c:pt idx="730">
                  <c:v>1.0664745704342125</c:v>
                </c:pt>
                <c:pt idx="731">
                  <c:v>1.0665885283129439</c:v>
                </c:pt>
                <c:pt idx="732">
                  <c:v>1.0666028855375449</c:v>
                </c:pt>
                <c:pt idx="733">
                  <c:v>1.0672893645368329</c:v>
                </c:pt>
                <c:pt idx="734">
                  <c:v>1.0676597251435738</c:v>
                </c:pt>
                <c:pt idx="735">
                  <c:v>1.0677766011560692</c:v>
                </c:pt>
                <c:pt idx="736">
                  <c:v>1.0679616696293945</c:v>
                </c:pt>
                <c:pt idx="737">
                  <c:v>1.0680340458914743</c:v>
                </c:pt>
                <c:pt idx="738">
                  <c:v>1.0680407659147024</c:v>
                </c:pt>
                <c:pt idx="739">
                  <c:v>1.0682079646277671</c:v>
                </c:pt>
                <c:pt idx="740">
                  <c:v>1.0682793266368613</c:v>
                </c:pt>
                <c:pt idx="741">
                  <c:v>1.0683415673065926</c:v>
                </c:pt>
                <c:pt idx="742">
                  <c:v>1.0683448181047803</c:v>
                </c:pt>
                <c:pt idx="743">
                  <c:v>1.0684692111953888</c:v>
                </c:pt>
                <c:pt idx="744">
                  <c:v>1.0685071886282607</c:v>
                </c:pt>
                <c:pt idx="745">
                  <c:v>1.0685347143042878</c:v>
                </c:pt>
                <c:pt idx="746">
                  <c:v>1.0685658427593911</c:v>
                </c:pt>
                <c:pt idx="747">
                  <c:v>1.0686059537937072</c:v>
                </c:pt>
                <c:pt idx="748">
                  <c:v>1.0688163642897237</c:v>
                </c:pt>
                <c:pt idx="749">
                  <c:v>1.0689723862777443</c:v>
                </c:pt>
                <c:pt idx="750">
                  <c:v>1.0690482101048888</c:v>
                </c:pt>
                <c:pt idx="751">
                  <c:v>1.0690520617871506</c:v>
                </c:pt>
                <c:pt idx="752">
                  <c:v>1.0690734557423116</c:v>
                </c:pt>
                <c:pt idx="753">
                  <c:v>1.0691511719926461</c:v>
                </c:pt>
                <c:pt idx="754">
                  <c:v>1.0692457949031449</c:v>
                </c:pt>
                <c:pt idx="755">
                  <c:v>1.0692790882299237</c:v>
                </c:pt>
                <c:pt idx="756">
                  <c:v>1.0692844880819659</c:v>
                </c:pt>
                <c:pt idx="757">
                  <c:v>1.0693805767613338</c:v>
                </c:pt>
                <c:pt idx="758">
                  <c:v>1.0694633259959188</c:v>
                </c:pt>
                <c:pt idx="759">
                  <c:v>1.0694801923856547</c:v>
                </c:pt>
                <c:pt idx="760">
                  <c:v>1.0696194424250938</c:v>
                </c:pt>
                <c:pt idx="761">
                  <c:v>1.0696514522966327</c:v>
                </c:pt>
                <c:pt idx="762">
                  <c:v>1.0697924424511454</c:v>
                </c:pt>
                <c:pt idx="763">
                  <c:v>1.0698415807478094</c:v>
                </c:pt>
                <c:pt idx="764">
                  <c:v>1.0698475845819693</c:v>
                </c:pt>
                <c:pt idx="765">
                  <c:v>1.0699353790174311</c:v>
                </c:pt>
                <c:pt idx="766">
                  <c:v>1.070094807327016</c:v>
                </c:pt>
                <c:pt idx="767">
                  <c:v>1.0701218003876809</c:v>
                </c:pt>
                <c:pt idx="768">
                  <c:v>1.0701256559379899</c:v>
                </c:pt>
                <c:pt idx="769">
                  <c:v>1.0701275559114438</c:v>
                </c:pt>
                <c:pt idx="770">
                  <c:v>1.0701837141591124</c:v>
                </c:pt>
                <c:pt idx="771">
                  <c:v>1.0703195836102153</c:v>
                </c:pt>
                <c:pt idx="772">
                  <c:v>1.0703590623930761</c:v>
                </c:pt>
                <c:pt idx="773">
                  <c:v>1.0706031466313606</c:v>
                </c:pt>
                <c:pt idx="774">
                  <c:v>1.0713330131027858</c:v>
                </c:pt>
                <c:pt idx="775">
                  <c:v>1.071371836728195</c:v>
                </c:pt>
                <c:pt idx="776">
                  <c:v>1.0714369690448566</c:v>
                </c:pt>
                <c:pt idx="777">
                  <c:v>1.0714376085075157</c:v>
                </c:pt>
                <c:pt idx="778">
                  <c:v>1.0717378968544722</c:v>
                </c:pt>
                <c:pt idx="779">
                  <c:v>1.0718397141494176</c:v>
                </c:pt>
                <c:pt idx="780">
                  <c:v>1.0718788074133763</c:v>
                </c:pt>
                <c:pt idx="781">
                  <c:v>1.0720168980946783</c:v>
                </c:pt>
                <c:pt idx="782">
                  <c:v>1.0721105326505302</c:v>
                </c:pt>
                <c:pt idx="783">
                  <c:v>1.0721914653988933</c:v>
                </c:pt>
                <c:pt idx="784">
                  <c:v>1.0722300003192817</c:v>
                </c:pt>
                <c:pt idx="785">
                  <c:v>1.0722641283162118</c:v>
                </c:pt>
                <c:pt idx="786">
                  <c:v>1.0723627840294265</c:v>
                </c:pt>
                <c:pt idx="787">
                  <c:v>1.0725673749717366</c:v>
                </c:pt>
                <c:pt idx="788">
                  <c:v>1.0727586747131921</c:v>
                </c:pt>
                <c:pt idx="789">
                  <c:v>1.0728512133406867</c:v>
                </c:pt>
                <c:pt idx="790">
                  <c:v>1.0729169850907041</c:v>
                </c:pt>
                <c:pt idx="791">
                  <c:v>1.0729535681431195</c:v>
                </c:pt>
                <c:pt idx="792">
                  <c:v>1.0731160360648753</c:v>
                </c:pt>
                <c:pt idx="793">
                  <c:v>1.0732075313154226</c:v>
                </c:pt>
                <c:pt idx="794">
                  <c:v>1.0733393191532183</c:v>
                </c:pt>
                <c:pt idx="795">
                  <c:v>1.0733982918526817</c:v>
                </c:pt>
                <c:pt idx="796">
                  <c:v>1.0734304148116234</c:v>
                </c:pt>
                <c:pt idx="797">
                  <c:v>1.0735141018005681</c:v>
                </c:pt>
                <c:pt idx="798">
                  <c:v>1.0735531501058224</c:v>
                </c:pt>
                <c:pt idx="799">
                  <c:v>1.073648319448169</c:v>
                </c:pt>
                <c:pt idx="800">
                  <c:v>1.0736916967403916</c:v>
                </c:pt>
                <c:pt idx="801">
                  <c:v>1.0737173492924381</c:v>
                </c:pt>
                <c:pt idx="802">
                  <c:v>1.0737666678700886</c:v>
                </c:pt>
                <c:pt idx="803">
                  <c:v>1.0738904750888025</c:v>
                </c:pt>
                <c:pt idx="804">
                  <c:v>1.0739082004488445</c:v>
                </c:pt>
                <c:pt idx="805">
                  <c:v>1.0739394854438524</c:v>
                </c:pt>
                <c:pt idx="806">
                  <c:v>1.0740053239110061</c:v>
                </c:pt>
                <c:pt idx="807">
                  <c:v>1.0740801694335127</c:v>
                </c:pt>
                <c:pt idx="808">
                  <c:v>1.074160587264706</c:v>
                </c:pt>
                <c:pt idx="809">
                  <c:v>1.0741937114566285</c:v>
                </c:pt>
                <c:pt idx="810">
                  <c:v>1.0744098188638878</c:v>
                </c:pt>
                <c:pt idx="811">
                  <c:v>1.0747848141398877</c:v>
                </c:pt>
                <c:pt idx="812">
                  <c:v>1.0750986129657032</c:v>
                </c:pt>
                <c:pt idx="813">
                  <c:v>1.0754353885887646</c:v>
                </c:pt>
                <c:pt idx="814">
                  <c:v>1.0757430162546708</c:v>
                </c:pt>
                <c:pt idx="815">
                  <c:v>1.075778061263255</c:v>
                </c:pt>
                <c:pt idx="816">
                  <c:v>1.0758215246008163</c:v>
                </c:pt>
                <c:pt idx="817">
                  <c:v>1.0759133382386523</c:v>
                </c:pt>
                <c:pt idx="818">
                  <c:v>1.0759379619023128</c:v>
                </c:pt>
                <c:pt idx="819">
                  <c:v>1.0760522429604826</c:v>
                </c:pt>
                <c:pt idx="820">
                  <c:v>1.0762913452395249</c:v>
                </c:pt>
                <c:pt idx="821">
                  <c:v>1.0764826095790647</c:v>
                </c:pt>
                <c:pt idx="822">
                  <c:v>1.0765059645649373</c:v>
                </c:pt>
                <c:pt idx="823">
                  <c:v>1.0767859791266117</c:v>
                </c:pt>
                <c:pt idx="824">
                  <c:v>1.0768482784657787</c:v>
                </c:pt>
                <c:pt idx="825">
                  <c:v>1.0769921443467199</c:v>
                </c:pt>
                <c:pt idx="826">
                  <c:v>1.0771786095632441</c:v>
                </c:pt>
                <c:pt idx="827">
                  <c:v>1.0772101161345102</c:v>
                </c:pt>
                <c:pt idx="828">
                  <c:v>1.0778005091261165</c:v>
                </c:pt>
                <c:pt idx="829">
                  <c:v>1.0779297019571374</c:v>
                </c:pt>
                <c:pt idx="830">
                  <c:v>1.0781074621498272</c:v>
                </c:pt>
                <c:pt idx="831">
                  <c:v>1.0781440654115395</c:v>
                </c:pt>
                <c:pt idx="832">
                  <c:v>1.0782477028327906</c:v>
                </c:pt>
                <c:pt idx="833">
                  <c:v>1.0783125089576082</c:v>
                </c:pt>
                <c:pt idx="834">
                  <c:v>1.0783138054176464</c:v>
                </c:pt>
                <c:pt idx="835">
                  <c:v>1.0784045518392249</c:v>
                </c:pt>
                <c:pt idx="836">
                  <c:v>1.0784431023785659</c:v>
                </c:pt>
                <c:pt idx="837">
                  <c:v>1.0785092169425015</c:v>
                </c:pt>
                <c:pt idx="838">
                  <c:v>1.0785266264629561</c:v>
                </c:pt>
                <c:pt idx="839">
                  <c:v>1.0785502455756346</c:v>
                </c:pt>
                <c:pt idx="840">
                  <c:v>1.0790429873449285</c:v>
                </c:pt>
                <c:pt idx="841">
                  <c:v>1.0792347851230708</c:v>
                </c:pt>
                <c:pt idx="842">
                  <c:v>1.0792574964910551</c:v>
                </c:pt>
                <c:pt idx="843">
                  <c:v>1.0797573636060807</c:v>
                </c:pt>
                <c:pt idx="844">
                  <c:v>1.0798324260259711</c:v>
                </c:pt>
                <c:pt idx="845">
                  <c:v>1.0798570778071146</c:v>
                </c:pt>
                <c:pt idx="846">
                  <c:v>1.0798807260559122</c:v>
                </c:pt>
                <c:pt idx="847">
                  <c:v>1.0801149721757293</c:v>
                </c:pt>
                <c:pt idx="848">
                  <c:v>1.080138192681225</c:v>
                </c:pt>
                <c:pt idx="849">
                  <c:v>1.0803140824576001</c:v>
                </c:pt>
                <c:pt idx="850">
                  <c:v>1.08040296677405</c:v>
                </c:pt>
                <c:pt idx="851">
                  <c:v>1.080692839814265</c:v>
                </c:pt>
                <c:pt idx="852">
                  <c:v>1.0807817552934937</c:v>
                </c:pt>
                <c:pt idx="853">
                  <c:v>1.0808633426253713</c:v>
                </c:pt>
                <c:pt idx="854">
                  <c:v>1.0809577498676481</c:v>
                </c:pt>
                <c:pt idx="855">
                  <c:v>1.0811297550686876</c:v>
                </c:pt>
                <c:pt idx="856">
                  <c:v>1.0813884783708974</c:v>
                </c:pt>
                <c:pt idx="857">
                  <c:v>1.0813962737804335</c:v>
                </c:pt>
                <c:pt idx="858">
                  <c:v>1.0814699295907588</c:v>
                </c:pt>
                <c:pt idx="859">
                  <c:v>1.0817679458616363</c:v>
                </c:pt>
                <c:pt idx="860">
                  <c:v>1.0818287596654435</c:v>
                </c:pt>
                <c:pt idx="861">
                  <c:v>1.0818937950400025</c:v>
                </c:pt>
                <c:pt idx="862">
                  <c:v>1.0821568167358602</c:v>
                </c:pt>
                <c:pt idx="863">
                  <c:v>1.0821966765012012</c:v>
                </c:pt>
                <c:pt idx="864">
                  <c:v>1.0823466341065422</c:v>
                </c:pt>
                <c:pt idx="865">
                  <c:v>1.0824129879786966</c:v>
                </c:pt>
                <c:pt idx="866">
                  <c:v>1.0827533535040843</c:v>
                </c:pt>
                <c:pt idx="867">
                  <c:v>1.0830599943001376</c:v>
                </c:pt>
                <c:pt idx="868">
                  <c:v>1.083187334136966</c:v>
                </c:pt>
                <c:pt idx="869">
                  <c:v>1.0832218937969433</c:v>
                </c:pt>
                <c:pt idx="870">
                  <c:v>1.0832435713199131</c:v>
                </c:pt>
                <c:pt idx="871">
                  <c:v>1.0834007761667064</c:v>
                </c:pt>
                <c:pt idx="872">
                  <c:v>1.0834181947632853</c:v>
                </c:pt>
                <c:pt idx="873">
                  <c:v>1.0835880276858467</c:v>
                </c:pt>
                <c:pt idx="874">
                  <c:v>1.0836066848980059</c:v>
                </c:pt>
                <c:pt idx="875">
                  <c:v>1.083660939002038</c:v>
                </c:pt>
                <c:pt idx="876">
                  <c:v>1.0837364690104416</c:v>
                </c:pt>
                <c:pt idx="877">
                  <c:v>1.0838407071594154</c:v>
                </c:pt>
                <c:pt idx="878">
                  <c:v>1.0839328632278635</c:v>
                </c:pt>
                <c:pt idx="879">
                  <c:v>1.0841103167491746</c:v>
                </c:pt>
                <c:pt idx="880">
                  <c:v>1.0844186461177703</c:v>
                </c:pt>
                <c:pt idx="881">
                  <c:v>1.0849434029122749</c:v>
                </c:pt>
                <c:pt idx="882">
                  <c:v>1.0850623266157571</c:v>
                </c:pt>
                <c:pt idx="883">
                  <c:v>1.0850721347681862</c:v>
                </c:pt>
                <c:pt idx="884">
                  <c:v>1.0854380292107544</c:v>
                </c:pt>
                <c:pt idx="885">
                  <c:v>1.0858098168921753</c:v>
                </c:pt>
                <c:pt idx="886">
                  <c:v>1.0859120494608618</c:v>
                </c:pt>
                <c:pt idx="887">
                  <c:v>1.0860065868407331</c:v>
                </c:pt>
                <c:pt idx="888">
                  <c:v>1.0861109800528581</c:v>
                </c:pt>
                <c:pt idx="889">
                  <c:v>1.0861775647003684</c:v>
                </c:pt>
                <c:pt idx="890">
                  <c:v>1.0862608114986414</c:v>
                </c:pt>
                <c:pt idx="891">
                  <c:v>1.0864379080010111</c:v>
                </c:pt>
                <c:pt idx="892">
                  <c:v>1.0867210349412499</c:v>
                </c:pt>
                <c:pt idx="893">
                  <c:v>1.0868647484584884</c:v>
                </c:pt>
                <c:pt idx="894">
                  <c:v>1.0870092270910567</c:v>
                </c:pt>
                <c:pt idx="895">
                  <c:v>1.0870417335876614</c:v>
                </c:pt>
                <c:pt idx="896">
                  <c:v>1.0873397343313882</c:v>
                </c:pt>
                <c:pt idx="897">
                  <c:v>1.0874228496540757</c:v>
                </c:pt>
                <c:pt idx="898">
                  <c:v>1.0875630077031069</c:v>
                </c:pt>
                <c:pt idx="899">
                  <c:v>1.0878562656894994</c:v>
                </c:pt>
                <c:pt idx="900">
                  <c:v>1.0878634237360534</c:v>
                </c:pt>
                <c:pt idx="901">
                  <c:v>1.0879562309768867</c:v>
                </c:pt>
                <c:pt idx="902">
                  <c:v>1.0881333938431468</c:v>
                </c:pt>
                <c:pt idx="903">
                  <c:v>1.088514892644878</c:v>
                </c:pt>
                <c:pt idx="904">
                  <c:v>1.0885518315368055</c:v>
                </c:pt>
                <c:pt idx="905">
                  <c:v>1.0887903908385317</c:v>
                </c:pt>
                <c:pt idx="906">
                  <c:v>1.0889047144105581</c:v>
                </c:pt>
                <c:pt idx="907">
                  <c:v>1.0890516553552001</c:v>
                </c:pt>
                <c:pt idx="908">
                  <c:v>1.0891118018967334</c:v>
                </c:pt>
                <c:pt idx="909">
                  <c:v>1.0892888450880238</c:v>
                </c:pt>
                <c:pt idx="910">
                  <c:v>1.0893091702294739</c:v>
                </c:pt>
                <c:pt idx="911">
                  <c:v>1.0895300612499539</c:v>
                </c:pt>
                <c:pt idx="912">
                  <c:v>1.0899894658287983</c:v>
                </c:pt>
                <c:pt idx="913">
                  <c:v>1.0900955625756457</c:v>
                </c:pt>
                <c:pt idx="914">
                  <c:v>1.0905115363931339</c:v>
                </c:pt>
                <c:pt idx="915">
                  <c:v>1.0908299268608408</c:v>
                </c:pt>
                <c:pt idx="916">
                  <c:v>1.0909501692140287</c:v>
                </c:pt>
                <c:pt idx="917">
                  <c:v>1.0910124447410638</c:v>
                </c:pt>
                <c:pt idx="918">
                  <c:v>1.0910647195639371</c:v>
                </c:pt>
                <c:pt idx="919">
                  <c:v>1.0911214460235741</c:v>
                </c:pt>
                <c:pt idx="920">
                  <c:v>1.0911716303323571</c:v>
                </c:pt>
                <c:pt idx="921">
                  <c:v>1.0914402851544904</c:v>
                </c:pt>
                <c:pt idx="922">
                  <c:v>1.0914692484487603</c:v>
                </c:pt>
                <c:pt idx="923">
                  <c:v>1.091639773851192</c:v>
                </c:pt>
                <c:pt idx="924">
                  <c:v>1.091656573550907</c:v>
                </c:pt>
                <c:pt idx="925">
                  <c:v>1.0918495178600809</c:v>
                </c:pt>
                <c:pt idx="926">
                  <c:v>1.0920668486421432</c:v>
                </c:pt>
                <c:pt idx="927">
                  <c:v>1.0921337984175437</c:v>
                </c:pt>
                <c:pt idx="928">
                  <c:v>1.0923263380631765</c:v>
                </c:pt>
                <c:pt idx="929">
                  <c:v>1.0924007928574284</c:v>
                </c:pt>
                <c:pt idx="930">
                  <c:v>1.0929197284277203</c:v>
                </c:pt>
                <c:pt idx="931">
                  <c:v>1.0932520327673194</c:v>
                </c:pt>
                <c:pt idx="932">
                  <c:v>1.0933600992726082</c:v>
                </c:pt>
                <c:pt idx="933">
                  <c:v>1.093427220916749</c:v>
                </c:pt>
                <c:pt idx="934">
                  <c:v>1.0934885853393268</c:v>
                </c:pt>
                <c:pt idx="935">
                  <c:v>1.093667188493197</c:v>
                </c:pt>
                <c:pt idx="936">
                  <c:v>1.0936791105284451</c:v>
                </c:pt>
                <c:pt idx="937">
                  <c:v>1.0938375791597756</c:v>
                </c:pt>
                <c:pt idx="938">
                  <c:v>1.0938452813321653</c:v>
                </c:pt>
                <c:pt idx="939">
                  <c:v>1.0942287827176285</c:v>
                </c:pt>
                <c:pt idx="940">
                  <c:v>1.0945867198373485</c:v>
                </c:pt>
                <c:pt idx="941">
                  <c:v>1.0947713283123803</c:v>
                </c:pt>
                <c:pt idx="942">
                  <c:v>1.094806929931228</c:v>
                </c:pt>
                <c:pt idx="943">
                  <c:v>1.0948320170539751</c:v>
                </c:pt>
                <c:pt idx="944">
                  <c:v>1.0950266213012319</c:v>
                </c:pt>
                <c:pt idx="945">
                  <c:v>1.0954632573840297</c:v>
                </c:pt>
                <c:pt idx="946">
                  <c:v>1.0958337196815096</c:v>
                </c:pt>
                <c:pt idx="947">
                  <c:v>1.0959455782653942</c:v>
                </c:pt>
                <c:pt idx="948">
                  <c:v>1.0959706303324368</c:v>
                </c:pt>
                <c:pt idx="949">
                  <c:v>1.0961403804459757</c:v>
                </c:pt>
                <c:pt idx="950">
                  <c:v>1.096213608489941</c:v>
                </c:pt>
                <c:pt idx="951">
                  <c:v>1.0962808124847976</c:v>
                </c:pt>
                <c:pt idx="952">
                  <c:v>1.096392115988114</c:v>
                </c:pt>
                <c:pt idx="953">
                  <c:v>1.0964593309264736</c:v>
                </c:pt>
                <c:pt idx="954">
                  <c:v>1.0964966276866734</c:v>
                </c:pt>
                <c:pt idx="955">
                  <c:v>1.0967765102920142</c:v>
                </c:pt>
                <c:pt idx="956">
                  <c:v>1.0968374685575821</c:v>
                </c:pt>
                <c:pt idx="957">
                  <c:v>1.096843748795884</c:v>
                </c:pt>
                <c:pt idx="958">
                  <c:v>1.0968938066954648</c:v>
                </c:pt>
                <c:pt idx="959">
                  <c:v>1.0969342092776624</c:v>
                </c:pt>
                <c:pt idx="960">
                  <c:v>1.0969429707707441</c:v>
                </c:pt>
                <c:pt idx="961">
                  <c:v>1.097054307129494</c:v>
                </c:pt>
                <c:pt idx="962">
                  <c:v>1.0971047903289144</c:v>
                </c:pt>
                <c:pt idx="963">
                  <c:v>1.0976259604926142</c:v>
                </c:pt>
                <c:pt idx="964">
                  <c:v>1.0978942976038268</c:v>
                </c:pt>
                <c:pt idx="965">
                  <c:v>1.0979400797878121</c:v>
                </c:pt>
                <c:pt idx="966">
                  <c:v>1.0979616046342795</c:v>
                </c:pt>
                <c:pt idx="967">
                  <c:v>1.0982469154678491</c:v>
                </c:pt>
                <c:pt idx="968">
                  <c:v>1.0983538159734221</c:v>
                </c:pt>
                <c:pt idx="969">
                  <c:v>1.0984195597923985</c:v>
                </c:pt>
                <c:pt idx="970">
                  <c:v>1.0987696921553725</c:v>
                </c:pt>
                <c:pt idx="971">
                  <c:v>1.098795752197828</c:v>
                </c:pt>
                <c:pt idx="972">
                  <c:v>1.0989688106864808</c:v>
                </c:pt>
                <c:pt idx="973">
                  <c:v>1.0990257307710183</c:v>
                </c:pt>
                <c:pt idx="974">
                  <c:v>1.0993182004028039</c:v>
                </c:pt>
                <c:pt idx="975">
                  <c:v>1.0993288665815155</c:v>
                </c:pt>
                <c:pt idx="976">
                  <c:v>1.0995175406028108</c:v>
                </c:pt>
                <c:pt idx="977">
                  <c:v>1.0998174350743037</c:v>
                </c:pt>
                <c:pt idx="978">
                  <c:v>1.1001619538909817</c:v>
                </c:pt>
                <c:pt idx="979">
                  <c:v>1.1003324824672436</c:v>
                </c:pt>
                <c:pt idx="980">
                  <c:v>1.1004831619363467</c:v>
                </c:pt>
                <c:pt idx="981">
                  <c:v>1.100518023456307</c:v>
                </c:pt>
                <c:pt idx="982">
                  <c:v>1.1007019050657092</c:v>
                </c:pt>
                <c:pt idx="983">
                  <c:v>1.1012058124721491</c:v>
                </c:pt>
                <c:pt idx="984">
                  <c:v>1.1012706800810108</c:v>
                </c:pt>
                <c:pt idx="985">
                  <c:v>1.1013652062778625</c:v>
                </c:pt>
                <c:pt idx="986">
                  <c:v>1.1014500110730641</c:v>
                </c:pt>
                <c:pt idx="987">
                  <c:v>1.1016613281268945</c:v>
                </c:pt>
                <c:pt idx="988">
                  <c:v>1.1017938292146898</c:v>
                </c:pt>
                <c:pt idx="989">
                  <c:v>1.1018361786714197</c:v>
                </c:pt>
                <c:pt idx="990">
                  <c:v>1.1019732453963833</c:v>
                </c:pt>
                <c:pt idx="991">
                  <c:v>1.1021635761367414</c:v>
                </c:pt>
                <c:pt idx="992">
                  <c:v>1.1023595964403246</c:v>
                </c:pt>
                <c:pt idx="993">
                  <c:v>1.1026449005790036</c:v>
                </c:pt>
                <c:pt idx="994">
                  <c:v>1.1026922944735595</c:v>
                </c:pt>
                <c:pt idx="995">
                  <c:v>1.1027468211904823</c:v>
                </c:pt>
                <c:pt idx="996">
                  <c:v>1.1028944214793135</c:v>
                </c:pt>
                <c:pt idx="997">
                  <c:v>1.1029620350451865</c:v>
                </c:pt>
                <c:pt idx="998">
                  <c:v>1.1030171284719363</c:v>
                </c:pt>
                <c:pt idx="999">
                  <c:v>1.1030701852566578</c:v>
                </c:pt>
                <c:pt idx="1000">
                  <c:v>1.1034667188915559</c:v>
                </c:pt>
                <c:pt idx="1001">
                  <c:v>1.1035231856033736</c:v>
                </c:pt>
                <c:pt idx="1002">
                  <c:v>1.1035902725092488</c:v>
                </c:pt>
                <c:pt idx="1003">
                  <c:v>1.1039695725894543</c:v>
                </c:pt>
                <c:pt idx="1004">
                  <c:v>1.1040051037989425</c:v>
                </c:pt>
                <c:pt idx="1005">
                  <c:v>1.1044190476507123</c:v>
                </c:pt>
                <c:pt idx="1006">
                  <c:v>1.1044966728590484</c:v>
                </c:pt>
                <c:pt idx="1007">
                  <c:v>1.1047156553351711</c:v>
                </c:pt>
                <c:pt idx="1008">
                  <c:v>1.1050481629113516</c:v>
                </c:pt>
                <c:pt idx="1009">
                  <c:v>1.1051938094634919</c:v>
                </c:pt>
                <c:pt idx="1010">
                  <c:v>1.1052484192240017</c:v>
                </c:pt>
                <c:pt idx="1011">
                  <c:v>1.105259727910757</c:v>
                </c:pt>
                <c:pt idx="1012">
                  <c:v>1.1053274864830775</c:v>
                </c:pt>
                <c:pt idx="1013">
                  <c:v>1.1056452332755276</c:v>
                </c:pt>
                <c:pt idx="1014">
                  <c:v>1.1060075553491426</c:v>
                </c:pt>
                <c:pt idx="1015">
                  <c:v>1.1062949209995558</c:v>
                </c:pt>
                <c:pt idx="1016">
                  <c:v>1.1062979419695818</c:v>
                </c:pt>
                <c:pt idx="1017">
                  <c:v>1.1063036989177062</c:v>
                </c:pt>
                <c:pt idx="1018">
                  <c:v>1.1063304701016079</c:v>
                </c:pt>
                <c:pt idx="1019">
                  <c:v>1.1066770291324606</c:v>
                </c:pt>
                <c:pt idx="1020">
                  <c:v>1.1070322172964981</c:v>
                </c:pt>
                <c:pt idx="1021">
                  <c:v>1.1070897398199169</c:v>
                </c:pt>
                <c:pt idx="1022">
                  <c:v>1.1071688633274526</c:v>
                </c:pt>
                <c:pt idx="1023">
                  <c:v>1.1072587266075948</c:v>
                </c:pt>
                <c:pt idx="1024">
                  <c:v>1.1074059162436067</c:v>
                </c:pt>
                <c:pt idx="1025">
                  <c:v>1.1074390326935495</c:v>
                </c:pt>
                <c:pt idx="1026">
                  <c:v>1.1077060401822323</c:v>
                </c:pt>
                <c:pt idx="1027">
                  <c:v>1.1078273000386685</c:v>
                </c:pt>
                <c:pt idx="1028">
                  <c:v>1.1079823131124922</c:v>
                </c:pt>
                <c:pt idx="1029">
                  <c:v>1.1084924491878929</c:v>
                </c:pt>
                <c:pt idx="1030">
                  <c:v>1.1085086505495281</c:v>
                </c:pt>
                <c:pt idx="1031">
                  <c:v>1.1087353785340075</c:v>
                </c:pt>
                <c:pt idx="1032">
                  <c:v>1.1089597748157389</c:v>
                </c:pt>
                <c:pt idx="1033">
                  <c:v>1.1090087025484177</c:v>
                </c:pt>
                <c:pt idx="1034">
                  <c:v>1.1090264307025413</c:v>
                </c:pt>
                <c:pt idx="1035">
                  <c:v>1.1092235579790299</c:v>
                </c:pt>
                <c:pt idx="1036">
                  <c:v>1.1092489754538306</c:v>
                </c:pt>
                <c:pt idx="1037">
                  <c:v>1.1096837284714034</c:v>
                </c:pt>
                <c:pt idx="1038">
                  <c:v>1.1103585312165019</c:v>
                </c:pt>
                <c:pt idx="1039">
                  <c:v>1.1103894294459864</c:v>
                </c:pt>
                <c:pt idx="1040">
                  <c:v>1.110513253366902</c:v>
                </c:pt>
                <c:pt idx="1041">
                  <c:v>1.1105797250094986</c:v>
                </c:pt>
                <c:pt idx="1042">
                  <c:v>1.1105867989928329</c:v>
                </c:pt>
                <c:pt idx="1043">
                  <c:v>1.1108859974554435</c:v>
                </c:pt>
                <c:pt idx="1044">
                  <c:v>1.1108926871058</c:v>
                </c:pt>
                <c:pt idx="1045">
                  <c:v>1.1109982241860019</c:v>
                </c:pt>
                <c:pt idx="1046">
                  <c:v>1.1110757786095486</c:v>
                </c:pt>
                <c:pt idx="1047">
                  <c:v>1.1115088083996596</c:v>
                </c:pt>
                <c:pt idx="1048">
                  <c:v>1.1119663130015456</c:v>
                </c:pt>
                <c:pt idx="1049">
                  <c:v>1.1121109669352651</c:v>
                </c:pt>
                <c:pt idx="1050">
                  <c:v>1.1122909674986836</c:v>
                </c:pt>
                <c:pt idx="1051">
                  <c:v>1.1124501008552181</c:v>
                </c:pt>
                <c:pt idx="1052">
                  <c:v>1.1126393936607932</c:v>
                </c:pt>
                <c:pt idx="1053">
                  <c:v>1.1128584744228613</c:v>
                </c:pt>
                <c:pt idx="1054">
                  <c:v>1.1129445007437313</c:v>
                </c:pt>
                <c:pt idx="1055">
                  <c:v>1.1129612454688218</c:v>
                </c:pt>
                <c:pt idx="1056">
                  <c:v>1.113106886360212</c:v>
                </c:pt>
                <c:pt idx="1057">
                  <c:v>1.1131338776756341</c:v>
                </c:pt>
                <c:pt idx="1058">
                  <c:v>1.113144677901506</c:v>
                </c:pt>
                <c:pt idx="1059">
                  <c:v>1.1132693151466677</c:v>
                </c:pt>
                <c:pt idx="1060">
                  <c:v>1.1132931316257271</c:v>
                </c:pt>
                <c:pt idx="1061">
                  <c:v>1.1136181735065729</c:v>
                </c:pt>
                <c:pt idx="1062">
                  <c:v>1.1137136521498945</c:v>
                </c:pt>
                <c:pt idx="1063">
                  <c:v>1.1138524692157528</c:v>
                </c:pt>
                <c:pt idx="1064">
                  <c:v>1.1140068534562537</c:v>
                </c:pt>
                <c:pt idx="1065">
                  <c:v>1.1142312769265974</c:v>
                </c:pt>
                <c:pt idx="1066">
                  <c:v>1.1143022816477346</c:v>
                </c:pt>
                <c:pt idx="1067">
                  <c:v>1.1143574071099764</c:v>
                </c:pt>
                <c:pt idx="1068">
                  <c:v>1.1147003301662348</c:v>
                </c:pt>
                <c:pt idx="1069">
                  <c:v>1.1147686675000126</c:v>
                </c:pt>
                <c:pt idx="1070">
                  <c:v>1.1151415336400592</c:v>
                </c:pt>
                <c:pt idx="1071">
                  <c:v>1.1151698349037331</c:v>
                </c:pt>
                <c:pt idx="1072">
                  <c:v>1.1155549893709014</c:v>
                </c:pt>
                <c:pt idx="1073">
                  <c:v>1.1161251956290941</c:v>
                </c:pt>
                <c:pt idx="1074">
                  <c:v>1.1162412766644123</c:v>
                </c:pt>
                <c:pt idx="1075">
                  <c:v>1.1162875370723742</c:v>
                </c:pt>
                <c:pt idx="1076">
                  <c:v>1.1163469706891638</c:v>
                </c:pt>
                <c:pt idx="1077">
                  <c:v>1.1163717950074674</c:v>
                </c:pt>
                <c:pt idx="1078">
                  <c:v>1.1163959920028226</c:v>
                </c:pt>
                <c:pt idx="1079">
                  <c:v>1.1165702279080787</c:v>
                </c:pt>
                <c:pt idx="1080">
                  <c:v>1.1166134532127934</c:v>
                </c:pt>
                <c:pt idx="1081">
                  <c:v>1.1166373412339254</c:v>
                </c:pt>
                <c:pt idx="1082">
                  <c:v>1.1169632333975033</c:v>
                </c:pt>
                <c:pt idx="1083">
                  <c:v>1.1174289696991058</c:v>
                </c:pt>
                <c:pt idx="1084">
                  <c:v>1.1174596390319136</c:v>
                </c:pt>
                <c:pt idx="1085">
                  <c:v>1.1176626535094376</c:v>
                </c:pt>
                <c:pt idx="1086">
                  <c:v>1.1177678593254805</c:v>
                </c:pt>
                <c:pt idx="1087">
                  <c:v>1.1179169606718187</c:v>
                </c:pt>
                <c:pt idx="1088">
                  <c:v>1.1182034972818062</c:v>
                </c:pt>
                <c:pt idx="1089">
                  <c:v>1.1185511462971676</c:v>
                </c:pt>
                <c:pt idx="1090">
                  <c:v>1.1190396273341838</c:v>
                </c:pt>
                <c:pt idx="1091">
                  <c:v>1.119041382363406</c:v>
                </c:pt>
                <c:pt idx="1092">
                  <c:v>1.1192107914516298</c:v>
                </c:pt>
                <c:pt idx="1093">
                  <c:v>1.1196062351006351</c:v>
                </c:pt>
                <c:pt idx="1094">
                  <c:v>1.1198426850216952</c:v>
                </c:pt>
                <c:pt idx="1095">
                  <c:v>1.1200657681467361</c:v>
                </c:pt>
                <c:pt idx="1096">
                  <c:v>1.1203746566260628</c:v>
                </c:pt>
                <c:pt idx="1097">
                  <c:v>1.1206357755979139</c:v>
                </c:pt>
                <c:pt idx="1098">
                  <c:v>1.1207101392685976</c:v>
                </c:pt>
                <c:pt idx="1099">
                  <c:v>1.1207507453309873</c:v>
                </c:pt>
                <c:pt idx="1100">
                  <c:v>1.1209093433014061</c:v>
                </c:pt>
                <c:pt idx="1101">
                  <c:v>1.1209272616942474</c:v>
                </c:pt>
                <c:pt idx="1102">
                  <c:v>1.1209538472582994</c:v>
                </c:pt>
                <c:pt idx="1103">
                  <c:v>1.1211495017727835</c:v>
                </c:pt>
                <c:pt idx="1104">
                  <c:v>1.1212891731553032</c:v>
                </c:pt>
                <c:pt idx="1105">
                  <c:v>1.1213606276429873</c:v>
                </c:pt>
                <c:pt idx="1106">
                  <c:v>1.121605169889577</c:v>
                </c:pt>
                <c:pt idx="1107">
                  <c:v>1.1224677639479632</c:v>
                </c:pt>
                <c:pt idx="1108">
                  <c:v>1.1224679008563054</c:v>
                </c:pt>
                <c:pt idx="1109">
                  <c:v>1.1227439182523502</c:v>
                </c:pt>
                <c:pt idx="1110">
                  <c:v>1.1228613003556784</c:v>
                </c:pt>
                <c:pt idx="1111">
                  <c:v>1.1229285550320542</c:v>
                </c:pt>
                <c:pt idx="1112">
                  <c:v>1.1230441471657977</c:v>
                </c:pt>
                <c:pt idx="1113">
                  <c:v>1.123460621374573</c:v>
                </c:pt>
                <c:pt idx="1114">
                  <c:v>1.1236435657781676</c:v>
                </c:pt>
                <c:pt idx="1115">
                  <c:v>1.1236739689825892</c:v>
                </c:pt>
                <c:pt idx="1116">
                  <c:v>1.1240020416976362</c:v>
                </c:pt>
                <c:pt idx="1117">
                  <c:v>1.1240375144211767</c:v>
                </c:pt>
                <c:pt idx="1118">
                  <c:v>1.1243372202310233</c:v>
                </c:pt>
                <c:pt idx="1119">
                  <c:v>1.1243541363644416</c:v>
                </c:pt>
                <c:pt idx="1120">
                  <c:v>1.1244227042647039</c:v>
                </c:pt>
                <c:pt idx="1121">
                  <c:v>1.1248538266959363</c:v>
                </c:pt>
                <c:pt idx="1122">
                  <c:v>1.1249137494622725</c:v>
                </c:pt>
                <c:pt idx="1123">
                  <c:v>1.1250112508419647</c:v>
                </c:pt>
                <c:pt idx="1124">
                  <c:v>1.125138064403691</c:v>
                </c:pt>
                <c:pt idx="1125">
                  <c:v>1.1255064127307968</c:v>
                </c:pt>
                <c:pt idx="1126">
                  <c:v>1.1259141758568996</c:v>
                </c:pt>
                <c:pt idx="1127">
                  <c:v>1.1259317149229282</c:v>
                </c:pt>
                <c:pt idx="1128">
                  <c:v>1.1261297473338581</c:v>
                </c:pt>
                <c:pt idx="1129">
                  <c:v>1.1264308132366849</c:v>
                </c:pt>
                <c:pt idx="1130">
                  <c:v>1.1267889338115979</c:v>
                </c:pt>
                <c:pt idx="1131">
                  <c:v>1.1269931299766101</c:v>
                </c:pt>
                <c:pt idx="1132">
                  <c:v>1.127040733304121</c:v>
                </c:pt>
                <c:pt idx="1133">
                  <c:v>1.127109827173288</c:v>
                </c:pt>
                <c:pt idx="1134">
                  <c:v>1.1273085329793238</c:v>
                </c:pt>
                <c:pt idx="1135">
                  <c:v>1.127369943819045</c:v>
                </c:pt>
                <c:pt idx="1136">
                  <c:v>1.1275329218177947</c:v>
                </c:pt>
                <c:pt idx="1137">
                  <c:v>1.1276020458608569</c:v>
                </c:pt>
                <c:pt idx="1138">
                  <c:v>1.1277593119282088</c:v>
                </c:pt>
                <c:pt idx="1139">
                  <c:v>1.1281258353682833</c:v>
                </c:pt>
                <c:pt idx="1140">
                  <c:v>1.1282719964799264</c:v>
                </c:pt>
                <c:pt idx="1141">
                  <c:v>1.128326357526553</c:v>
                </c:pt>
                <c:pt idx="1142">
                  <c:v>1.1287291207708392</c:v>
                </c:pt>
                <c:pt idx="1143">
                  <c:v>1.1288698934052603</c:v>
                </c:pt>
                <c:pt idx="1144">
                  <c:v>1.128923982131754</c:v>
                </c:pt>
                <c:pt idx="1145">
                  <c:v>1.1289666796902484</c:v>
                </c:pt>
                <c:pt idx="1146">
                  <c:v>1.1291248524058479</c:v>
                </c:pt>
                <c:pt idx="1147">
                  <c:v>1.1292962976880194</c:v>
                </c:pt>
                <c:pt idx="1148">
                  <c:v>1.1293087191732067</c:v>
                </c:pt>
                <c:pt idx="1149">
                  <c:v>1.1294050621736136</c:v>
                </c:pt>
                <c:pt idx="1150">
                  <c:v>1.1296500507853524</c:v>
                </c:pt>
                <c:pt idx="1151">
                  <c:v>1.1298110575033518</c:v>
                </c:pt>
                <c:pt idx="1152">
                  <c:v>1.1301520947500547</c:v>
                </c:pt>
                <c:pt idx="1153">
                  <c:v>1.1303074897715701</c:v>
                </c:pt>
                <c:pt idx="1154">
                  <c:v>1.1310723933428204</c:v>
                </c:pt>
                <c:pt idx="1155">
                  <c:v>1.1311091754608713</c:v>
                </c:pt>
                <c:pt idx="1156">
                  <c:v>1.1311677602262098</c:v>
                </c:pt>
                <c:pt idx="1157">
                  <c:v>1.1313727499201023</c:v>
                </c:pt>
                <c:pt idx="1158">
                  <c:v>1.131783986675605</c:v>
                </c:pt>
                <c:pt idx="1159">
                  <c:v>1.1319148431693837</c:v>
                </c:pt>
                <c:pt idx="1160">
                  <c:v>1.1322400171209148</c:v>
                </c:pt>
                <c:pt idx="1161">
                  <c:v>1.1327315872400108</c:v>
                </c:pt>
                <c:pt idx="1162">
                  <c:v>1.1327344762071583</c:v>
                </c:pt>
                <c:pt idx="1163">
                  <c:v>1.1327778779709194</c:v>
                </c:pt>
                <c:pt idx="1164">
                  <c:v>1.1329538455884185</c:v>
                </c:pt>
                <c:pt idx="1165">
                  <c:v>1.1331427153125881</c:v>
                </c:pt>
                <c:pt idx="1166">
                  <c:v>1.1332725719456851</c:v>
                </c:pt>
                <c:pt idx="1167">
                  <c:v>1.1333347812773105</c:v>
                </c:pt>
                <c:pt idx="1168">
                  <c:v>1.1334395151840102</c:v>
                </c:pt>
                <c:pt idx="1169">
                  <c:v>1.1334903151409199</c:v>
                </c:pt>
                <c:pt idx="1170">
                  <c:v>1.1335968926108111</c:v>
                </c:pt>
                <c:pt idx="1171">
                  <c:v>1.1336409818384625</c:v>
                </c:pt>
                <c:pt idx="1172">
                  <c:v>1.1342806724193653</c:v>
                </c:pt>
                <c:pt idx="1173">
                  <c:v>1.1350062049746037</c:v>
                </c:pt>
                <c:pt idx="1174">
                  <c:v>1.1351146228750617</c:v>
                </c:pt>
                <c:pt idx="1175">
                  <c:v>1.1353335950916958</c:v>
                </c:pt>
                <c:pt idx="1176">
                  <c:v>1.1353582268877302</c:v>
                </c:pt>
                <c:pt idx="1177">
                  <c:v>1.135467865754902</c:v>
                </c:pt>
                <c:pt idx="1178">
                  <c:v>1.1359902638955908</c:v>
                </c:pt>
                <c:pt idx="1179">
                  <c:v>1.1374325361804034</c:v>
                </c:pt>
                <c:pt idx="1180">
                  <c:v>1.1379770283042254</c:v>
                </c:pt>
                <c:pt idx="1181">
                  <c:v>1.1380467926291389</c:v>
                </c:pt>
                <c:pt idx="1182">
                  <c:v>1.138290266218736</c:v>
                </c:pt>
                <c:pt idx="1183">
                  <c:v>1.1383964562456552</c:v>
                </c:pt>
                <c:pt idx="1184">
                  <c:v>1.1386526540035375</c:v>
                </c:pt>
                <c:pt idx="1185">
                  <c:v>1.1388590001063892</c:v>
                </c:pt>
                <c:pt idx="1186">
                  <c:v>1.1388936039025357</c:v>
                </c:pt>
                <c:pt idx="1187">
                  <c:v>1.1394169646137484</c:v>
                </c:pt>
                <c:pt idx="1188">
                  <c:v>1.1394248422967381</c:v>
                </c:pt>
                <c:pt idx="1189">
                  <c:v>1.1396103863151479</c:v>
                </c:pt>
                <c:pt idx="1190">
                  <c:v>1.1397200696342198</c:v>
                </c:pt>
                <c:pt idx="1191">
                  <c:v>1.1398131580289943</c:v>
                </c:pt>
                <c:pt idx="1192">
                  <c:v>1.1400099329141951</c:v>
                </c:pt>
                <c:pt idx="1193">
                  <c:v>1.1400443127338764</c:v>
                </c:pt>
                <c:pt idx="1194">
                  <c:v>1.1402347986491883</c:v>
                </c:pt>
                <c:pt idx="1195">
                  <c:v>1.1412198828146758</c:v>
                </c:pt>
                <c:pt idx="1196">
                  <c:v>1.1412301985894393</c:v>
                </c:pt>
                <c:pt idx="1197">
                  <c:v>1.1415495860123512</c:v>
                </c:pt>
                <c:pt idx="1198">
                  <c:v>1.1417564570958703</c:v>
                </c:pt>
                <c:pt idx="1199">
                  <c:v>1.1424068410353907</c:v>
                </c:pt>
                <c:pt idx="1200">
                  <c:v>1.1428100030910531</c:v>
                </c:pt>
                <c:pt idx="1201">
                  <c:v>1.1428896434893852</c:v>
                </c:pt>
                <c:pt idx="1202">
                  <c:v>1.142959708984949</c:v>
                </c:pt>
                <c:pt idx="1203">
                  <c:v>1.1429812131659394</c:v>
                </c:pt>
                <c:pt idx="1204">
                  <c:v>1.1431436628454357</c:v>
                </c:pt>
                <c:pt idx="1205">
                  <c:v>1.1432267636263904</c:v>
                </c:pt>
                <c:pt idx="1206">
                  <c:v>1.1435017536425596</c:v>
                </c:pt>
                <c:pt idx="1207">
                  <c:v>1.1437698436355175</c:v>
                </c:pt>
                <c:pt idx="1208">
                  <c:v>1.1437773695909639</c:v>
                </c:pt>
                <c:pt idx="1209">
                  <c:v>1.144009953640996</c:v>
                </c:pt>
                <c:pt idx="1210">
                  <c:v>1.1440159170678281</c:v>
                </c:pt>
                <c:pt idx="1211">
                  <c:v>1.1442232350987105</c:v>
                </c:pt>
                <c:pt idx="1212">
                  <c:v>1.1451369887602887</c:v>
                </c:pt>
                <c:pt idx="1213">
                  <c:v>1.1455636398714351</c:v>
                </c:pt>
                <c:pt idx="1214">
                  <c:v>1.1456651453561171</c:v>
                </c:pt>
                <c:pt idx="1215">
                  <c:v>1.1457501835320572</c:v>
                </c:pt>
                <c:pt idx="1216">
                  <c:v>1.1461518827396855</c:v>
                </c:pt>
                <c:pt idx="1217">
                  <c:v>1.1463690037520189</c:v>
                </c:pt>
                <c:pt idx="1218">
                  <c:v>1.1465496094676126</c:v>
                </c:pt>
                <c:pt idx="1219">
                  <c:v>1.1469564430607948</c:v>
                </c:pt>
                <c:pt idx="1220">
                  <c:v>1.1473376842320537</c:v>
                </c:pt>
                <c:pt idx="1221">
                  <c:v>1.147499543039795</c:v>
                </c:pt>
                <c:pt idx="1222">
                  <c:v>1.1475416212588407</c:v>
                </c:pt>
                <c:pt idx="1223">
                  <c:v>1.1479173851764801</c:v>
                </c:pt>
                <c:pt idx="1224">
                  <c:v>1.1481254102295935</c:v>
                </c:pt>
                <c:pt idx="1225">
                  <c:v>1.1481620417729459</c:v>
                </c:pt>
                <c:pt idx="1226">
                  <c:v>1.148364864538636</c:v>
                </c:pt>
                <c:pt idx="1227">
                  <c:v>1.1487074662433698</c:v>
                </c:pt>
                <c:pt idx="1228">
                  <c:v>1.1488275473121041</c:v>
                </c:pt>
                <c:pt idx="1229">
                  <c:v>1.1494429420599497</c:v>
                </c:pt>
                <c:pt idx="1230">
                  <c:v>1.1495490767661833</c:v>
                </c:pt>
                <c:pt idx="1231">
                  <c:v>1.1500154268701941</c:v>
                </c:pt>
                <c:pt idx="1232">
                  <c:v>1.1502026954601121</c:v>
                </c:pt>
                <c:pt idx="1233">
                  <c:v>1.150234889087149</c:v>
                </c:pt>
                <c:pt idx="1234">
                  <c:v>1.1506059557152877</c:v>
                </c:pt>
                <c:pt idx="1235">
                  <c:v>1.1522056641021914</c:v>
                </c:pt>
                <c:pt idx="1236">
                  <c:v>1.1522479148922802</c:v>
                </c:pt>
                <c:pt idx="1237">
                  <c:v>1.1523588184961739</c:v>
                </c:pt>
                <c:pt idx="1238">
                  <c:v>1.1524104664028685</c:v>
                </c:pt>
                <c:pt idx="1239">
                  <c:v>1.1525165518030365</c:v>
                </c:pt>
                <c:pt idx="1240">
                  <c:v>1.1525452138877883</c:v>
                </c:pt>
                <c:pt idx="1241">
                  <c:v>1.1532459677760052</c:v>
                </c:pt>
                <c:pt idx="1242">
                  <c:v>1.1538122203207264</c:v>
                </c:pt>
                <c:pt idx="1243">
                  <c:v>1.1539005322920728</c:v>
                </c:pt>
                <c:pt idx="1244">
                  <c:v>1.1544050552759368</c:v>
                </c:pt>
                <c:pt idx="1245">
                  <c:v>1.155012115873572</c:v>
                </c:pt>
                <c:pt idx="1246">
                  <c:v>1.1550170031668394</c:v>
                </c:pt>
                <c:pt idx="1247">
                  <c:v>1.1550539719138333</c:v>
                </c:pt>
                <c:pt idx="1248">
                  <c:v>1.155558394053025</c:v>
                </c:pt>
                <c:pt idx="1249">
                  <c:v>1.1557626326583268</c:v>
                </c:pt>
                <c:pt idx="1250">
                  <c:v>1.1562762816896808</c:v>
                </c:pt>
                <c:pt idx="1251">
                  <c:v>1.1566384862916597</c:v>
                </c:pt>
                <c:pt idx="1252">
                  <c:v>1.1569761834698447</c:v>
                </c:pt>
                <c:pt idx="1253">
                  <c:v>1.1570241320553056</c:v>
                </c:pt>
                <c:pt idx="1254">
                  <c:v>1.1571628276384556</c:v>
                </c:pt>
                <c:pt idx="1255">
                  <c:v>1.1576250349363666</c:v>
                </c:pt>
                <c:pt idx="1256">
                  <c:v>1.1578135426753771</c:v>
                </c:pt>
                <c:pt idx="1257">
                  <c:v>1.1580437733372295</c:v>
                </c:pt>
                <c:pt idx="1258">
                  <c:v>1.1582194712882274</c:v>
                </c:pt>
                <c:pt idx="1259">
                  <c:v>1.158253633489682</c:v>
                </c:pt>
                <c:pt idx="1260">
                  <c:v>1.1586144382485253</c:v>
                </c:pt>
                <c:pt idx="1261">
                  <c:v>1.1586329050689235</c:v>
                </c:pt>
                <c:pt idx="1262">
                  <c:v>1.1586402851332955</c:v>
                </c:pt>
                <c:pt idx="1263">
                  <c:v>1.15867796802759</c:v>
                </c:pt>
                <c:pt idx="1264">
                  <c:v>1.1588049739845192</c:v>
                </c:pt>
                <c:pt idx="1265">
                  <c:v>1.1588388497990971</c:v>
                </c:pt>
                <c:pt idx="1266">
                  <c:v>1.1595055269808641</c:v>
                </c:pt>
                <c:pt idx="1267">
                  <c:v>1.1601129005579365</c:v>
                </c:pt>
                <c:pt idx="1268">
                  <c:v>1.1602344552763364</c:v>
                </c:pt>
                <c:pt idx="1269">
                  <c:v>1.1606830179285745</c:v>
                </c:pt>
                <c:pt idx="1270">
                  <c:v>1.1609975807765121</c:v>
                </c:pt>
                <c:pt idx="1271">
                  <c:v>1.162163511095917</c:v>
                </c:pt>
                <c:pt idx="1272">
                  <c:v>1.1622097151296911</c:v>
                </c:pt>
                <c:pt idx="1273">
                  <c:v>1.1624460473475842</c:v>
                </c:pt>
                <c:pt idx="1274">
                  <c:v>1.1627262294013399</c:v>
                </c:pt>
                <c:pt idx="1275">
                  <c:v>1.1630776613983016</c:v>
                </c:pt>
                <c:pt idx="1276">
                  <c:v>1.163090454455334</c:v>
                </c:pt>
                <c:pt idx="1277">
                  <c:v>1.1632670570433741</c:v>
                </c:pt>
                <c:pt idx="1278">
                  <c:v>1.1634300353780671</c:v>
                </c:pt>
                <c:pt idx="1279">
                  <c:v>1.1636748976545219</c:v>
                </c:pt>
                <c:pt idx="1280">
                  <c:v>1.1645698463223395</c:v>
                </c:pt>
                <c:pt idx="1281">
                  <c:v>1.1646801164554508</c:v>
                </c:pt>
                <c:pt idx="1282">
                  <c:v>1.1648826083724357</c:v>
                </c:pt>
                <c:pt idx="1283">
                  <c:v>1.1651421539816977</c:v>
                </c:pt>
                <c:pt idx="1284">
                  <c:v>1.1662620947479203</c:v>
                </c:pt>
                <c:pt idx="1285">
                  <c:v>1.1664889749349703</c:v>
                </c:pt>
                <c:pt idx="1286">
                  <c:v>1.1665842497213781</c:v>
                </c:pt>
                <c:pt idx="1287">
                  <c:v>1.1666490587337972</c:v>
                </c:pt>
                <c:pt idx="1288">
                  <c:v>1.1671779306762635</c:v>
                </c:pt>
                <c:pt idx="1289">
                  <c:v>1.1675837503068052</c:v>
                </c:pt>
                <c:pt idx="1290">
                  <c:v>1.1681125694095955</c:v>
                </c:pt>
                <c:pt idx="1291">
                  <c:v>1.1682640014004906</c:v>
                </c:pt>
                <c:pt idx="1292">
                  <c:v>1.1683010101074045</c:v>
                </c:pt>
                <c:pt idx="1293">
                  <c:v>1.168642112326516</c:v>
                </c:pt>
                <c:pt idx="1294">
                  <c:v>1.1690081905362433</c:v>
                </c:pt>
                <c:pt idx="1295">
                  <c:v>1.1694094710193812</c:v>
                </c:pt>
                <c:pt idx="1296">
                  <c:v>1.1695277262157562</c:v>
                </c:pt>
                <c:pt idx="1297">
                  <c:v>1.1701659736466987</c:v>
                </c:pt>
                <c:pt idx="1298">
                  <c:v>1.1702876751173288</c:v>
                </c:pt>
                <c:pt idx="1299">
                  <c:v>1.1709841075223</c:v>
                </c:pt>
                <c:pt idx="1300">
                  <c:v>1.1710558953648607</c:v>
                </c:pt>
                <c:pt idx="1301">
                  <c:v>1.1710660572490028</c:v>
                </c:pt>
                <c:pt idx="1302">
                  <c:v>1.1712968157783374</c:v>
                </c:pt>
                <c:pt idx="1303">
                  <c:v>1.1714671300021833</c:v>
                </c:pt>
                <c:pt idx="1304">
                  <c:v>1.1719787199106004</c:v>
                </c:pt>
                <c:pt idx="1305">
                  <c:v>1.1726755530311064</c:v>
                </c:pt>
                <c:pt idx="1306">
                  <c:v>1.1728217193092707</c:v>
                </c:pt>
                <c:pt idx="1307">
                  <c:v>1.1728856095083766</c:v>
                </c:pt>
                <c:pt idx="1308">
                  <c:v>1.1729296836718359</c:v>
                </c:pt>
                <c:pt idx="1309">
                  <c:v>1.1731381696264118</c:v>
                </c:pt>
                <c:pt idx="1310">
                  <c:v>1.1731568679363635</c:v>
                </c:pt>
                <c:pt idx="1311">
                  <c:v>1.1746285423767255</c:v>
                </c:pt>
                <c:pt idx="1312">
                  <c:v>1.174854872904155</c:v>
                </c:pt>
                <c:pt idx="1313">
                  <c:v>1.1751481863767532</c:v>
                </c:pt>
                <c:pt idx="1314">
                  <c:v>1.1760347193912628</c:v>
                </c:pt>
                <c:pt idx="1315">
                  <c:v>1.1763861116735737</c:v>
                </c:pt>
                <c:pt idx="1316">
                  <c:v>1.1768157812729574</c:v>
                </c:pt>
                <c:pt idx="1317">
                  <c:v>1.1769449437448578</c:v>
                </c:pt>
                <c:pt idx="1318">
                  <c:v>1.1771474087334393</c:v>
                </c:pt>
                <c:pt idx="1319">
                  <c:v>1.1773392516618919</c:v>
                </c:pt>
                <c:pt idx="1320">
                  <c:v>1.1775309696652878</c:v>
                </c:pt>
                <c:pt idx="1321">
                  <c:v>1.177778559514286</c:v>
                </c:pt>
                <c:pt idx="1322">
                  <c:v>1.1779438111941578</c:v>
                </c:pt>
                <c:pt idx="1323">
                  <c:v>1.1779494397333741</c:v>
                </c:pt>
                <c:pt idx="1324">
                  <c:v>1.1782929056789935</c:v>
                </c:pt>
                <c:pt idx="1325">
                  <c:v>1.1793639608863344</c:v>
                </c:pt>
                <c:pt idx="1326">
                  <c:v>1.1817034054672158</c:v>
                </c:pt>
                <c:pt idx="1327">
                  <c:v>1.1822080231776833</c:v>
                </c:pt>
                <c:pt idx="1328">
                  <c:v>1.1823555372536032</c:v>
                </c:pt>
                <c:pt idx="1329">
                  <c:v>1.1826919891603915</c:v>
                </c:pt>
                <c:pt idx="1330">
                  <c:v>1.1827825906658322</c:v>
                </c:pt>
                <c:pt idx="1331">
                  <c:v>1.1828345187203093</c:v>
                </c:pt>
                <c:pt idx="1332">
                  <c:v>1.1828718822243911</c:v>
                </c:pt>
                <c:pt idx="1333">
                  <c:v>1.1838745779955164</c:v>
                </c:pt>
                <c:pt idx="1334">
                  <c:v>1.1840891191943408</c:v>
                </c:pt>
                <c:pt idx="1335">
                  <c:v>1.1845144803805319</c:v>
                </c:pt>
                <c:pt idx="1336">
                  <c:v>1.1849605956075817</c:v>
                </c:pt>
                <c:pt idx="1337">
                  <c:v>1.1850332402866441</c:v>
                </c:pt>
                <c:pt idx="1338">
                  <c:v>1.1856525476422946</c:v>
                </c:pt>
                <c:pt idx="1339">
                  <c:v>1.1870548320805829</c:v>
                </c:pt>
                <c:pt idx="1340">
                  <c:v>1.1879407824441521</c:v>
                </c:pt>
                <c:pt idx="1341">
                  <c:v>1.1883750471541306</c:v>
                </c:pt>
                <c:pt idx="1342">
                  <c:v>1.1892071914980518</c:v>
                </c:pt>
                <c:pt idx="1343">
                  <c:v>1.1901791385924609</c:v>
                </c:pt>
                <c:pt idx="1344">
                  <c:v>1.1904270763355842</c:v>
                </c:pt>
                <c:pt idx="1345">
                  <c:v>1.1906989001981592</c:v>
                </c:pt>
                <c:pt idx="1346">
                  <c:v>1.1909925784459712</c:v>
                </c:pt>
                <c:pt idx="1347">
                  <c:v>1.1922663622276053</c:v>
                </c:pt>
                <c:pt idx="1348">
                  <c:v>1.192508154469746</c:v>
                </c:pt>
                <c:pt idx="1349">
                  <c:v>1.1938285821652137</c:v>
                </c:pt>
                <c:pt idx="1350">
                  <c:v>1.1943060334228393</c:v>
                </c:pt>
                <c:pt idx="1351">
                  <c:v>1.1943409658730584</c:v>
                </c:pt>
                <c:pt idx="1352">
                  <c:v>1.1957851008597584</c:v>
                </c:pt>
                <c:pt idx="1353">
                  <c:v>1.1963073106380511</c:v>
                </c:pt>
                <c:pt idx="1354">
                  <c:v>1.1968999016350632</c:v>
                </c:pt>
                <c:pt idx="1355">
                  <c:v>1.1971940891638926</c:v>
                </c:pt>
                <c:pt idx="1356">
                  <c:v>1.1989823069552139</c:v>
                </c:pt>
                <c:pt idx="1357">
                  <c:v>1.1990474695030284</c:v>
                </c:pt>
                <c:pt idx="1358">
                  <c:v>1.2000895836979792</c:v>
                </c:pt>
                <c:pt idx="1359">
                  <c:v>1.2009681189375914</c:v>
                </c:pt>
                <c:pt idx="1360">
                  <c:v>1.2017281002031548</c:v>
                </c:pt>
                <c:pt idx="1361">
                  <c:v>1.2036004525995494</c:v>
                </c:pt>
                <c:pt idx="1362">
                  <c:v>1.2037964469786826</c:v>
                </c:pt>
                <c:pt idx="1363">
                  <c:v>1.2039223030680619</c:v>
                </c:pt>
                <c:pt idx="1364">
                  <c:v>1.2042184971654053</c:v>
                </c:pt>
                <c:pt idx="1365">
                  <c:v>1.205407440297944</c:v>
                </c:pt>
                <c:pt idx="1366">
                  <c:v>1.2069159269928471</c:v>
                </c:pt>
                <c:pt idx="1367">
                  <c:v>1.2073884602001022</c:v>
                </c:pt>
                <c:pt idx="1368">
                  <c:v>1.2104477478331903</c:v>
                </c:pt>
                <c:pt idx="1369">
                  <c:v>1.2106380301193354</c:v>
                </c:pt>
                <c:pt idx="1370">
                  <c:v>1.2109357287496225</c:v>
                </c:pt>
                <c:pt idx="1371">
                  <c:v>1.2109763609172437</c:v>
                </c:pt>
                <c:pt idx="1372">
                  <c:v>1.2121314517511628</c:v>
                </c:pt>
                <c:pt idx="1373">
                  <c:v>1.2126007226064921</c:v>
                </c:pt>
                <c:pt idx="1374">
                  <c:v>1.2130428754208924</c:v>
                </c:pt>
                <c:pt idx="1375">
                  <c:v>1.2135327443945418</c:v>
                </c:pt>
                <c:pt idx="1376">
                  <c:v>1.2144134653459684</c:v>
                </c:pt>
                <c:pt idx="1377">
                  <c:v>1.2171426916361134</c:v>
                </c:pt>
                <c:pt idx="1378">
                  <c:v>1.2198094789068967</c:v>
                </c:pt>
                <c:pt idx="1379">
                  <c:v>1.2205970945171325</c:v>
                </c:pt>
                <c:pt idx="1380">
                  <c:v>1.2218228775711535</c:v>
                </c:pt>
                <c:pt idx="1381">
                  <c:v>1.2221933868871639</c:v>
                </c:pt>
                <c:pt idx="1382">
                  <c:v>1.2237002040986422</c:v>
                </c:pt>
                <c:pt idx="1383">
                  <c:v>1.2238981631956802</c:v>
                </c:pt>
                <c:pt idx="1384">
                  <c:v>1.2274058369961651</c:v>
                </c:pt>
                <c:pt idx="1385">
                  <c:v>1.2274695617503515</c:v>
                </c:pt>
                <c:pt idx="1386">
                  <c:v>1.2282365349845581</c:v>
                </c:pt>
                <c:pt idx="1387">
                  <c:v>1.2284556384275429</c:v>
                </c:pt>
                <c:pt idx="1388">
                  <c:v>1.2286384577210174</c:v>
                </c:pt>
                <c:pt idx="1389">
                  <c:v>1.2310962770581275</c:v>
                </c:pt>
                <c:pt idx="1390">
                  <c:v>1.2311717501112174</c:v>
                </c:pt>
                <c:pt idx="1391">
                  <c:v>1.231670113672382</c:v>
                </c:pt>
                <c:pt idx="1392">
                  <c:v>1.2350878918390142</c:v>
                </c:pt>
                <c:pt idx="1393">
                  <c:v>1.2365842823715241</c:v>
                </c:pt>
                <c:pt idx="1394">
                  <c:v>1.236775591710277</c:v>
                </c:pt>
                <c:pt idx="1395">
                  <c:v>1.2373631112829502</c:v>
                </c:pt>
                <c:pt idx="1396">
                  <c:v>1.2374474520267877</c:v>
                </c:pt>
                <c:pt idx="1397">
                  <c:v>1.2379635861440144</c:v>
                </c:pt>
                <c:pt idx="1398">
                  <c:v>1.2379878561170434</c:v>
                </c:pt>
                <c:pt idx="1399">
                  <c:v>1.2380394802013694</c:v>
                </c:pt>
                <c:pt idx="1400">
                  <c:v>1.2383058944856193</c:v>
                </c:pt>
                <c:pt idx="1401">
                  <c:v>1.2424088213863032</c:v>
                </c:pt>
                <c:pt idx="1402">
                  <c:v>1.243118088142688</c:v>
                </c:pt>
                <c:pt idx="1403">
                  <c:v>1.2435004323149137</c:v>
                </c:pt>
                <c:pt idx="1404">
                  <c:v>1.2436745811852929</c:v>
                </c:pt>
                <c:pt idx="1405">
                  <c:v>1.2442653780633846</c:v>
                </c:pt>
                <c:pt idx="1406">
                  <c:v>1.2494550840338563</c:v>
                </c:pt>
                <c:pt idx="1407">
                  <c:v>1.2504369343385788</c:v>
                </c:pt>
                <c:pt idx="1408">
                  <c:v>1.2513437529552724</c:v>
                </c:pt>
                <c:pt idx="1409">
                  <c:v>1.2548489468855049</c:v>
                </c:pt>
                <c:pt idx="1410">
                  <c:v>1.2572378117864345</c:v>
                </c:pt>
                <c:pt idx="1411">
                  <c:v>1.2576431656941283</c:v>
                </c:pt>
                <c:pt idx="1412">
                  <c:v>1.2616958754059646</c:v>
                </c:pt>
                <c:pt idx="1413">
                  <c:v>1.2687338753660542</c:v>
                </c:pt>
                <c:pt idx="1414">
                  <c:v>1.2726539883072996</c:v>
                </c:pt>
                <c:pt idx="1415">
                  <c:v>1.2796244002766639</c:v>
                </c:pt>
                <c:pt idx="1416">
                  <c:v>1.2856955896964242</c:v>
                </c:pt>
                <c:pt idx="1417">
                  <c:v>1.2865185409635629</c:v>
                </c:pt>
                <c:pt idx="1418">
                  <c:v>1.2867624092482626</c:v>
                </c:pt>
                <c:pt idx="1419">
                  <c:v>1.291518094296948</c:v>
                </c:pt>
                <c:pt idx="1420">
                  <c:v>1.2936950068746071</c:v>
                </c:pt>
                <c:pt idx="1421">
                  <c:v>1.2987224487482076</c:v>
                </c:pt>
                <c:pt idx="1422">
                  <c:v>1.3000640200978888</c:v>
                </c:pt>
                <c:pt idx="1423">
                  <c:v>1.3010412369816919</c:v>
                </c:pt>
                <c:pt idx="1424">
                  <c:v>1.306187560332646</c:v>
                </c:pt>
                <c:pt idx="1425">
                  <c:v>1.3073160454868271</c:v>
                </c:pt>
                <c:pt idx="1426">
                  <c:v>1.3134737440926847</c:v>
                </c:pt>
                <c:pt idx="1427">
                  <c:v>1.3222039558074481</c:v>
                </c:pt>
                <c:pt idx="1428">
                  <c:v>1.3295794823266329</c:v>
                </c:pt>
                <c:pt idx="1429">
                  <c:v>1.3516964438180292</c:v>
                </c:pt>
                <c:pt idx="1430">
                  <c:v>1.3592364855214891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'T2-private.LLC.4096-pref'!$CH$4</c:f>
              <c:strCache>
                <c:ptCount val="1"/>
                <c:pt idx="0">
                  <c:v>PIE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'T2-private.LLC.4096-pref'!$CH$5:$CH$1435</c:f>
              <c:numCache>
                <c:formatCode>General</c:formatCode>
                <c:ptCount val="14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1.000162840067657</c:v>
                </c:pt>
                <c:pt idx="438">
                  <c:v>1.0001777480419145</c:v>
                </c:pt>
                <c:pt idx="439">
                  <c:v>1.0001812195335655</c:v>
                </c:pt>
                <c:pt idx="440">
                  <c:v>1.0003132509139161</c:v>
                </c:pt>
                <c:pt idx="441">
                  <c:v>1.0004367087179102</c:v>
                </c:pt>
                <c:pt idx="442">
                  <c:v>1.0004444243280062</c:v>
                </c:pt>
                <c:pt idx="443">
                  <c:v>1.000475041370974</c:v>
                </c:pt>
                <c:pt idx="444">
                  <c:v>1.0005134964551743</c:v>
                </c:pt>
                <c:pt idx="445">
                  <c:v>1.0006053066998324</c:v>
                </c:pt>
                <c:pt idx="446">
                  <c:v>1.0007578144582492</c:v>
                </c:pt>
                <c:pt idx="447">
                  <c:v>1.0010500000408618</c:v>
                </c:pt>
                <c:pt idx="448">
                  <c:v>1.0012335822885725</c:v>
                </c:pt>
                <c:pt idx="449">
                  <c:v>1.0012544566550172</c:v>
                </c:pt>
                <c:pt idx="450">
                  <c:v>1.0019836493724321</c:v>
                </c:pt>
                <c:pt idx="451">
                  <c:v>1.002711133671468</c:v>
                </c:pt>
                <c:pt idx="452">
                  <c:v>1.0030038895536117</c:v>
                </c:pt>
                <c:pt idx="453">
                  <c:v>1.0030870951835731</c:v>
                </c:pt>
                <c:pt idx="454">
                  <c:v>1.0031188611144817</c:v>
                </c:pt>
                <c:pt idx="455">
                  <c:v>1.003318081438676</c:v>
                </c:pt>
                <c:pt idx="456">
                  <c:v>1.0035328914917816</c:v>
                </c:pt>
                <c:pt idx="457">
                  <c:v>1.0036195991419177</c:v>
                </c:pt>
                <c:pt idx="458">
                  <c:v>1.0036688489145613</c:v>
                </c:pt>
                <c:pt idx="459">
                  <c:v>1.0037639804027958</c:v>
                </c:pt>
                <c:pt idx="460">
                  <c:v>1.0038014746175512</c:v>
                </c:pt>
                <c:pt idx="461">
                  <c:v>1.0038418207075015</c:v>
                </c:pt>
                <c:pt idx="462">
                  <c:v>1.0038472490871864</c:v>
                </c:pt>
                <c:pt idx="463">
                  <c:v>1.0039606250765223</c:v>
                </c:pt>
                <c:pt idx="464">
                  <c:v>1.0041403366745036</c:v>
                </c:pt>
                <c:pt idx="465">
                  <c:v>1.0042796734803607</c:v>
                </c:pt>
                <c:pt idx="466">
                  <c:v>1.0043126129647897</c:v>
                </c:pt>
                <c:pt idx="467">
                  <c:v>1.0043169721909768</c:v>
                </c:pt>
                <c:pt idx="468">
                  <c:v>1.0045516327015733</c:v>
                </c:pt>
                <c:pt idx="469">
                  <c:v>1.0046132173071964</c:v>
                </c:pt>
                <c:pt idx="470">
                  <c:v>1.0047101836064167</c:v>
                </c:pt>
                <c:pt idx="471">
                  <c:v>1.005028836286386</c:v>
                </c:pt>
                <c:pt idx="472">
                  <c:v>1.0050904501472444</c:v>
                </c:pt>
                <c:pt idx="473">
                  <c:v>1.0052492530064214</c:v>
                </c:pt>
                <c:pt idx="474">
                  <c:v>1.005387628342667</c:v>
                </c:pt>
                <c:pt idx="475">
                  <c:v>1.0054836648359775</c:v>
                </c:pt>
                <c:pt idx="476">
                  <c:v>1.0055782063627854</c:v>
                </c:pt>
                <c:pt idx="477">
                  <c:v>1.0060944444929629</c:v>
                </c:pt>
                <c:pt idx="478">
                  <c:v>1.0062274955397754</c:v>
                </c:pt>
                <c:pt idx="479">
                  <c:v>1.0065633700684495</c:v>
                </c:pt>
                <c:pt idx="480">
                  <c:v>1.0066169617279677</c:v>
                </c:pt>
                <c:pt idx="481">
                  <c:v>1.0066837592851012</c:v>
                </c:pt>
                <c:pt idx="482">
                  <c:v>1.0068572506662035</c:v>
                </c:pt>
                <c:pt idx="483">
                  <c:v>1.0068626953521413</c:v>
                </c:pt>
                <c:pt idx="484">
                  <c:v>1.0068955951164853</c:v>
                </c:pt>
                <c:pt idx="485">
                  <c:v>1.0069522901187973</c:v>
                </c:pt>
                <c:pt idx="486">
                  <c:v>1.0071726496201576</c:v>
                </c:pt>
                <c:pt idx="487">
                  <c:v>1.007200952426214</c:v>
                </c:pt>
                <c:pt idx="488">
                  <c:v>1.0072379982011885</c:v>
                </c:pt>
                <c:pt idx="489">
                  <c:v>1.0072850765012236</c:v>
                </c:pt>
                <c:pt idx="490">
                  <c:v>1.0074306341152006</c:v>
                </c:pt>
                <c:pt idx="491">
                  <c:v>1.0075898067201103</c:v>
                </c:pt>
                <c:pt idx="492">
                  <c:v>1.0076202616481513</c:v>
                </c:pt>
                <c:pt idx="493">
                  <c:v>1.0076485770326633</c:v>
                </c:pt>
                <c:pt idx="494">
                  <c:v>1.007964223870325</c:v>
                </c:pt>
                <c:pt idx="495">
                  <c:v>1.0080517634309045</c:v>
                </c:pt>
                <c:pt idx="496">
                  <c:v>1.0082521502659296</c:v>
                </c:pt>
                <c:pt idx="497">
                  <c:v>1.0082585134674176</c:v>
                </c:pt>
                <c:pt idx="498">
                  <c:v>1.0088506408416955</c:v>
                </c:pt>
                <c:pt idx="499">
                  <c:v>1.0089387546075601</c:v>
                </c:pt>
                <c:pt idx="500">
                  <c:v>1.0092952782322371</c:v>
                </c:pt>
                <c:pt idx="501">
                  <c:v>1.0094192576986425</c:v>
                </c:pt>
                <c:pt idx="502">
                  <c:v>1.0094660086529605</c:v>
                </c:pt>
                <c:pt idx="503">
                  <c:v>1.0095141556035743</c:v>
                </c:pt>
                <c:pt idx="504">
                  <c:v>1.0096254236680586</c:v>
                </c:pt>
                <c:pt idx="505">
                  <c:v>1.0098199267248333</c:v>
                </c:pt>
                <c:pt idx="506">
                  <c:v>1.0099147527924992</c:v>
                </c:pt>
                <c:pt idx="507">
                  <c:v>1.0099201982762336</c:v>
                </c:pt>
                <c:pt idx="508">
                  <c:v>1.0100137793143666</c:v>
                </c:pt>
                <c:pt idx="509">
                  <c:v>1.0100756987799748</c:v>
                </c:pt>
                <c:pt idx="510">
                  <c:v>1.0102365567013258</c:v>
                </c:pt>
                <c:pt idx="511">
                  <c:v>1.0105512577974283</c:v>
                </c:pt>
                <c:pt idx="512">
                  <c:v>1.0106855304041651</c:v>
                </c:pt>
                <c:pt idx="513">
                  <c:v>1.010730881304756</c:v>
                </c:pt>
                <c:pt idx="514">
                  <c:v>1.0109401353349599</c:v>
                </c:pt>
                <c:pt idx="515">
                  <c:v>1.0109920370728236</c:v>
                </c:pt>
                <c:pt idx="516">
                  <c:v>1.0110706014916546</c:v>
                </c:pt>
                <c:pt idx="517">
                  <c:v>1.01135831243904</c:v>
                </c:pt>
                <c:pt idx="518">
                  <c:v>1.0115054154421417</c:v>
                </c:pt>
                <c:pt idx="519">
                  <c:v>1.0115121448377487</c:v>
                </c:pt>
                <c:pt idx="520">
                  <c:v>1.0118007389408512</c:v>
                </c:pt>
                <c:pt idx="521">
                  <c:v>1.0120806517339278</c:v>
                </c:pt>
                <c:pt idx="522">
                  <c:v>1.0121176864470254</c:v>
                </c:pt>
                <c:pt idx="523">
                  <c:v>1.0122380374550262</c:v>
                </c:pt>
                <c:pt idx="524">
                  <c:v>1.012427490060412</c:v>
                </c:pt>
                <c:pt idx="525">
                  <c:v>1.012525245291428</c:v>
                </c:pt>
                <c:pt idx="526">
                  <c:v>1.0125354310272898</c:v>
                </c:pt>
                <c:pt idx="527">
                  <c:v>1.0125674961696878</c:v>
                </c:pt>
                <c:pt idx="528">
                  <c:v>1.012601261375518</c:v>
                </c:pt>
                <c:pt idx="529">
                  <c:v>1.0127188924000907</c:v>
                </c:pt>
                <c:pt idx="530">
                  <c:v>1.0129006184731517</c:v>
                </c:pt>
                <c:pt idx="531">
                  <c:v>1.0129881355173798</c:v>
                </c:pt>
                <c:pt idx="532">
                  <c:v>1.013034328909024</c:v>
                </c:pt>
                <c:pt idx="533">
                  <c:v>1.0131291415364392</c:v>
                </c:pt>
                <c:pt idx="534">
                  <c:v>1.0131681921749505</c:v>
                </c:pt>
                <c:pt idx="535">
                  <c:v>1.0132179105175947</c:v>
                </c:pt>
                <c:pt idx="536">
                  <c:v>1.0135137340037776</c:v>
                </c:pt>
                <c:pt idx="537">
                  <c:v>1.0136254428994727</c:v>
                </c:pt>
                <c:pt idx="538">
                  <c:v>1.0137359140384079</c:v>
                </c:pt>
                <c:pt idx="539">
                  <c:v>1.0138056128371828</c:v>
                </c:pt>
                <c:pt idx="540">
                  <c:v>1.013850388356937</c:v>
                </c:pt>
                <c:pt idx="541">
                  <c:v>1.014209862471755</c:v>
                </c:pt>
                <c:pt idx="542">
                  <c:v>1.014876087215969</c:v>
                </c:pt>
                <c:pt idx="543">
                  <c:v>1.0148827399286864</c:v>
                </c:pt>
                <c:pt idx="544">
                  <c:v>1.0149449578886771</c:v>
                </c:pt>
                <c:pt idx="545">
                  <c:v>1.0152885626928871</c:v>
                </c:pt>
                <c:pt idx="546">
                  <c:v>1.0154527868097223</c:v>
                </c:pt>
                <c:pt idx="547">
                  <c:v>1.0155128829836666</c:v>
                </c:pt>
                <c:pt idx="548">
                  <c:v>1.0156884763818483</c:v>
                </c:pt>
                <c:pt idx="549">
                  <c:v>1.0156933884101558</c:v>
                </c:pt>
                <c:pt idx="550">
                  <c:v>1.0157064623857768</c:v>
                </c:pt>
                <c:pt idx="551">
                  <c:v>1.0160030124403332</c:v>
                </c:pt>
                <c:pt idx="552">
                  <c:v>1.0160773721470837</c:v>
                </c:pt>
                <c:pt idx="553">
                  <c:v>1.0161153263115521</c:v>
                </c:pt>
                <c:pt idx="554">
                  <c:v>1.0162615052145307</c:v>
                </c:pt>
                <c:pt idx="555">
                  <c:v>1.0162889506199255</c:v>
                </c:pt>
                <c:pt idx="556">
                  <c:v>1.0163212763125218</c:v>
                </c:pt>
                <c:pt idx="557">
                  <c:v>1.0165669126826249</c:v>
                </c:pt>
                <c:pt idx="558">
                  <c:v>1.0166434497749215</c:v>
                </c:pt>
                <c:pt idx="559">
                  <c:v>1.0166616203835879</c:v>
                </c:pt>
                <c:pt idx="560">
                  <c:v>1.0166880377514347</c:v>
                </c:pt>
                <c:pt idx="561">
                  <c:v>1.0167729542127855</c:v>
                </c:pt>
                <c:pt idx="562">
                  <c:v>1.016827685426692</c:v>
                </c:pt>
                <c:pt idx="563">
                  <c:v>1.0168641599895478</c:v>
                </c:pt>
                <c:pt idx="564">
                  <c:v>1.0168853531970796</c:v>
                </c:pt>
                <c:pt idx="565">
                  <c:v>1.0171822474456995</c:v>
                </c:pt>
                <c:pt idx="566">
                  <c:v>1.0176305628150144</c:v>
                </c:pt>
                <c:pt idx="567">
                  <c:v>1.0177419781063952</c:v>
                </c:pt>
                <c:pt idx="568">
                  <c:v>1.0179634288264685</c:v>
                </c:pt>
                <c:pt idx="569">
                  <c:v>1.0183184824767926</c:v>
                </c:pt>
                <c:pt idx="570">
                  <c:v>1.0195646145493003</c:v>
                </c:pt>
                <c:pt idx="571">
                  <c:v>1.0196740482722204</c:v>
                </c:pt>
                <c:pt idx="572">
                  <c:v>1.0197066850834564</c:v>
                </c:pt>
                <c:pt idx="573">
                  <c:v>1.019730573989716</c:v>
                </c:pt>
                <c:pt idx="574">
                  <c:v>1.0198589465379364</c:v>
                </c:pt>
                <c:pt idx="575">
                  <c:v>1.0199118291025231</c:v>
                </c:pt>
                <c:pt idx="576">
                  <c:v>1.019939964486769</c:v>
                </c:pt>
                <c:pt idx="577">
                  <c:v>1.0199809592358222</c:v>
                </c:pt>
                <c:pt idx="578">
                  <c:v>1.0200489499215921</c:v>
                </c:pt>
                <c:pt idx="579">
                  <c:v>1.0201519998825437</c:v>
                </c:pt>
                <c:pt idx="580">
                  <c:v>1.0201657997095006</c:v>
                </c:pt>
                <c:pt idx="581">
                  <c:v>1.020758560129237</c:v>
                </c:pt>
                <c:pt idx="582">
                  <c:v>1.0208815746331745</c:v>
                </c:pt>
                <c:pt idx="583">
                  <c:v>1.0218935841496233</c:v>
                </c:pt>
                <c:pt idx="584">
                  <c:v>1.0220136718383177</c:v>
                </c:pt>
                <c:pt idx="585">
                  <c:v>1.0223055511829646</c:v>
                </c:pt>
                <c:pt idx="586">
                  <c:v>1.0223398539865978</c:v>
                </c:pt>
                <c:pt idx="587">
                  <c:v>1.0230400277468681</c:v>
                </c:pt>
                <c:pt idx="588">
                  <c:v>1.0230838303124326</c:v>
                </c:pt>
                <c:pt idx="589">
                  <c:v>1.0232692330869602</c:v>
                </c:pt>
                <c:pt idx="590">
                  <c:v>1.0234872632446856</c:v>
                </c:pt>
                <c:pt idx="591">
                  <c:v>1.0236366143951987</c:v>
                </c:pt>
                <c:pt idx="592">
                  <c:v>1.0238583909627428</c:v>
                </c:pt>
                <c:pt idx="593">
                  <c:v>1.0240946878843327</c:v>
                </c:pt>
                <c:pt idx="594">
                  <c:v>1.0245819569658001</c:v>
                </c:pt>
                <c:pt idx="595">
                  <c:v>1.0247856132063562</c:v>
                </c:pt>
                <c:pt idx="596">
                  <c:v>1.0247927434104867</c:v>
                </c:pt>
                <c:pt idx="597">
                  <c:v>1.0248555689088421</c:v>
                </c:pt>
                <c:pt idx="598">
                  <c:v>1.0249888825625997</c:v>
                </c:pt>
                <c:pt idx="599">
                  <c:v>1.0250848140490794</c:v>
                </c:pt>
                <c:pt idx="600">
                  <c:v>1.0251083927132034</c:v>
                </c:pt>
                <c:pt idx="601">
                  <c:v>1.0251746305698075</c:v>
                </c:pt>
                <c:pt idx="602">
                  <c:v>1.0252886920011466</c:v>
                </c:pt>
                <c:pt idx="603">
                  <c:v>1.0254059228039218</c:v>
                </c:pt>
                <c:pt idx="604">
                  <c:v>1.0256863784216208</c:v>
                </c:pt>
                <c:pt idx="605">
                  <c:v>1.025749309127121</c:v>
                </c:pt>
                <c:pt idx="606">
                  <c:v>1.0258616381420975</c:v>
                </c:pt>
                <c:pt idx="607">
                  <c:v>1.0263159537494344</c:v>
                </c:pt>
                <c:pt idx="608">
                  <c:v>1.0265102652569553</c:v>
                </c:pt>
                <c:pt idx="609">
                  <c:v>1.0265177419950133</c:v>
                </c:pt>
                <c:pt idx="610">
                  <c:v>1.0269730575249925</c:v>
                </c:pt>
                <c:pt idx="611">
                  <c:v>1.0272417726295915</c:v>
                </c:pt>
                <c:pt idx="612">
                  <c:v>1.0274193178064832</c:v>
                </c:pt>
                <c:pt idx="613">
                  <c:v>1.0275937921063325</c:v>
                </c:pt>
                <c:pt idx="614">
                  <c:v>1.0277765501392142</c:v>
                </c:pt>
                <c:pt idx="615">
                  <c:v>1.027784036100444</c:v>
                </c:pt>
                <c:pt idx="616">
                  <c:v>1.0279540657663204</c:v>
                </c:pt>
                <c:pt idx="617">
                  <c:v>1.0280425512738156</c:v>
                </c:pt>
                <c:pt idx="618">
                  <c:v>1.0281214578759381</c:v>
                </c:pt>
                <c:pt idx="619">
                  <c:v>1.0284029822684517</c:v>
                </c:pt>
                <c:pt idx="620">
                  <c:v>1.0284102236882078</c:v>
                </c:pt>
                <c:pt idx="621">
                  <c:v>1.0285704474796631</c:v>
                </c:pt>
                <c:pt idx="622">
                  <c:v>1.0288456953564364</c:v>
                </c:pt>
                <c:pt idx="623">
                  <c:v>1.0288853517829335</c:v>
                </c:pt>
                <c:pt idx="624">
                  <c:v>1.029005048781398</c:v>
                </c:pt>
                <c:pt idx="625">
                  <c:v>1.0290285706642184</c:v>
                </c:pt>
                <c:pt idx="626">
                  <c:v>1.0290502254948972</c:v>
                </c:pt>
                <c:pt idx="627">
                  <c:v>1.0290997243602116</c:v>
                </c:pt>
                <c:pt idx="628">
                  <c:v>1.0292459298770398</c:v>
                </c:pt>
                <c:pt idx="629">
                  <c:v>1.0294324493443763</c:v>
                </c:pt>
                <c:pt idx="630">
                  <c:v>1.029472839192499</c:v>
                </c:pt>
                <c:pt idx="631">
                  <c:v>1.0297587790436964</c:v>
                </c:pt>
                <c:pt idx="632">
                  <c:v>1.0300095146922694</c:v>
                </c:pt>
                <c:pt idx="633">
                  <c:v>1.0300813519223451</c:v>
                </c:pt>
                <c:pt idx="634">
                  <c:v>1.0303820989318626</c:v>
                </c:pt>
                <c:pt idx="635">
                  <c:v>1.0304099786959982</c:v>
                </c:pt>
                <c:pt idx="636">
                  <c:v>1.0304424977190529</c:v>
                </c:pt>
                <c:pt idx="637">
                  <c:v>1.0305448170189009</c:v>
                </c:pt>
                <c:pt idx="638">
                  <c:v>1.0308047038244033</c:v>
                </c:pt>
                <c:pt idx="639">
                  <c:v>1.0308678978893897</c:v>
                </c:pt>
                <c:pt idx="640">
                  <c:v>1.0319274630416817</c:v>
                </c:pt>
                <c:pt idx="641">
                  <c:v>1.0319489773340396</c:v>
                </c:pt>
                <c:pt idx="642">
                  <c:v>1.0320254064167076</c:v>
                </c:pt>
                <c:pt idx="643">
                  <c:v>1.0324761009087946</c:v>
                </c:pt>
                <c:pt idx="644">
                  <c:v>1.0326340245928889</c:v>
                </c:pt>
                <c:pt idx="645">
                  <c:v>1.0330533409913427</c:v>
                </c:pt>
                <c:pt idx="646">
                  <c:v>1.0331585821546851</c:v>
                </c:pt>
                <c:pt idx="647">
                  <c:v>1.0331756025347547</c:v>
                </c:pt>
                <c:pt idx="648">
                  <c:v>1.0332219713151893</c:v>
                </c:pt>
                <c:pt idx="649">
                  <c:v>1.0332488189942368</c:v>
                </c:pt>
                <c:pt idx="650">
                  <c:v>1.0335378331735487</c:v>
                </c:pt>
                <c:pt idx="651">
                  <c:v>1.0340462197512246</c:v>
                </c:pt>
                <c:pt idx="652">
                  <c:v>1.0342943479383293</c:v>
                </c:pt>
                <c:pt idx="653">
                  <c:v>1.0345943656558014</c:v>
                </c:pt>
                <c:pt idx="654">
                  <c:v>1.0346455806967645</c:v>
                </c:pt>
                <c:pt idx="655">
                  <c:v>1.0348410020638945</c:v>
                </c:pt>
                <c:pt idx="656">
                  <c:v>1.0352633988855402</c:v>
                </c:pt>
                <c:pt idx="657">
                  <c:v>1.0355600299244252</c:v>
                </c:pt>
                <c:pt idx="658">
                  <c:v>1.0360519637807664</c:v>
                </c:pt>
                <c:pt idx="659">
                  <c:v>1.0361959793938862</c:v>
                </c:pt>
                <c:pt idx="660">
                  <c:v>1.036263871891224</c:v>
                </c:pt>
                <c:pt idx="661">
                  <c:v>1.0368110362692138</c:v>
                </c:pt>
                <c:pt idx="662">
                  <c:v>1.0371448779590582</c:v>
                </c:pt>
                <c:pt idx="663">
                  <c:v>1.0375085002230213</c:v>
                </c:pt>
                <c:pt idx="664">
                  <c:v>1.0376846878477104</c:v>
                </c:pt>
                <c:pt idx="665">
                  <c:v>1.0380978848381699</c:v>
                </c:pt>
                <c:pt idx="666">
                  <c:v>1.0381254473648105</c:v>
                </c:pt>
                <c:pt idx="667">
                  <c:v>1.0381378537973354</c:v>
                </c:pt>
                <c:pt idx="668">
                  <c:v>1.0384461066750406</c:v>
                </c:pt>
                <c:pt idx="669">
                  <c:v>1.0385365117627374</c:v>
                </c:pt>
                <c:pt idx="670">
                  <c:v>1.0386149137822527</c:v>
                </c:pt>
                <c:pt idx="671">
                  <c:v>1.0386342933941251</c:v>
                </c:pt>
                <c:pt idx="672">
                  <c:v>1.0386750442771888</c:v>
                </c:pt>
                <c:pt idx="673">
                  <c:v>1.0389900497112923</c:v>
                </c:pt>
                <c:pt idx="674">
                  <c:v>1.0389965869909743</c:v>
                </c:pt>
                <c:pt idx="675">
                  <c:v>1.039043217016399</c:v>
                </c:pt>
                <c:pt idx="676">
                  <c:v>1.039302993726072</c:v>
                </c:pt>
                <c:pt idx="677">
                  <c:v>1.0393549073564021</c:v>
                </c:pt>
                <c:pt idx="678">
                  <c:v>1.0394186255964488</c:v>
                </c:pt>
                <c:pt idx="679">
                  <c:v>1.0397152931870639</c:v>
                </c:pt>
                <c:pt idx="680">
                  <c:v>1.039766728768845</c:v>
                </c:pt>
                <c:pt idx="681">
                  <c:v>1.0401082278053784</c:v>
                </c:pt>
                <c:pt idx="682">
                  <c:v>1.0402198665519415</c:v>
                </c:pt>
                <c:pt idx="683">
                  <c:v>1.0402999631740653</c:v>
                </c:pt>
                <c:pt idx="684">
                  <c:v>1.04057656524737</c:v>
                </c:pt>
                <c:pt idx="685">
                  <c:v>1.0406646916086832</c:v>
                </c:pt>
                <c:pt idx="686">
                  <c:v>1.0407354113769303</c:v>
                </c:pt>
                <c:pt idx="687">
                  <c:v>1.0408803764847914</c:v>
                </c:pt>
                <c:pt idx="688">
                  <c:v>1.041190781521119</c:v>
                </c:pt>
                <c:pt idx="689">
                  <c:v>1.0412064332140027</c:v>
                </c:pt>
                <c:pt idx="690">
                  <c:v>1.0412869206800857</c:v>
                </c:pt>
                <c:pt idx="691">
                  <c:v>1.0412937018411599</c:v>
                </c:pt>
                <c:pt idx="692">
                  <c:v>1.0415319197296884</c:v>
                </c:pt>
                <c:pt idx="693">
                  <c:v>1.0416691706833996</c:v>
                </c:pt>
                <c:pt idx="694">
                  <c:v>1.0417484438786591</c:v>
                </c:pt>
                <c:pt idx="695">
                  <c:v>1.0417805685682064</c:v>
                </c:pt>
                <c:pt idx="696">
                  <c:v>1.0418387369438997</c:v>
                </c:pt>
                <c:pt idx="697">
                  <c:v>1.0418602020681627</c:v>
                </c:pt>
                <c:pt idx="698">
                  <c:v>1.0420397155349659</c:v>
                </c:pt>
                <c:pt idx="699">
                  <c:v>1.0420442385159154</c:v>
                </c:pt>
                <c:pt idx="700">
                  <c:v>1.0421643880817457</c:v>
                </c:pt>
                <c:pt idx="701">
                  <c:v>1.0422370730442196</c:v>
                </c:pt>
                <c:pt idx="702">
                  <c:v>1.0423937331912607</c:v>
                </c:pt>
                <c:pt idx="703">
                  <c:v>1.04240957849224</c:v>
                </c:pt>
                <c:pt idx="704">
                  <c:v>1.0424908470287633</c:v>
                </c:pt>
                <c:pt idx="705">
                  <c:v>1.042579324538528</c:v>
                </c:pt>
                <c:pt idx="706">
                  <c:v>1.0426024806281942</c:v>
                </c:pt>
                <c:pt idx="707">
                  <c:v>1.0429541553229065</c:v>
                </c:pt>
                <c:pt idx="708">
                  <c:v>1.0429889338061771</c:v>
                </c:pt>
                <c:pt idx="709">
                  <c:v>1.0432958094887372</c:v>
                </c:pt>
                <c:pt idx="710">
                  <c:v>1.0436135896165226</c:v>
                </c:pt>
                <c:pt idx="711">
                  <c:v>1.0442622759970306</c:v>
                </c:pt>
                <c:pt idx="712">
                  <c:v>1.0446992093242458</c:v>
                </c:pt>
                <c:pt idx="713">
                  <c:v>1.0448849025630929</c:v>
                </c:pt>
                <c:pt idx="714">
                  <c:v>1.044931050724045</c:v>
                </c:pt>
                <c:pt idx="715">
                  <c:v>1.0449545653133656</c:v>
                </c:pt>
                <c:pt idx="716">
                  <c:v>1.0450186268436084</c:v>
                </c:pt>
                <c:pt idx="717">
                  <c:v>1.0450627676308284</c:v>
                </c:pt>
                <c:pt idx="718">
                  <c:v>1.0452521534181252</c:v>
                </c:pt>
                <c:pt idx="719">
                  <c:v>1.0454873889168463</c:v>
                </c:pt>
                <c:pt idx="720">
                  <c:v>1.0455191556522161</c:v>
                </c:pt>
                <c:pt idx="721">
                  <c:v>1.0455332986264296</c:v>
                </c:pt>
                <c:pt idx="722">
                  <c:v>1.0457086241459372</c:v>
                </c:pt>
                <c:pt idx="723">
                  <c:v>1.0459879317657539</c:v>
                </c:pt>
                <c:pt idx="724">
                  <c:v>1.0460191250023072</c:v>
                </c:pt>
                <c:pt idx="725">
                  <c:v>1.0461738540724914</c:v>
                </c:pt>
                <c:pt idx="726">
                  <c:v>1.04624187143466</c:v>
                </c:pt>
                <c:pt idx="727">
                  <c:v>1.0464696063741581</c:v>
                </c:pt>
                <c:pt idx="728">
                  <c:v>1.0465381720088236</c:v>
                </c:pt>
                <c:pt idx="729">
                  <c:v>1.0465657566117137</c:v>
                </c:pt>
                <c:pt idx="730">
                  <c:v>1.0465950494900653</c:v>
                </c:pt>
                <c:pt idx="731">
                  <c:v>1.0469326818290992</c:v>
                </c:pt>
                <c:pt idx="732">
                  <c:v>1.0472491383497944</c:v>
                </c:pt>
                <c:pt idx="733">
                  <c:v>1.0472925584813295</c:v>
                </c:pt>
                <c:pt idx="734">
                  <c:v>1.0473076120660088</c:v>
                </c:pt>
                <c:pt idx="735">
                  <c:v>1.0474517768515472</c:v>
                </c:pt>
                <c:pt idx="736">
                  <c:v>1.0477539120807369</c:v>
                </c:pt>
                <c:pt idx="737">
                  <c:v>1.0479577381371832</c:v>
                </c:pt>
                <c:pt idx="738">
                  <c:v>1.0483593693813296</c:v>
                </c:pt>
                <c:pt idx="739">
                  <c:v>1.0484182045430352</c:v>
                </c:pt>
                <c:pt idx="740">
                  <c:v>1.0487139021490399</c:v>
                </c:pt>
                <c:pt idx="741">
                  <c:v>1.0490153743214781</c:v>
                </c:pt>
                <c:pt idx="742">
                  <c:v>1.0490796848019122</c:v>
                </c:pt>
                <c:pt idx="743">
                  <c:v>1.049094316496969</c:v>
                </c:pt>
                <c:pt idx="744">
                  <c:v>1.0491701808253444</c:v>
                </c:pt>
                <c:pt idx="745">
                  <c:v>1.0495605595335933</c:v>
                </c:pt>
                <c:pt idx="746">
                  <c:v>1.0496874817284059</c:v>
                </c:pt>
                <c:pt idx="747">
                  <c:v>1.0497518334127645</c:v>
                </c:pt>
                <c:pt idx="748">
                  <c:v>1.0500016444345983</c:v>
                </c:pt>
                <c:pt idx="749">
                  <c:v>1.0504118264768381</c:v>
                </c:pt>
                <c:pt idx="750">
                  <c:v>1.0504644185781091</c:v>
                </c:pt>
                <c:pt idx="751">
                  <c:v>1.0504922945054402</c:v>
                </c:pt>
                <c:pt idx="752">
                  <c:v>1.0505098184068755</c:v>
                </c:pt>
                <c:pt idx="753">
                  <c:v>1.0506622336011187</c:v>
                </c:pt>
                <c:pt idx="754">
                  <c:v>1.0506666793505528</c:v>
                </c:pt>
                <c:pt idx="755">
                  <c:v>1.0509685852028241</c:v>
                </c:pt>
                <c:pt idx="756">
                  <c:v>1.0511721195112633</c:v>
                </c:pt>
                <c:pt idx="757">
                  <c:v>1.051391099355973</c:v>
                </c:pt>
                <c:pt idx="758">
                  <c:v>1.0515222902998773</c:v>
                </c:pt>
                <c:pt idx="759">
                  <c:v>1.0517551432958423</c:v>
                </c:pt>
                <c:pt idx="760">
                  <c:v>1.0521364721744817</c:v>
                </c:pt>
                <c:pt idx="761">
                  <c:v>1.0522770365821765</c:v>
                </c:pt>
                <c:pt idx="762">
                  <c:v>1.0527725599687268</c:v>
                </c:pt>
                <c:pt idx="763">
                  <c:v>1.0527900620925403</c:v>
                </c:pt>
                <c:pt idx="764">
                  <c:v>1.0528006528817977</c:v>
                </c:pt>
                <c:pt idx="765">
                  <c:v>1.0529421953992197</c:v>
                </c:pt>
                <c:pt idx="766">
                  <c:v>1.0529501162402666</c:v>
                </c:pt>
                <c:pt idx="767">
                  <c:v>1.054007540033109</c:v>
                </c:pt>
                <c:pt idx="768">
                  <c:v>1.0544475536668427</c:v>
                </c:pt>
                <c:pt idx="769">
                  <c:v>1.0544637461655324</c:v>
                </c:pt>
                <c:pt idx="770">
                  <c:v>1.0545299181862626</c:v>
                </c:pt>
                <c:pt idx="771">
                  <c:v>1.0546386401606875</c:v>
                </c:pt>
                <c:pt idx="772">
                  <c:v>1.0548181655540669</c:v>
                </c:pt>
                <c:pt idx="773">
                  <c:v>1.0548880226782336</c:v>
                </c:pt>
                <c:pt idx="774">
                  <c:v>1.0549889547911735</c:v>
                </c:pt>
                <c:pt idx="775">
                  <c:v>1.0550056574175701</c:v>
                </c:pt>
                <c:pt idx="776">
                  <c:v>1.0550308635243308</c:v>
                </c:pt>
                <c:pt idx="777">
                  <c:v>1.0552413065796129</c:v>
                </c:pt>
                <c:pt idx="778">
                  <c:v>1.0552788138427744</c:v>
                </c:pt>
                <c:pt idx="779">
                  <c:v>1.0552969739322204</c:v>
                </c:pt>
                <c:pt idx="780">
                  <c:v>1.0553059987443429</c:v>
                </c:pt>
                <c:pt idx="781">
                  <c:v>1.0554663875856087</c:v>
                </c:pt>
                <c:pt idx="782">
                  <c:v>1.0556275466737577</c:v>
                </c:pt>
                <c:pt idx="783">
                  <c:v>1.0557483014932749</c:v>
                </c:pt>
                <c:pt idx="784">
                  <c:v>1.0559207510907413</c:v>
                </c:pt>
                <c:pt idx="785">
                  <c:v>1.0559368020142825</c:v>
                </c:pt>
                <c:pt idx="786">
                  <c:v>1.0559396237080341</c:v>
                </c:pt>
                <c:pt idx="787">
                  <c:v>1.055956668905413</c:v>
                </c:pt>
                <c:pt idx="788">
                  <c:v>1.056021404925835</c:v>
                </c:pt>
                <c:pt idx="789">
                  <c:v>1.0560484260849945</c:v>
                </c:pt>
                <c:pt idx="790">
                  <c:v>1.056096693236813</c:v>
                </c:pt>
                <c:pt idx="791">
                  <c:v>1.0561233331961077</c:v>
                </c:pt>
                <c:pt idx="792">
                  <c:v>1.0562909561626042</c:v>
                </c:pt>
                <c:pt idx="793">
                  <c:v>1.0563228112294378</c:v>
                </c:pt>
                <c:pt idx="794">
                  <c:v>1.0564259411718691</c:v>
                </c:pt>
                <c:pt idx="795">
                  <c:v>1.0566876592726513</c:v>
                </c:pt>
                <c:pt idx="796">
                  <c:v>1.0570419968435532</c:v>
                </c:pt>
                <c:pt idx="797">
                  <c:v>1.0571183951912253</c:v>
                </c:pt>
                <c:pt idx="798">
                  <c:v>1.057157276975536</c:v>
                </c:pt>
                <c:pt idx="799">
                  <c:v>1.0573153401439495</c:v>
                </c:pt>
                <c:pt idx="800">
                  <c:v>1.0576715168887845</c:v>
                </c:pt>
                <c:pt idx="801">
                  <c:v>1.0580744896324943</c:v>
                </c:pt>
                <c:pt idx="802">
                  <c:v>1.0584560092776463</c:v>
                </c:pt>
                <c:pt idx="803">
                  <c:v>1.0584801730508966</c:v>
                </c:pt>
                <c:pt idx="804">
                  <c:v>1.0585365599863152</c:v>
                </c:pt>
                <c:pt idx="805">
                  <c:v>1.0585447236765297</c:v>
                </c:pt>
                <c:pt idx="806">
                  <c:v>1.0588763137786426</c:v>
                </c:pt>
                <c:pt idx="807">
                  <c:v>1.059006999385657</c:v>
                </c:pt>
                <c:pt idx="808">
                  <c:v>1.0591686990895715</c:v>
                </c:pt>
                <c:pt idx="809">
                  <c:v>1.0591854678898431</c:v>
                </c:pt>
                <c:pt idx="810">
                  <c:v>1.0592841338128536</c:v>
                </c:pt>
                <c:pt idx="811">
                  <c:v>1.0593387342960583</c:v>
                </c:pt>
                <c:pt idx="812">
                  <c:v>1.0593569642518919</c:v>
                </c:pt>
                <c:pt idx="813">
                  <c:v>1.0594650994257975</c:v>
                </c:pt>
                <c:pt idx="814">
                  <c:v>1.0596480234175545</c:v>
                </c:pt>
                <c:pt idx="815">
                  <c:v>1.0597588699567726</c:v>
                </c:pt>
                <c:pt idx="816">
                  <c:v>1.0597617018639243</c:v>
                </c:pt>
                <c:pt idx="817">
                  <c:v>1.0599509189648781</c:v>
                </c:pt>
                <c:pt idx="818">
                  <c:v>1.0601093640383943</c:v>
                </c:pt>
                <c:pt idx="819">
                  <c:v>1.0602323678862</c:v>
                </c:pt>
                <c:pt idx="820">
                  <c:v>1.0602638166074116</c:v>
                </c:pt>
                <c:pt idx="821">
                  <c:v>1.0604208221135663</c:v>
                </c:pt>
                <c:pt idx="822">
                  <c:v>1.0605713672875547</c:v>
                </c:pt>
                <c:pt idx="823">
                  <c:v>1.0606129598440694</c:v>
                </c:pt>
                <c:pt idx="824">
                  <c:v>1.0609304186963777</c:v>
                </c:pt>
                <c:pt idx="825">
                  <c:v>1.0609954596353419</c:v>
                </c:pt>
                <c:pt idx="826">
                  <c:v>1.0615700198103768</c:v>
                </c:pt>
                <c:pt idx="827">
                  <c:v>1.0615918914605478</c:v>
                </c:pt>
                <c:pt idx="828">
                  <c:v>1.0617372657952677</c:v>
                </c:pt>
                <c:pt idx="829">
                  <c:v>1.0620570612761691</c:v>
                </c:pt>
                <c:pt idx="830">
                  <c:v>1.0621830355398603</c:v>
                </c:pt>
                <c:pt idx="831">
                  <c:v>1.0622344801449366</c:v>
                </c:pt>
                <c:pt idx="832">
                  <c:v>1.0625065685759325</c:v>
                </c:pt>
                <c:pt idx="833">
                  <c:v>1.0625208708537464</c:v>
                </c:pt>
                <c:pt idx="834">
                  <c:v>1.0626282820164483</c:v>
                </c:pt>
                <c:pt idx="835">
                  <c:v>1.0627065629899599</c:v>
                </c:pt>
                <c:pt idx="836">
                  <c:v>1.0628795537848943</c:v>
                </c:pt>
                <c:pt idx="837">
                  <c:v>1.0630306312288156</c:v>
                </c:pt>
                <c:pt idx="838">
                  <c:v>1.0632919148616773</c:v>
                </c:pt>
                <c:pt idx="839">
                  <c:v>1.0634474985770683</c:v>
                </c:pt>
                <c:pt idx="840">
                  <c:v>1.0634658090097182</c:v>
                </c:pt>
                <c:pt idx="841">
                  <c:v>1.0637015952822932</c:v>
                </c:pt>
                <c:pt idx="842">
                  <c:v>1.0640364032815215</c:v>
                </c:pt>
                <c:pt idx="843">
                  <c:v>1.0640636295260564</c:v>
                </c:pt>
                <c:pt idx="844">
                  <c:v>1.0641288625482814</c:v>
                </c:pt>
                <c:pt idx="845">
                  <c:v>1.0644610308913667</c:v>
                </c:pt>
                <c:pt idx="846">
                  <c:v>1.0646928649152874</c:v>
                </c:pt>
                <c:pt idx="847">
                  <c:v>1.0647077143700565</c:v>
                </c:pt>
                <c:pt idx="848">
                  <c:v>1.0647698162340626</c:v>
                </c:pt>
                <c:pt idx="849">
                  <c:v>1.0647729868782667</c:v>
                </c:pt>
                <c:pt idx="850">
                  <c:v>1.0651808963805385</c:v>
                </c:pt>
                <c:pt idx="851">
                  <c:v>1.0652461978974392</c:v>
                </c:pt>
                <c:pt idx="852">
                  <c:v>1.0652825194004396</c:v>
                </c:pt>
                <c:pt idx="853">
                  <c:v>1.065797795830832</c:v>
                </c:pt>
                <c:pt idx="854">
                  <c:v>1.0658736001248961</c:v>
                </c:pt>
                <c:pt idx="855">
                  <c:v>1.0659872393021177</c:v>
                </c:pt>
                <c:pt idx="856">
                  <c:v>1.066137294086728</c:v>
                </c:pt>
                <c:pt idx="857">
                  <c:v>1.0664745704342125</c:v>
                </c:pt>
                <c:pt idx="858">
                  <c:v>1.0665885283129439</c:v>
                </c:pt>
                <c:pt idx="859">
                  <c:v>1.0666028855375449</c:v>
                </c:pt>
                <c:pt idx="860">
                  <c:v>1.0672893645368329</c:v>
                </c:pt>
                <c:pt idx="861">
                  <c:v>1.0676597251435738</c:v>
                </c:pt>
                <c:pt idx="862">
                  <c:v>1.0680340458914743</c:v>
                </c:pt>
                <c:pt idx="863">
                  <c:v>1.0680407659147024</c:v>
                </c:pt>
                <c:pt idx="864">
                  <c:v>1.0682079646277671</c:v>
                </c:pt>
                <c:pt idx="865">
                  <c:v>1.0682793266368613</c:v>
                </c:pt>
                <c:pt idx="866">
                  <c:v>1.0684692111953888</c:v>
                </c:pt>
                <c:pt idx="867">
                  <c:v>1.0685071886282607</c:v>
                </c:pt>
                <c:pt idx="868">
                  <c:v>1.0685347143042878</c:v>
                </c:pt>
                <c:pt idx="869">
                  <c:v>1.0686059537937072</c:v>
                </c:pt>
                <c:pt idx="870">
                  <c:v>1.0689723862777443</c:v>
                </c:pt>
                <c:pt idx="871">
                  <c:v>1.0690482101048888</c:v>
                </c:pt>
                <c:pt idx="872">
                  <c:v>1.0690520617871506</c:v>
                </c:pt>
                <c:pt idx="873">
                  <c:v>1.0690734557423116</c:v>
                </c:pt>
                <c:pt idx="874">
                  <c:v>1.0692457949031449</c:v>
                </c:pt>
                <c:pt idx="875">
                  <c:v>1.0692790882299237</c:v>
                </c:pt>
                <c:pt idx="876">
                  <c:v>1.0692844880819659</c:v>
                </c:pt>
                <c:pt idx="877">
                  <c:v>1.0693805767613338</c:v>
                </c:pt>
                <c:pt idx="878">
                  <c:v>1.0694801923856547</c:v>
                </c:pt>
                <c:pt idx="879">
                  <c:v>1.0696194424250938</c:v>
                </c:pt>
                <c:pt idx="880">
                  <c:v>1.0696514522966327</c:v>
                </c:pt>
                <c:pt idx="881">
                  <c:v>1.0697924424511454</c:v>
                </c:pt>
                <c:pt idx="882">
                  <c:v>1.0698415807478094</c:v>
                </c:pt>
                <c:pt idx="883">
                  <c:v>1.0698475845819693</c:v>
                </c:pt>
                <c:pt idx="884">
                  <c:v>1.070094807327016</c:v>
                </c:pt>
                <c:pt idx="885">
                  <c:v>1.0701218003876809</c:v>
                </c:pt>
                <c:pt idx="886">
                  <c:v>1.0701256559379899</c:v>
                </c:pt>
                <c:pt idx="887">
                  <c:v>1.0701275559114438</c:v>
                </c:pt>
                <c:pt idx="888">
                  <c:v>1.0703195836102153</c:v>
                </c:pt>
                <c:pt idx="889">
                  <c:v>1.0703590623930761</c:v>
                </c:pt>
                <c:pt idx="890">
                  <c:v>1.0706031466313606</c:v>
                </c:pt>
                <c:pt idx="891">
                  <c:v>1.0713330131027858</c:v>
                </c:pt>
                <c:pt idx="892">
                  <c:v>1.071371836728195</c:v>
                </c:pt>
                <c:pt idx="893">
                  <c:v>1.0714369690448566</c:v>
                </c:pt>
                <c:pt idx="894">
                  <c:v>1.0714376085075157</c:v>
                </c:pt>
                <c:pt idx="895">
                  <c:v>1.0717378968544722</c:v>
                </c:pt>
                <c:pt idx="896">
                  <c:v>1.0718397141494176</c:v>
                </c:pt>
                <c:pt idx="897">
                  <c:v>1.0721105326505302</c:v>
                </c:pt>
                <c:pt idx="898">
                  <c:v>1.0721914653988933</c:v>
                </c:pt>
                <c:pt idx="899">
                  <c:v>1.0722641283162118</c:v>
                </c:pt>
                <c:pt idx="900">
                  <c:v>1.0723627840294265</c:v>
                </c:pt>
                <c:pt idx="901">
                  <c:v>1.0725673749717366</c:v>
                </c:pt>
                <c:pt idx="902">
                  <c:v>1.0727586747131921</c:v>
                </c:pt>
                <c:pt idx="903">
                  <c:v>1.0728512133406867</c:v>
                </c:pt>
                <c:pt idx="904">
                  <c:v>1.0729169850907041</c:v>
                </c:pt>
                <c:pt idx="905">
                  <c:v>1.0729535681431195</c:v>
                </c:pt>
                <c:pt idx="906">
                  <c:v>1.0731160360648753</c:v>
                </c:pt>
                <c:pt idx="907">
                  <c:v>1.0732075313154226</c:v>
                </c:pt>
                <c:pt idx="908">
                  <c:v>1.0733982918526817</c:v>
                </c:pt>
                <c:pt idx="909">
                  <c:v>1.0734304148116234</c:v>
                </c:pt>
                <c:pt idx="910">
                  <c:v>1.0735141018005681</c:v>
                </c:pt>
                <c:pt idx="911">
                  <c:v>1.0736916967403916</c:v>
                </c:pt>
                <c:pt idx="912">
                  <c:v>1.0737173492924381</c:v>
                </c:pt>
                <c:pt idx="913">
                  <c:v>1.0737666678700886</c:v>
                </c:pt>
                <c:pt idx="914">
                  <c:v>1.0738904750888025</c:v>
                </c:pt>
                <c:pt idx="915">
                  <c:v>1.0739082004488445</c:v>
                </c:pt>
                <c:pt idx="916">
                  <c:v>1.0739394854438524</c:v>
                </c:pt>
                <c:pt idx="917">
                  <c:v>1.0740053239110061</c:v>
                </c:pt>
                <c:pt idx="918">
                  <c:v>1.0740801694335127</c:v>
                </c:pt>
                <c:pt idx="919">
                  <c:v>1.074160587264706</c:v>
                </c:pt>
                <c:pt idx="920">
                  <c:v>1.0741937114566285</c:v>
                </c:pt>
                <c:pt idx="921">
                  <c:v>1.0744098188638878</c:v>
                </c:pt>
                <c:pt idx="922">
                  <c:v>1.0747848141398877</c:v>
                </c:pt>
                <c:pt idx="923">
                  <c:v>1.0750986129657032</c:v>
                </c:pt>
                <c:pt idx="924">
                  <c:v>1.0754353885887646</c:v>
                </c:pt>
                <c:pt idx="925">
                  <c:v>1.0757430162546708</c:v>
                </c:pt>
                <c:pt idx="926">
                  <c:v>1.075778061263255</c:v>
                </c:pt>
                <c:pt idx="927">
                  <c:v>1.0758215246008163</c:v>
                </c:pt>
                <c:pt idx="928">
                  <c:v>1.0759133382386523</c:v>
                </c:pt>
                <c:pt idx="929">
                  <c:v>1.0759379619023128</c:v>
                </c:pt>
                <c:pt idx="930">
                  <c:v>1.0762913452395249</c:v>
                </c:pt>
                <c:pt idx="931">
                  <c:v>1.0764826095790647</c:v>
                </c:pt>
                <c:pt idx="932">
                  <c:v>1.0765059645649373</c:v>
                </c:pt>
                <c:pt idx="933">
                  <c:v>1.0767859791266117</c:v>
                </c:pt>
                <c:pt idx="934">
                  <c:v>1.0768482784657787</c:v>
                </c:pt>
                <c:pt idx="935">
                  <c:v>1.0769921443467199</c:v>
                </c:pt>
                <c:pt idx="936">
                  <c:v>1.0772101161345102</c:v>
                </c:pt>
                <c:pt idx="937">
                  <c:v>1.0778005091261165</c:v>
                </c:pt>
                <c:pt idx="938">
                  <c:v>1.0781440654115395</c:v>
                </c:pt>
                <c:pt idx="939">
                  <c:v>1.0782477028327906</c:v>
                </c:pt>
                <c:pt idx="940">
                  <c:v>1.0783125089576082</c:v>
                </c:pt>
                <c:pt idx="941">
                  <c:v>1.0784431023785659</c:v>
                </c:pt>
                <c:pt idx="942">
                  <c:v>1.0785092169425015</c:v>
                </c:pt>
                <c:pt idx="943">
                  <c:v>1.0785266264629561</c:v>
                </c:pt>
                <c:pt idx="944">
                  <c:v>1.0790429873449285</c:v>
                </c:pt>
                <c:pt idx="945">
                  <c:v>1.0792347851230708</c:v>
                </c:pt>
                <c:pt idx="946">
                  <c:v>1.0792574964910551</c:v>
                </c:pt>
                <c:pt idx="947">
                  <c:v>1.0797573636060807</c:v>
                </c:pt>
                <c:pt idx="948">
                  <c:v>1.0798324260259711</c:v>
                </c:pt>
                <c:pt idx="949">
                  <c:v>1.0798570778071146</c:v>
                </c:pt>
                <c:pt idx="950">
                  <c:v>1.0798807260559122</c:v>
                </c:pt>
                <c:pt idx="951">
                  <c:v>1.0803140824576001</c:v>
                </c:pt>
                <c:pt idx="952">
                  <c:v>1.08040296677405</c:v>
                </c:pt>
                <c:pt idx="953">
                  <c:v>1.0807817552934937</c:v>
                </c:pt>
                <c:pt idx="954">
                  <c:v>1.0809577498676481</c:v>
                </c:pt>
                <c:pt idx="955">
                  <c:v>1.0811297550686876</c:v>
                </c:pt>
                <c:pt idx="956">
                  <c:v>1.0813962737804335</c:v>
                </c:pt>
                <c:pt idx="957">
                  <c:v>1.0814699295907588</c:v>
                </c:pt>
                <c:pt idx="958">
                  <c:v>1.0817679458616363</c:v>
                </c:pt>
                <c:pt idx="959">
                  <c:v>1.0818287596654435</c:v>
                </c:pt>
                <c:pt idx="960">
                  <c:v>1.0818937950400025</c:v>
                </c:pt>
                <c:pt idx="961">
                  <c:v>1.0821568167358602</c:v>
                </c:pt>
                <c:pt idx="962">
                  <c:v>1.0821966765012012</c:v>
                </c:pt>
                <c:pt idx="963">
                  <c:v>1.0823466341065422</c:v>
                </c:pt>
                <c:pt idx="964">
                  <c:v>1.0824129879786966</c:v>
                </c:pt>
                <c:pt idx="965">
                  <c:v>1.0827533535040843</c:v>
                </c:pt>
                <c:pt idx="966">
                  <c:v>1.0830599943001376</c:v>
                </c:pt>
                <c:pt idx="967">
                  <c:v>1.0832218937969433</c:v>
                </c:pt>
                <c:pt idx="968">
                  <c:v>1.0834181947632853</c:v>
                </c:pt>
                <c:pt idx="969">
                  <c:v>1.0836066848980059</c:v>
                </c:pt>
                <c:pt idx="970">
                  <c:v>1.083660939002038</c:v>
                </c:pt>
                <c:pt idx="971">
                  <c:v>1.0837364690104416</c:v>
                </c:pt>
                <c:pt idx="972">
                  <c:v>1.0839328632278635</c:v>
                </c:pt>
                <c:pt idx="973">
                  <c:v>1.0844186461177703</c:v>
                </c:pt>
                <c:pt idx="974">
                  <c:v>1.0849434029122749</c:v>
                </c:pt>
                <c:pt idx="975">
                  <c:v>1.0850623266157571</c:v>
                </c:pt>
                <c:pt idx="976">
                  <c:v>1.0850721347681862</c:v>
                </c:pt>
                <c:pt idx="977">
                  <c:v>1.0854380292107544</c:v>
                </c:pt>
                <c:pt idx="978">
                  <c:v>1.0858098168921753</c:v>
                </c:pt>
                <c:pt idx="979">
                  <c:v>1.0859120494608618</c:v>
                </c:pt>
                <c:pt idx="980">
                  <c:v>1.0860065868407331</c:v>
                </c:pt>
                <c:pt idx="981">
                  <c:v>1.0864379080010111</c:v>
                </c:pt>
                <c:pt idx="982">
                  <c:v>1.0870092270910567</c:v>
                </c:pt>
                <c:pt idx="983">
                  <c:v>1.0870417335876614</c:v>
                </c:pt>
                <c:pt idx="984">
                  <c:v>1.0873397343313882</c:v>
                </c:pt>
                <c:pt idx="985">
                  <c:v>1.0874228496540757</c:v>
                </c:pt>
                <c:pt idx="986">
                  <c:v>1.0878562656894994</c:v>
                </c:pt>
                <c:pt idx="987">
                  <c:v>1.0878634237360534</c:v>
                </c:pt>
                <c:pt idx="988">
                  <c:v>1.0881333938431468</c:v>
                </c:pt>
                <c:pt idx="989">
                  <c:v>1.0885518315368055</c:v>
                </c:pt>
                <c:pt idx="990">
                  <c:v>1.0887903908385317</c:v>
                </c:pt>
                <c:pt idx="991">
                  <c:v>1.0889047144105581</c:v>
                </c:pt>
                <c:pt idx="992">
                  <c:v>1.0891118018967334</c:v>
                </c:pt>
                <c:pt idx="993">
                  <c:v>1.0892888450880238</c:v>
                </c:pt>
                <c:pt idx="994">
                  <c:v>1.0893091702294739</c:v>
                </c:pt>
                <c:pt idx="995">
                  <c:v>1.0899894658287983</c:v>
                </c:pt>
                <c:pt idx="996">
                  <c:v>1.0905115363931339</c:v>
                </c:pt>
                <c:pt idx="997">
                  <c:v>1.0908299268608408</c:v>
                </c:pt>
                <c:pt idx="998">
                  <c:v>1.0909501692140287</c:v>
                </c:pt>
                <c:pt idx="999">
                  <c:v>1.0910124447410638</c:v>
                </c:pt>
                <c:pt idx="1000">
                  <c:v>1.0910647195639371</c:v>
                </c:pt>
                <c:pt idx="1001">
                  <c:v>1.0911716303323571</c:v>
                </c:pt>
                <c:pt idx="1002">
                  <c:v>1.0914402851544904</c:v>
                </c:pt>
                <c:pt idx="1003">
                  <c:v>1.0914692484487603</c:v>
                </c:pt>
                <c:pt idx="1004">
                  <c:v>1.091639773851192</c:v>
                </c:pt>
                <c:pt idx="1005">
                  <c:v>1.091656573550907</c:v>
                </c:pt>
                <c:pt idx="1006">
                  <c:v>1.0924007928574284</c:v>
                </c:pt>
                <c:pt idx="1007">
                  <c:v>1.0929197284277203</c:v>
                </c:pt>
                <c:pt idx="1008">
                  <c:v>1.0932520327673194</c:v>
                </c:pt>
                <c:pt idx="1009">
                  <c:v>1.0933600992726082</c:v>
                </c:pt>
                <c:pt idx="1010">
                  <c:v>1.093427220916749</c:v>
                </c:pt>
                <c:pt idx="1011">
                  <c:v>1.0934885853393268</c:v>
                </c:pt>
                <c:pt idx="1012">
                  <c:v>1.0936791105284451</c:v>
                </c:pt>
                <c:pt idx="1013">
                  <c:v>1.0938375791597756</c:v>
                </c:pt>
                <c:pt idx="1014">
                  <c:v>1.0938452813321653</c:v>
                </c:pt>
                <c:pt idx="1015">
                  <c:v>1.0942287827176285</c:v>
                </c:pt>
                <c:pt idx="1016">
                  <c:v>1.0947713283123803</c:v>
                </c:pt>
                <c:pt idx="1017">
                  <c:v>1.094806929931228</c:v>
                </c:pt>
                <c:pt idx="1018">
                  <c:v>1.0948320170539751</c:v>
                </c:pt>
                <c:pt idx="1019">
                  <c:v>1.0950266213012319</c:v>
                </c:pt>
                <c:pt idx="1020">
                  <c:v>1.0954632573840297</c:v>
                </c:pt>
                <c:pt idx="1021">
                  <c:v>1.0958337196815096</c:v>
                </c:pt>
                <c:pt idx="1022">
                  <c:v>1.0959455782653942</c:v>
                </c:pt>
                <c:pt idx="1023">
                  <c:v>1.0959706303324368</c:v>
                </c:pt>
                <c:pt idx="1024">
                  <c:v>1.0961403804459757</c:v>
                </c:pt>
                <c:pt idx="1025">
                  <c:v>1.096392115988114</c:v>
                </c:pt>
                <c:pt idx="1026">
                  <c:v>1.0964593309264736</c:v>
                </c:pt>
                <c:pt idx="1027">
                  <c:v>1.0964966276866734</c:v>
                </c:pt>
                <c:pt idx="1028">
                  <c:v>1.0967765102920142</c:v>
                </c:pt>
                <c:pt idx="1029">
                  <c:v>1.0968374685575821</c:v>
                </c:pt>
                <c:pt idx="1030">
                  <c:v>1.0969429707707441</c:v>
                </c:pt>
                <c:pt idx="1031">
                  <c:v>1.0976259604926142</c:v>
                </c:pt>
                <c:pt idx="1032">
                  <c:v>1.0978942976038268</c:v>
                </c:pt>
                <c:pt idx="1033">
                  <c:v>1.0979616046342795</c:v>
                </c:pt>
                <c:pt idx="1034">
                  <c:v>1.0982469154678491</c:v>
                </c:pt>
                <c:pt idx="1035">
                  <c:v>1.0987696921553725</c:v>
                </c:pt>
                <c:pt idx="1036">
                  <c:v>1.0989688106864808</c:v>
                </c:pt>
                <c:pt idx="1037">
                  <c:v>1.0990257307710183</c:v>
                </c:pt>
                <c:pt idx="1038">
                  <c:v>1.0993182004028039</c:v>
                </c:pt>
                <c:pt idx="1039">
                  <c:v>1.0993288665815155</c:v>
                </c:pt>
                <c:pt idx="1040">
                  <c:v>1.0995175406028108</c:v>
                </c:pt>
                <c:pt idx="1041">
                  <c:v>1.0998174350743037</c:v>
                </c:pt>
                <c:pt idx="1042">
                  <c:v>1.1001619538909817</c:v>
                </c:pt>
                <c:pt idx="1043">
                  <c:v>1.1004831619363467</c:v>
                </c:pt>
                <c:pt idx="1044">
                  <c:v>1.100518023456307</c:v>
                </c:pt>
                <c:pt idx="1045">
                  <c:v>1.1007019050657092</c:v>
                </c:pt>
                <c:pt idx="1046">
                  <c:v>1.1012058124721491</c:v>
                </c:pt>
                <c:pt idx="1047">
                  <c:v>1.1013652062778625</c:v>
                </c:pt>
                <c:pt idx="1048">
                  <c:v>1.1014500110730641</c:v>
                </c:pt>
                <c:pt idx="1049">
                  <c:v>1.1016613281268945</c:v>
                </c:pt>
                <c:pt idx="1050">
                  <c:v>1.1018361786714197</c:v>
                </c:pt>
                <c:pt idx="1051">
                  <c:v>1.1019732453963833</c:v>
                </c:pt>
                <c:pt idx="1052">
                  <c:v>1.1021635761367414</c:v>
                </c:pt>
                <c:pt idx="1053">
                  <c:v>1.1023595964403246</c:v>
                </c:pt>
                <c:pt idx="1054">
                  <c:v>1.1026449005790036</c:v>
                </c:pt>
                <c:pt idx="1055">
                  <c:v>1.1027468211904823</c:v>
                </c:pt>
                <c:pt idx="1056">
                  <c:v>1.1030171284719363</c:v>
                </c:pt>
                <c:pt idx="1057">
                  <c:v>1.1034667188915559</c:v>
                </c:pt>
                <c:pt idx="1058">
                  <c:v>1.1035231856033736</c:v>
                </c:pt>
                <c:pt idx="1059">
                  <c:v>1.1035902725092488</c:v>
                </c:pt>
                <c:pt idx="1060">
                  <c:v>1.1040051037989425</c:v>
                </c:pt>
                <c:pt idx="1061">
                  <c:v>1.1044190476507123</c:v>
                </c:pt>
                <c:pt idx="1062">
                  <c:v>1.1044966728590484</c:v>
                </c:pt>
                <c:pt idx="1063">
                  <c:v>1.1050481629113516</c:v>
                </c:pt>
                <c:pt idx="1064">
                  <c:v>1.1051938094634919</c:v>
                </c:pt>
                <c:pt idx="1065">
                  <c:v>1.1052484192240017</c:v>
                </c:pt>
                <c:pt idx="1066">
                  <c:v>1.1056452332755276</c:v>
                </c:pt>
                <c:pt idx="1067">
                  <c:v>1.1060075553491426</c:v>
                </c:pt>
                <c:pt idx="1068">
                  <c:v>1.1062949209995558</c:v>
                </c:pt>
                <c:pt idx="1069">
                  <c:v>1.1062979419695818</c:v>
                </c:pt>
                <c:pt idx="1070">
                  <c:v>1.1063304701016079</c:v>
                </c:pt>
                <c:pt idx="1071">
                  <c:v>1.1066770291324606</c:v>
                </c:pt>
                <c:pt idx="1072">
                  <c:v>1.1070322172964981</c:v>
                </c:pt>
                <c:pt idx="1073">
                  <c:v>1.1070897398199169</c:v>
                </c:pt>
                <c:pt idx="1074">
                  <c:v>1.1071688633274526</c:v>
                </c:pt>
                <c:pt idx="1075">
                  <c:v>1.1074059162436067</c:v>
                </c:pt>
                <c:pt idx="1076">
                  <c:v>1.1074390326935495</c:v>
                </c:pt>
                <c:pt idx="1077">
                  <c:v>1.1077060401822323</c:v>
                </c:pt>
                <c:pt idx="1078">
                  <c:v>1.1078273000386685</c:v>
                </c:pt>
                <c:pt idx="1079">
                  <c:v>1.1084924491878929</c:v>
                </c:pt>
                <c:pt idx="1080">
                  <c:v>1.1085086505495281</c:v>
                </c:pt>
                <c:pt idx="1081">
                  <c:v>1.1087353785340075</c:v>
                </c:pt>
                <c:pt idx="1082">
                  <c:v>1.1089597748157389</c:v>
                </c:pt>
                <c:pt idx="1083">
                  <c:v>1.1090264307025413</c:v>
                </c:pt>
                <c:pt idx="1084">
                  <c:v>1.1092235579790299</c:v>
                </c:pt>
                <c:pt idx="1085">
                  <c:v>1.1092489754538306</c:v>
                </c:pt>
                <c:pt idx="1086">
                  <c:v>1.1096837284714034</c:v>
                </c:pt>
                <c:pt idx="1087">
                  <c:v>1.1103894294459864</c:v>
                </c:pt>
                <c:pt idx="1088">
                  <c:v>1.110513253366902</c:v>
                </c:pt>
                <c:pt idx="1089">
                  <c:v>1.1105797250094986</c:v>
                </c:pt>
                <c:pt idx="1090">
                  <c:v>1.1105867989928329</c:v>
                </c:pt>
                <c:pt idx="1091">
                  <c:v>1.1108859974554435</c:v>
                </c:pt>
                <c:pt idx="1092">
                  <c:v>1.1108926871058</c:v>
                </c:pt>
                <c:pt idx="1093">
                  <c:v>1.1109982241860019</c:v>
                </c:pt>
                <c:pt idx="1094">
                  <c:v>1.1110757786095486</c:v>
                </c:pt>
                <c:pt idx="1095">
                  <c:v>1.1115088083996596</c:v>
                </c:pt>
                <c:pt idx="1096">
                  <c:v>1.1119663130015456</c:v>
                </c:pt>
                <c:pt idx="1097">
                  <c:v>1.1122909674986836</c:v>
                </c:pt>
                <c:pt idx="1098">
                  <c:v>1.1124501008552181</c:v>
                </c:pt>
                <c:pt idx="1099">
                  <c:v>1.1126393936607932</c:v>
                </c:pt>
                <c:pt idx="1100">
                  <c:v>1.1129445007437313</c:v>
                </c:pt>
                <c:pt idx="1101">
                  <c:v>1.1129612454688218</c:v>
                </c:pt>
                <c:pt idx="1102">
                  <c:v>1.1131338776756341</c:v>
                </c:pt>
                <c:pt idx="1103">
                  <c:v>1.113144677901506</c:v>
                </c:pt>
                <c:pt idx="1104">
                  <c:v>1.1132693151466677</c:v>
                </c:pt>
                <c:pt idx="1105">
                  <c:v>1.1132931316257271</c:v>
                </c:pt>
                <c:pt idx="1106">
                  <c:v>1.1136181735065729</c:v>
                </c:pt>
                <c:pt idx="1107">
                  <c:v>1.1137136521498945</c:v>
                </c:pt>
                <c:pt idx="1108">
                  <c:v>1.1138524692157528</c:v>
                </c:pt>
                <c:pt idx="1109">
                  <c:v>1.1142312769265974</c:v>
                </c:pt>
                <c:pt idx="1110">
                  <c:v>1.1143022816477346</c:v>
                </c:pt>
                <c:pt idx="1111">
                  <c:v>1.1143574071099764</c:v>
                </c:pt>
                <c:pt idx="1112">
                  <c:v>1.1151415336400592</c:v>
                </c:pt>
                <c:pt idx="1113">
                  <c:v>1.1151698349037331</c:v>
                </c:pt>
                <c:pt idx="1114">
                  <c:v>1.1155549893709014</c:v>
                </c:pt>
                <c:pt idx="1115">
                  <c:v>1.1161251956290941</c:v>
                </c:pt>
                <c:pt idx="1116">
                  <c:v>1.1162412766644123</c:v>
                </c:pt>
                <c:pt idx="1117">
                  <c:v>1.1162875370723742</c:v>
                </c:pt>
                <c:pt idx="1118">
                  <c:v>1.1163717950074674</c:v>
                </c:pt>
                <c:pt idx="1119">
                  <c:v>1.1165702279080787</c:v>
                </c:pt>
                <c:pt idx="1120">
                  <c:v>1.1166134532127934</c:v>
                </c:pt>
                <c:pt idx="1121">
                  <c:v>1.1166373412339254</c:v>
                </c:pt>
                <c:pt idx="1122">
                  <c:v>1.1169632333975033</c:v>
                </c:pt>
                <c:pt idx="1123">
                  <c:v>1.1174289696991058</c:v>
                </c:pt>
                <c:pt idx="1124">
                  <c:v>1.1174596390319136</c:v>
                </c:pt>
                <c:pt idx="1125">
                  <c:v>1.1176626535094376</c:v>
                </c:pt>
                <c:pt idx="1126">
                  <c:v>1.1177678593254805</c:v>
                </c:pt>
                <c:pt idx="1127">
                  <c:v>1.1179169606718187</c:v>
                </c:pt>
                <c:pt idx="1128">
                  <c:v>1.1182034972818062</c:v>
                </c:pt>
                <c:pt idx="1129">
                  <c:v>1.1185511462971676</c:v>
                </c:pt>
                <c:pt idx="1130">
                  <c:v>1.1190396273341838</c:v>
                </c:pt>
                <c:pt idx="1131">
                  <c:v>1.119041382363406</c:v>
                </c:pt>
                <c:pt idx="1132">
                  <c:v>1.1196062351006351</c:v>
                </c:pt>
                <c:pt idx="1133">
                  <c:v>1.1200657681467361</c:v>
                </c:pt>
                <c:pt idx="1134">
                  <c:v>1.1203746566260628</c:v>
                </c:pt>
                <c:pt idx="1135">
                  <c:v>1.1206357755979139</c:v>
                </c:pt>
                <c:pt idx="1136">
                  <c:v>1.1207101392685976</c:v>
                </c:pt>
                <c:pt idx="1137">
                  <c:v>1.1207507453309873</c:v>
                </c:pt>
                <c:pt idx="1138">
                  <c:v>1.1209093433014061</c:v>
                </c:pt>
                <c:pt idx="1139">
                  <c:v>1.1209272616942474</c:v>
                </c:pt>
                <c:pt idx="1140">
                  <c:v>1.1209538472582994</c:v>
                </c:pt>
                <c:pt idx="1141">
                  <c:v>1.1211495017727835</c:v>
                </c:pt>
                <c:pt idx="1142">
                  <c:v>1.1213606276429873</c:v>
                </c:pt>
                <c:pt idx="1143">
                  <c:v>1.121605169889577</c:v>
                </c:pt>
                <c:pt idx="1144">
                  <c:v>1.1224677639479632</c:v>
                </c:pt>
                <c:pt idx="1145">
                  <c:v>1.1224679008563054</c:v>
                </c:pt>
                <c:pt idx="1146">
                  <c:v>1.1227439182523502</c:v>
                </c:pt>
                <c:pt idx="1147">
                  <c:v>1.1229285550320542</c:v>
                </c:pt>
                <c:pt idx="1148">
                  <c:v>1.1230441471657977</c:v>
                </c:pt>
                <c:pt idx="1149">
                  <c:v>1.1236435657781676</c:v>
                </c:pt>
                <c:pt idx="1150">
                  <c:v>1.1236739689825892</c:v>
                </c:pt>
                <c:pt idx="1151">
                  <c:v>1.1240020416976362</c:v>
                </c:pt>
                <c:pt idx="1152">
                  <c:v>1.1240375144211767</c:v>
                </c:pt>
                <c:pt idx="1153">
                  <c:v>1.1243372202310233</c:v>
                </c:pt>
                <c:pt idx="1154">
                  <c:v>1.1243541363644416</c:v>
                </c:pt>
                <c:pt idx="1155">
                  <c:v>1.1244227042647039</c:v>
                </c:pt>
                <c:pt idx="1156">
                  <c:v>1.1248538266959363</c:v>
                </c:pt>
                <c:pt idx="1157">
                  <c:v>1.1249137494622725</c:v>
                </c:pt>
                <c:pt idx="1158">
                  <c:v>1.1250112508419647</c:v>
                </c:pt>
                <c:pt idx="1159">
                  <c:v>1.125138064403691</c:v>
                </c:pt>
                <c:pt idx="1160">
                  <c:v>1.1255064127307968</c:v>
                </c:pt>
                <c:pt idx="1161">
                  <c:v>1.1259141758568996</c:v>
                </c:pt>
                <c:pt idx="1162">
                  <c:v>1.1261297473338581</c:v>
                </c:pt>
                <c:pt idx="1163">
                  <c:v>1.1264308132366849</c:v>
                </c:pt>
                <c:pt idx="1164">
                  <c:v>1.1267889338115979</c:v>
                </c:pt>
                <c:pt idx="1165">
                  <c:v>1.1269931299766101</c:v>
                </c:pt>
                <c:pt idx="1166">
                  <c:v>1.127040733304121</c:v>
                </c:pt>
                <c:pt idx="1167">
                  <c:v>1.127109827173288</c:v>
                </c:pt>
                <c:pt idx="1168">
                  <c:v>1.1273085329793238</c:v>
                </c:pt>
                <c:pt idx="1169">
                  <c:v>1.127369943819045</c:v>
                </c:pt>
                <c:pt idx="1170">
                  <c:v>1.1275329218177947</c:v>
                </c:pt>
                <c:pt idx="1171">
                  <c:v>1.1276020458608569</c:v>
                </c:pt>
                <c:pt idx="1172">
                  <c:v>1.1277593119282088</c:v>
                </c:pt>
                <c:pt idx="1173">
                  <c:v>1.1281258353682833</c:v>
                </c:pt>
                <c:pt idx="1174">
                  <c:v>1.1282719964799264</c:v>
                </c:pt>
                <c:pt idx="1175">
                  <c:v>1.128326357526553</c:v>
                </c:pt>
                <c:pt idx="1176">
                  <c:v>1.1287291207708392</c:v>
                </c:pt>
                <c:pt idx="1177">
                  <c:v>1.1288698934052603</c:v>
                </c:pt>
                <c:pt idx="1178">
                  <c:v>1.128923982131754</c:v>
                </c:pt>
                <c:pt idx="1179">
                  <c:v>1.1289666796902484</c:v>
                </c:pt>
                <c:pt idx="1180">
                  <c:v>1.1291248524058479</c:v>
                </c:pt>
                <c:pt idx="1181">
                  <c:v>1.1292962976880194</c:v>
                </c:pt>
                <c:pt idx="1182">
                  <c:v>1.1293087191732067</c:v>
                </c:pt>
                <c:pt idx="1183">
                  <c:v>1.1296500507853524</c:v>
                </c:pt>
                <c:pt idx="1184">
                  <c:v>1.1298110575033518</c:v>
                </c:pt>
                <c:pt idx="1185">
                  <c:v>1.1301520947500547</c:v>
                </c:pt>
                <c:pt idx="1186">
                  <c:v>1.1310723933428204</c:v>
                </c:pt>
                <c:pt idx="1187">
                  <c:v>1.1311091754608713</c:v>
                </c:pt>
                <c:pt idx="1188">
                  <c:v>1.1311677602262098</c:v>
                </c:pt>
                <c:pt idx="1189">
                  <c:v>1.1313727499201023</c:v>
                </c:pt>
                <c:pt idx="1190">
                  <c:v>1.131783986675605</c:v>
                </c:pt>
                <c:pt idx="1191">
                  <c:v>1.1322400171209148</c:v>
                </c:pt>
                <c:pt idx="1192">
                  <c:v>1.1327344762071583</c:v>
                </c:pt>
                <c:pt idx="1193">
                  <c:v>1.1327778779709194</c:v>
                </c:pt>
                <c:pt idx="1194">
                  <c:v>1.1329538455884185</c:v>
                </c:pt>
                <c:pt idx="1195">
                  <c:v>1.1331427153125881</c:v>
                </c:pt>
                <c:pt idx="1196">
                  <c:v>1.1332725719456851</c:v>
                </c:pt>
                <c:pt idx="1197">
                  <c:v>1.1333347812773105</c:v>
                </c:pt>
                <c:pt idx="1198">
                  <c:v>1.1334395151840102</c:v>
                </c:pt>
                <c:pt idx="1199">
                  <c:v>1.1334903151409199</c:v>
                </c:pt>
                <c:pt idx="1200">
                  <c:v>1.1335968926108111</c:v>
                </c:pt>
                <c:pt idx="1201">
                  <c:v>1.1336409818384625</c:v>
                </c:pt>
                <c:pt idx="1202">
                  <c:v>1.1342806724193653</c:v>
                </c:pt>
                <c:pt idx="1203">
                  <c:v>1.1350062049746037</c:v>
                </c:pt>
                <c:pt idx="1204">
                  <c:v>1.1351146228750617</c:v>
                </c:pt>
                <c:pt idx="1205">
                  <c:v>1.135467865754902</c:v>
                </c:pt>
                <c:pt idx="1206">
                  <c:v>1.1359902638955908</c:v>
                </c:pt>
                <c:pt idx="1207">
                  <c:v>1.138290266218736</c:v>
                </c:pt>
                <c:pt idx="1208">
                  <c:v>1.1383964562456552</c:v>
                </c:pt>
                <c:pt idx="1209">
                  <c:v>1.1386526540035375</c:v>
                </c:pt>
                <c:pt idx="1210">
                  <c:v>1.1388590001063892</c:v>
                </c:pt>
                <c:pt idx="1211">
                  <c:v>1.1388936039025357</c:v>
                </c:pt>
                <c:pt idx="1212">
                  <c:v>1.1394169646137484</c:v>
                </c:pt>
                <c:pt idx="1213">
                  <c:v>1.1396103863151479</c:v>
                </c:pt>
                <c:pt idx="1214">
                  <c:v>1.1398131580289943</c:v>
                </c:pt>
                <c:pt idx="1215">
                  <c:v>1.1400099329141951</c:v>
                </c:pt>
                <c:pt idx="1216">
                  <c:v>1.1400443127338764</c:v>
                </c:pt>
                <c:pt idx="1217">
                  <c:v>1.1402347986491883</c:v>
                </c:pt>
                <c:pt idx="1218">
                  <c:v>1.1412198828146758</c:v>
                </c:pt>
                <c:pt idx="1219">
                  <c:v>1.1412301985894393</c:v>
                </c:pt>
                <c:pt idx="1220">
                  <c:v>1.1417564570958703</c:v>
                </c:pt>
                <c:pt idx="1221">
                  <c:v>1.1428100030910531</c:v>
                </c:pt>
                <c:pt idx="1222">
                  <c:v>1.1428896434893852</c:v>
                </c:pt>
                <c:pt idx="1223">
                  <c:v>1.142959708984949</c:v>
                </c:pt>
                <c:pt idx="1224">
                  <c:v>1.1429812131659394</c:v>
                </c:pt>
                <c:pt idx="1225">
                  <c:v>1.1431436628454357</c:v>
                </c:pt>
                <c:pt idx="1226">
                  <c:v>1.1435017536425596</c:v>
                </c:pt>
                <c:pt idx="1227">
                  <c:v>1.1437698436355175</c:v>
                </c:pt>
                <c:pt idx="1228">
                  <c:v>1.144009953640996</c:v>
                </c:pt>
                <c:pt idx="1229">
                  <c:v>1.1440159170678281</c:v>
                </c:pt>
                <c:pt idx="1230">
                  <c:v>1.1442232350987105</c:v>
                </c:pt>
                <c:pt idx="1231">
                  <c:v>1.1451369887602887</c:v>
                </c:pt>
                <c:pt idx="1232">
                  <c:v>1.1456651453561171</c:v>
                </c:pt>
                <c:pt idx="1233">
                  <c:v>1.1457501835320572</c:v>
                </c:pt>
                <c:pt idx="1234">
                  <c:v>1.1461518827396855</c:v>
                </c:pt>
                <c:pt idx="1235">
                  <c:v>1.1463690037520189</c:v>
                </c:pt>
                <c:pt idx="1236">
                  <c:v>1.1465496094676126</c:v>
                </c:pt>
                <c:pt idx="1237">
                  <c:v>1.1469564430607948</c:v>
                </c:pt>
                <c:pt idx="1238">
                  <c:v>1.1473376842320537</c:v>
                </c:pt>
                <c:pt idx="1239">
                  <c:v>1.1475416212588407</c:v>
                </c:pt>
                <c:pt idx="1240">
                  <c:v>1.1479173851764801</c:v>
                </c:pt>
                <c:pt idx="1241">
                  <c:v>1.1481254102295935</c:v>
                </c:pt>
                <c:pt idx="1242">
                  <c:v>1.1481620417729459</c:v>
                </c:pt>
                <c:pt idx="1243">
                  <c:v>1.148364864538636</c:v>
                </c:pt>
                <c:pt idx="1244">
                  <c:v>1.1487074662433698</c:v>
                </c:pt>
                <c:pt idx="1245">
                  <c:v>1.1488275473121041</c:v>
                </c:pt>
                <c:pt idx="1246">
                  <c:v>1.1495490767661833</c:v>
                </c:pt>
                <c:pt idx="1247">
                  <c:v>1.1502026954601121</c:v>
                </c:pt>
                <c:pt idx="1248">
                  <c:v>1.150234889087149</c:v>
                </c:pt>
                <c:pt idx="1249">
                  <c:v>1.1506059557152877</c:v>
                </c:pt>
                <c:pt idx="1250">
                  <c:v>1.1522479148922802</c:v>
                </c:pt>
                <c:pt idx="1251">
                  <c:v>1.1523588184961739</c:v>
                </c:pt>
                <c:pt idx="1252">
                  <c:v>1.1524104664028685</c:v>
                </c:pt>
                <c:pt idx="1253">
                  <c:v>1.1525165518030365</c:v>
                </c:pt>
                <c:pt idx="1254">
                  <c:v>1.1525452138877883</c:v>
                </c:pt>
                <c:pt idx="1255">
                  <c:v>1.1532459677760052</c:v>
                </c:pt>
                <c:pt idx="1256">
                  <c:v>1.1538122203207264</c:v>
                </c:pt>
                <c:pt idx="1257">
                  <c:v>1.1539005322920728</c:v>
                </c:pt>
                <c:pt idx="1258">
                  <c:v>1.1544050552759368</c:v>
                </c:pt>
                <c:pt idx="1259">
                  <c:v>1.155012115873572</c:v>
                </c:pt>
                <c:pt idx="1260">
                  <c:v>1.1550170031668394</c:v>
                </c:pt>
                <c:pt idx="1261">
                  <c:v>1.1550539719138333</c:v>
                </c:pt>
                <c:pt idx="1262">
                  <c:v>1.155558394053025</c:v>
                </c:pt>
                <c:pt idx="1263">
                  <c:v>1.1566384862916597</c:v>
                </c:pt>
                <c:pt idx="1264">
                  <c:v>1.1570241320553056</c:v>
                </c:pt>
                <c:pt idx="1265">
                  <c:v>1.1571628276384556</c:v>
                </c:pt>
                <c:pt idx="1266">
                  <c:v>1.1578135426753771</c:v>
                </c:pt>
                <c:pt idx="1267">
                  <c:v>1.1580437733372295</c:v>
                </c:pt>
                <c:pt idx="1268">
                  <c:v>1.1582194712882274</c:v>
                </c:pt>
                <c:pt idx="1269">
                  <c:v>1.158253633489682</c:v>
                </c:pt>
                <c:pt idx="1270">
                  <c:v>1.1586144382485253</c:v>
                </c:pt>
                <c:pt idx="1271">
                  <c:v>1.1586329050689235</c:v>
                </c:pt>
                <c:pt idx="1272">
                  <c:v>1.1586402851332955</c:v>
                </c:pt>
                <c:pt idx="1273">
                  <c:v>1.15867796802759</c:v>
                </c:pt>
                <c:pt idx="1274">
                  <c:v>1.1588049739845192</c:v>
                </c:pt>
                <c:pt idx="1275">
                  <c:v>1.1588388497990971</c:v>
                </c:pt>
                <c:pt idx="1276">
                  <c:v>1.1595055269808641</c:v>
                </c:pt>
                <c:pt idx="1277">
                  <c:v>1.1601129005579365</c:v>
                </c:pt>
                <c:pt idx="1278">
                  <c:v>1.1602344552763364</c:v>
                </c:pt>
                <c:pt idx="1279">
                  <c:v>1.1606830179285745</c:v>
                </c:pt>
                <c:pt idx="1280">
                  <c:v>1.1609975807765121</c:v>
                </c:pt>
                <c:pt idx="1281">
                  <c:v>1.162163511095917</c:v>
                </c:pt>
                <c:pt idx="1282">
                  <c:v>1.1622097151296911</c:v>
                </c:pt>
                <c:pt idx="1283">
                  <c:v>1.1624460473475842</c:v>
                </c:pt>
                <c:pt idx="1284">
                  <c:v>1.1627262294013399</c:v>
                </c:pt>
                <c:pt idx="1285">
                  <c:v>1.163090454455334</c:v>
                </c:pt>
                <c:pt idx="1286">
                  <c:v>1.1632670570433741</c:v>
                </c:pt>
                <c:pt idx="1287">
                  <c:v>1.1634300353780671</c:v>
                </c:pt>
                <c:pt idx="1288">
                  <c:v>1.1636748976545219</c:v>
                </c:pt>
                <c:pt idx="1289">
                  <c:v>1.1645698463223395</c:v>
                </c:pt>
                <c:pt idx="1290">
                  <c:v>1.1646801164554508</c:v>
                </c:pt>
                <c:pt idx="1291">
                  <c:v>1.1648826083724357</c:v>
                </c:pt>
                <c:pt idx="1292">
                  <c:v>1.1651421539816977</c:v>
                </c:pt>
                <c:pt idx="1293">
                  <c:v>1.1664889749349703</c:v>
                </c:pt>
                <c:pt idx="1294">
                  <c:v>1.1665842497213781</c:v>
                </c:pt>
                <c:pt idx="1295">
                  <c:v>1.1671779306762635</c:v>
                </c:pt>
                <c:pt idx="1296">
                  <c:v>1.1675837503068052</c:v>
                </c:pt>
                <c:pt idx="1297">
                  <c:v>1.1681125694095955</c:v>
                </c:pt>
                <c:pt idx="1298">
                  <c:v>1.1682640014004906</c:v>
                </c:pt>
                <c:pt idx="1299">
                  <c:v>1.1683010101074045</c:v>
                </c:pt>
                <c:pt idx="1300">
                  <c:v>1.168642112326516</c:v>
                </c:pt>
                <c:pt idx="1301">
                  <c:v>1.1690081905362433</c:v>
                </c:pt>
                <c:pt idx="1302">
                  <c:v>1.1694094710193812</c:v>
                </c:pt>
                <c:pt idx="1303">
                  <c:v>1.1695277262157562</c:v>
                </c:pt>
                <c:pt idx="1304">
                  <c:v>1.1701659736466987</c:v>
                </c:pt>
                <c:pt idx="1305">
                  <c:v>1.1702876751173288</c:v>
                </c:pt>
                <c:pt idx="1306">
                  <c:v>1.1709841075223</c:v>
                </c:pt>
                <c:pt idx="1307">
                  <c:v>1.1710558953648607</c:v>
                </c:pt>
                <c:pt idx="1308">
                  <c:v>1.1710660572490028</c:v>
                </c:pt>
                <c:pt idx="1309">
                  <c:v>1.1712968157783374</c:v>
                </c:pt>
                <c:pt idx="1310">
                  <c:v>1.1714671300021833</c:v>
                </c:pt>
                <c:pt idx="1311">
                  <c:v>1.1719787199106004</c:v>
                </c:pt>
                <c:pt idx="1312">
                  <c:v>1.1726755530311064</c:v>
                </c:pt>
                <c:pt idx="1313">
                  <c:v>1.1728856095083766</c:v>
                </c:pt>
                <c:pt idx="1314">
                  <c:v>1.1729296836718359</c:v>
                </c:pt>
                <c:pt idx="1315">
                  <c:v>1.1731381696264118</c:v>
                </c:pt>
                <c:pt idx="1316">
                  <c:v>1.1731568679363635</c:v>
                </c:pt>
                <c:pt idx="1317">
                  <c:v>1.1746285423767255</c:v>
                </c:pt>
                <c:pt idx="1318">
                  <c:v>1.174854872904155</c:v>
                </c:pt>
                <c:pt idx="1319">
                  <c:v>1.1751481863767532</c:v>
                </c:pt>
                <c:pt idx="1320">
                  <c:v>1.1760347193912628</c:v>
                </c:pt>
                <c:pt idx="1321">
                  <c:v>1.1763861116735737</c:v>
                </c:pt>
                <c:pt idx="1322">
                  <c:v>1.1768157812729574</c:v>
                </c:pt>
                <c:pt idx="1323">
                  <c:v>1.1769449437448578</c:v>
                </c:pt>
                <c:pt idx="1324">
                  <c:v>1.1771474087334393</c:v>
                </c:pt>
                <c:pt idx="1325">
                  <c:v>1.1775309696652878</c:v>
                </c:pt>
                <c:pt idx="1326">
                  <c:v>1.177778559514286</c:v>
                </c:pt>
                <c:pt idx="1327">
                  <c:v>1.1779438111941578</c:v>
                </c:pt>
                <c:pt idx="1328">
                  <c:v>1.1779494397333741</c:v>
                </c:pt>
                <c:pt idx="1329">
                  <c:v>1.1782929056789935</c:v>
                </c:pt>
                <c:pt idx="1330">
                  <c:v>1.1817034054672158</c:v>
                </c:pt>
                <c:pt idx="1331">
                  <c:v>1.1822080231776833</c:v>
                </c:pt>
                <c:pt idx="1332">
                  <c:v>1.1823555372536032</c:v>
                </c:pt>
                <c:pt idx="1333">
                  <c:v>1.1826919891603915</c:v>
                </c:pt>
                <c:pt idx="1334">
                  <c:v>1.1827825906658322</c:v>
                </c:pt>
                <c:pt idx="1335">
                  <c:v>1.1828345187203093</c:v>
                </c:pt>
                <c:pt idx="1336">
                  <c:v>1.1828718822243911</c:v>
                </c:pt>
                <c:pt idx="1337">
                  <c:v>1.1838745779955164</c:v>
                </c:pt>
                <c:pt idx="1338">
                  <c:v>1.1840891191943408</c:v>
                </c:pt>
                <c:pt idx="1339">
                  <c:v>1.1845144803805319</c:v>
                </c:pt>
                <c:pt idx="1340">
                  <c:v>1.1849605956075817</c:v>
                </c:pt>
                <c:pt idx="1341">
                  <c:v>1.1850332402866441</c:v>
                </c:pt>
                <c:pt idx="1342">
                  <c:v>1.1856525476422946</c:v>
                </c:pt>
                <c:pt idx="1343">
                  <c:v>1.1870548320805829</c:v>
                </c:pt>
                <c:pt idx="1344">
                  <c:v>1.1879407824441521</c:v>
                </c:pt>
                <c:pt idx="1345">
                  <c:v>1.1883750471541306</c:v>
                </c:pt>
                <c:pt idx="1346">
                  <c:v>1.1892071914980518</c:v>
                </c:pt>
                <c:pt idx="1347">
                  <c:v>1.1901791385924609</c:v>
                </c:pt>
                <c:pt idx="1348">
                  <c:v>1.1904270763355842</c:v>
                </c:pt>
                <c:pt idx="1349">
                  <c:v>1.1906989001981592</c:v>
                </c:pt>
                <c:pt idx="1350">
                  <c:v>1.1909925784459712</c:v>
                </c:pt>
                <c:pt idx="1351">
                  <c:v>1.1922663622276053</c:v>
                </c:pt>
                <c:pt idx="1352">
                  <c:v>1.192508154469746</c:v>
                </c:pt>
                <c:pt idx="1353">
                  <c:v>1.1938285821652137</c:v>
                </c:pt>
                <c:pt idx="1354">
                  <c:v>1.1943409658730584</c:v>
                </c:pt>
                <c:pt idx="1355">
                  <c:v>1.1957851008597584</c:v>
                </c:pt>
                <c:pt idx="1356">
                  <c:v>1.1963073106380511</c:v>
                </c:pt>
                <c:pt idx="1357">
                  <c:v>1.1968999016350632</c:v>
                </c:pt>
                <c:pt idx="1358">
                  <c:v>1.1989823069552139</c:v>
                </c:pt>
                <c:pt idx="1359">
                  <c:v>1.1990474695030284</c:v>
                </c:pt>
                <c:pt idx="1360">
                  <c:v>1.2000895836979792</c:v>
                </c:pt>
                <c:pt idx="1361">
                  <c:v>1.2017281002031548</c:v>
                </c:pt>
                <c:pt idx="1362">
                  <c:v>1.2036004525995494</c:v>
                </c:pt>
                <c:pt idx="1363">
                  <c:v>1.2037964469786826</c:v>
                </c:pt>
                <c:pt idx="1364">
                  <c:v>1.2039223030680619</c:v>
                </c:pt>
                <c:pt idx="1365">
                  <c:v>1.2042184971654053</c:v>
                </c:pt>
                <c:pt idx="1366">
                  <c:v>1.205407440297944</c:v>
                </c:pt>
                <c:pt idx="1367">
                  <c:v>1.2069159269928471</c:v>
                </c:pt>
                <c:pt idx="1368">
                  <c:v>1.2073884602001022</c:v>
                </c:pt>
                <c:pt idx="1369">
                  <c:v>1.2104477478331903</c:v>
                </c:pt>
                <c:pt idx="1370">
                  <c:v>1.2106380301193354</c:v>
                </c:pt>
                <c:pt idx="1371">
                  <c:v>1.2109357287496225</c:v>
                </c:pt>
                <c:pt idx="1372">
                  <c:v>1.2109763609172437</c:v>
                </c:pt>
                <c:pt idx="1373">
                  <c:v>1.2121314517511628</c:v>
                </c:pt>
                <c:pt idx="1374">
                  <c:v>1.2126007226064921</c:v>
                </c:pt>
                <c:pt idx="1375">
                  <c:v>1.2135327443945418</c:v>
                </c:pt>
                <c:pt idx="1376">
                  <c:v>1.2144134653459684</c:v>
                </c:pt>
                <c:pt idx="1377">
                  <c:v>1.2171426916361134</c:v>
                </c:pt>
                <c:pt idx="1378">
                  <c:v>1.2198094789068967</c:v>
                </c:pt>
                <c:pt idx="1379">
                  <c:v>1.2205970945171325</c:v>
                </c:pt>
                <c:pt idx="1380">
                  <c:v>1.2218228775711535</c:v>
                </c:pt>
                <c:pt idx="1381">
                  <c:v>1.2221933868871639</c:v>
                </c:pt>
                <c:pt idx="1382">
                  <c:v>1.2237002040986422</c:v>
                </c:pt>
                <c:pt idx="1383">
                  <c:v>1.2238981631956802</c:v>
                </c:pt>
                <c:pt idx="1384">
                  <c:v>1.2274058369961651</c:v>
                </c:pt>
                <c:pt idx="1385">
                  <c:v>1.2274695617503515</c:v>
                </c:pt>
                <c:pt idx="1386">
                  <c:v>1.2282365349845581</c:v>
                </c:pt>
                <c:pt idx="1387">
                  <c:v>1.2284556384275429</c:v>
                </c:pt>
                <c:pt idx="1388">
                  <c:v>1.2286384577210174</c:v>
                </c:pt>
                <c:pt idx="1389">
                  <c:v>1.2310962770581275</c:v>
                </c:pt>
                <c:pt idx="1390">
                  <c:v>1.2311717501112174</c:v>
                </c:pt>
                <c:pt idx="1391">
                  <c:v>1.231670113672382</c:v>
                </c:pt>
                <c:pt idx="1392">
                  <c:v>1.2350878918390142</c:v>
                </c:pt>
                <c:pt idx="1393">
                  <c:v>1.2365842823715241</c:v>
                </c:pt>
                <c:pt idx="1394">
                  <c:v>1.236775591710277</c:v>
                </c:pt>
                <c:pt idx="1395">
                  <c:v>1.2373631112829502</c:v>
                </c:pt>
                <c:pt idx="1396">
                  <c:v>1.2374474520267877</c:v>
                </c:pt>
                <c:pt idx="1397">
                  <c:v>1.2379635861440144</c:v>
                </c:pt>
                <c:pt idx="1398">
                  <c:v>1.2379878561170434</c:v>
                </c:pt>
                <c:pt idx="1399">
                  <c:v>1.2380394802013694</c:v>
                </c:pt>
                <c:pt idx="1400">
                  <c:v>1.2383058944856193</c:v>
                </c:pt>
                <c:pt idx="1401">
                  <c:v>1.2424088213863032</c:v>
                </c:pt>
                <c:pt idx="1402">
                  <c:v>1.243118088142688</c:v>
                </c:pt>
                <c:pt idx="1403">
                  <c:v>1.2435004323149137</c:v>
                </c:pt>
                <c:pt idx="1404">
                  <c:v>1.2436745811852929</c:v>
                </c:pt>
                <c:pt idx="1405">
                  <c:v>1.2442653780633846</c:v>
                </c:pt>
                <c:pt idx="1406">
                  <c:v>1.2494550840338563</c:v>
                </c:pt>
                <c:pt idx="1407">
                  <c:v>1.2504369343385788</c:v>
                </c:pt>
                <c:pt idx="1408">
                  <c:v>1.2513437529552724</c:v>
                </c:pt>
                <c:pt idx="1409">
                  <c:v>1.2548489468855049</c:v>
                </c:pt>
                <c:pt idx="1410">
                  <c:v>1.2572378117864345</c:v>
                </c:pt>
                <c:pt idx="1411">
                  <c:v>1.2576431656941283</c:v>
                </c:pt>
                <c:pt idx="1412">
                  <c:v>1.2616958754059646</c:v>
                </c:pt>
                <c:pt idx="1413">
                  <c:v>1.2687338753660542</c:v>
                </c:pt>
                <c:pt idx="1414">
                  <c:v>1.2726539883072996</c:v>
                </c:pt>
                <c:pt idx="1415">
                  <c:v>1.2796244002766639</c:v>
                </c:pt>
                <c:pt idx="1416">
                  <c:v>1.2856955896964242</c:v>
                </c:pt>
                <c:pt idx="1417">
                  <c:v>1.2865185409635629</c:v>
                </c:pt>
                <c:pt idx="1418">
                  <c:v>1.2867624092482626</c:v>
                </c:pt>
                <c:pt idx="1419">
                  <c:v>1.291518094296948</c:v>
                </c:pt>
                <c:pt idx="1420">
                  <c:v>1.2936950068746071</c:v>
                </c:pt>
                <c:pt idx="1421">
                  <c:v>1.2987224487482076</c:v>
                </c:pt>
                <c:pt idx="1422">
                  <c:v>1.3000640200978888</c:v>
                </c:pt>
                <c:pt idx="1423">
                  <c:v>1.3010412369816919</c:v>
                </c:pt>
                <c:pt idx="1424">
                  <c:v>1.306187560332646</c:v>
                </c:pt>
                <c:pt idx="1425">
                  <c:v>1.3073160454868271</c:v>
                </c:pt>
                <c:pt idx="1426">
                  <c:v>1.3134737440926847</c:v>
                </c:pt>
                <c:pt idx="1427">
                  <c:v>1.3222039558074481</c:v>
                </c:pt>
                <c:pt idx="1428">
                  <c:v>1.3295794823266329</c:v>
                </c:pt>
                <c:pt idx="1429">
                  <c:v>1.3516964438180292</c:v>
                </c:pt>
                <c:pt idx="1430">
                  <c:v>1.3592364855214891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'T2-private.LLC.4096-pref'!$CJ$4</c:f>
              <c:strCache>
                <c:ptCount val="1"/>
                <c:pt idx="0">
                  <c:v>MLP-ratio</c:v>
                </c:pt>
              </c:strCache>
            </c:strRef>
          </c:tx>
          <c:spPr>
            <a:ln>
              <a:solidFill>
                <a:srgbClr val="F37021"/>
              </a:solidFill>
              <a:prstDash val="solid"/>
            </a:ln>
          </c:spPr>
          <c:marker>
            <c:symbol val="none"/>
          </c:marker>
          <c:val>
            <c:numRef>
              <c:f>'T2-private.LLC.4096-pref'!$CJ$5:$CJ$1435</c:f>
              <c:numCache>
                <c:formatCode>General</c:formatCode>
                <c:ptCount val="14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1.0000613055652074</c:v>
                </c:pt>
                <c:pt idx="521">
                  <c:v>1.0003132509139161</c:v>
                </c:pt>
                <c:pt idx="522">
                  <c:v>1.0006053066998324</c:v>
                </c:pt>
                <c:pt idx="523">
                  <c:v>1.0017853909046535</c:v>
                </c:pt>
                <c:pt idx="524">
                  <c:v>1.0018620685751483</c:v>
                </c:pt>
                <c:pt idx="525">
                  <c:v>1.0021446354114936</c:v>
                </c:pt>
                <c:pt idx="526">
                  <c:v>1.0021653173367717</c:v>
                </c:pt>
                <c:pt idx="527">
                  <c:v>1.0023897800163519</c:v>
                </c:pt>
                <c:pt idx="528">
                  <c:v>1.002711133671468</c:v>
                </c:pt>
                <c:pt idx="529">
                  <c:v>1.0029088301028035</c:v>
                </c:pt>
                <c:pt idx="530">
                  <c:v>1.0030870951835731</c:v>
                </c:pt>
                <c:pt idx="531">
                  <c:v>1.0031188611144817</c:v>
                </c:pt>
                <c:pt idx="532">
                  <c:v>1.003318081438676</c:v>
                </c:pt>
                <c:pt idx="533">
                  <c:v>1.0034779485866128</c:v>
                </c:pt>
                <c:pt idx="534">
                  <c:v>1.0036195991419177</c:v>
                </c:pt>
                <c:pt idx="535">
                  <c:v>1.0036688489145613</c:v>
                </c:pt>
                <c:pt idx="536">
                  <c:v>1.0037971666779866</c:v>
                </c:pt>
                <c:pt idx="537">
                  <c:v>1.0038472490871864</c:v>
                </c:pt>
                <c:pt idx="538">
                  <c:v>1.0039606250765223</c:v>
                </c:pt>
                <c:pt idx="539">
                  <c:v>1.0039618844153921</c:v>
                </c:pt>
                <c:pt idx="540">
                  <c:v>1.0040314178812881</c:v>
                </c:pt>
                <c:pt idx="541">
                  <c:v>1.0041011964588062</c:v>
                </c:pt>
                <c:pt idx="542">
                  <c:v>1.0043126129647897</c:v>
                </c:pt>
                <c:pt idx="543">
                  <c:v>1.0043169721909768</c:v>
                </c:pt>
                <c:pt idx="544">
                  <c:v>1.0049098204054019</c:v>
                </c:pt>
                <c:pt idx="545">
                  <c:v>1.0049600000000001</c:v>
                </c:pt>
                <c:pt idx="546">
                  <c:v>1.005030044637131</c:v>
                </c:pt>
                <c:pt idx="547">
                  <c:v>1.0050904501472444</c:v>
                </c:pt>
                <c:pt idx="548">
                  <c:v>1.0052492530064214</c:v>
                </c:pt>
                <c:pt idx="549">
                  <c:v>1.0052909317752956</c:v>
                </c:pt>
                <c:pt idx="550">
                  <c:v>1.005387628342667</c:v>
                </c:pt>
                <c:pt idx="551">
                  <c:v>1.0054373975761739</c:v>
                </c:pt>
                <c:pt idx="552">
                  <c:v>1.0055782063627854</c:v>
                </c:pt>
                <c:pt idx="553">
                  <c:v>1.0056340707639035</c:v>
                </c:pt>
                <c:pt idx="554">
                  <c:v>1.0062274955397754</c:v>
                </c:pt>
                <c:pt idx="555">
                  <c:v>1.0063343188930882</c:v>
                </c:pt>
                <c:pt idx="556">
                  <c:v>1.0066169617279677</c:v>
                </c:pt>
                <c:pt idx="557">
                  <c:v>1.0070857690614179</c:v>
                </c:pt>
                <c:pt idx="558">
                  <c:v>1.00711013650825</c:v>
                </c:pt>
                <c:pt idx="559">
                  <c:v>1.007200952426214</c:v>
                </c:pt>
                <c:pt idx="560">
                  <c:v>1.0072926445374371</c:v>
                </c:pt>
                <c:pt idx="561">
                  <c:v>1.007298500557986</c:v>
                </c:pt>
                <c:pt idx="562">
                  <c:v>1.0075898067201103</c:v>
                </c:pt>
                <c:pt idx="563">
                  <c:v>1.0076515775827086</c:v>
                </c:pt>
                <c:pt idx="564">
                  <c:v>1.007964223870325</c:v>
                </c:pt>
                <c:pt idx="565">
                  <c:v>1.0080517634309045</c:v>
                </c:pt>
                <c:pt idx="566">
                  <c:v>1.0080879931489211</c:v>
                </c:pt>
                <c:pt idx="567">
                  <c:v>1.0082521502659296</c:v>
                </c:pt>
                <c:pt idx="568">
                  <c:v>1.0086635103766721</c:v>
                </c:pt>
                <c:pt idx="569">
                  <c:v>1.0087705037626071</c:v>
                </c:pt>
                <c:pt idx="570">
                  <c:v>1.0089387546075601</c:v>
                </c:pt>
                <c:pt idx="571">
                  <c:v>1.0089708465082052</c:v>
                </c:pt>
                <c:pt idx="572">
                  <c:v>1.0091518702971907</c:v>
                </c:pt>
                <c:pt idx="573">
                  <c:v>1.009294675857785</c:v>
                </c:pt>
                <c:pt idx="574">
                  <c:v>1.0093016539033526</c:v>
                </c:pt>
                <c:pt idx="575">
                  <c:v>1.0093312450661303</c:v>
                </c:pt>
                <c:pt idx="576">
                  <c:v>1.0093347483284225</c:v>
                </c:pt>
                <c:pt idx="577">
                  <c:v>1.0094660086529605</c:v>
                </c:pt>
                <c:pt idx="578">
                  <c:v>1.0095141556035743</c:v>
                </c:pt>
                <c:pt idx="579">
                  <c:v>1.009703549017295</c:v>
                </c:pt>
                <c:pt idx="580">
                  <c:v>1.0098199267248333</c:v>
                </c:pt>
                <c:pt idx="581">
                  <c:v>1.0100137793143666</c:v>
                </c:pt>
                <c:pt idx="582">
                  <c:v>1.0100756987799748</c:v>
                </c:pt>
                <c:pt idx="583">
                  <c:v>1.0105512577974283</c:v>
                </c:pt>
                <c:pt idx="584">
                  <c:v>1.0107044776517102</c:v>
                </c:pt>
                <c:pt idx="585">
                  <c:v>1.0109548120232281</c:v>
                </c:pt>
                <c:pt idx="586">
                  <c:v>1.0109920370728236</c:v>
                </c:pt>
                <c:pt idx="587">
                  <c:v>1.0115054154421417</c:v>
                </c:pt>
                <c:pt idx="588">
                  <c:v>1.0115121448377487</c:v>
                </c:pt>
                <c:pt idx="589">
                  <c:v>1.0119356770049208</c:v>
                </c:pt>
                <c:pt idx="590">
                  <c:v>1.0121176864470254</c:v>
                </c:pt>
                <c:pt idx="591">
                  <c:v>1.0122380374550262</c:v>
                </c:pt>
                <c:pt idx="592">
                  <c:v>1.0122619415168239</c:v>
                </c:pt>
                <c:pt idx="593">
                  <c:v>1.0122672181754788</c:v>
                </c:pt>
                <c:pt idx="594">
                  <c:v>1.0123593715021142</c:v>
                </c:pt>
                <c:pt idx="595">
                  <c:v>1.0124506607686001</c:v>
                </c:pt>
                <c:pt idx="596">
                  <c:v>1.012601261375518</c:v>
                </c:pt>
                <c:pt idx="597">
                  <c:v>1.012632790949777</c:v>
                </c:pt>
                <c:pt idx="598">
                  <c:v>1.012816299791826</c:v>
                </c:pt>
                <c:pt idx="599">
                  <c:v>1.0129006184731517</c:v>
                </c:pt>
                <c:pt idx="600">
                  <c:v>1.0129881355173798</c:v>
                </c:pt>
                <c:pt idx="601">
                  <c:v>1.013034328909024</c:v>
                </c:pt>
                <c:pt idx="602">
                  <c:v>1.0132179105175947</c:v>
                </c:pt>
                <c:pt idx="603">
                  <c:v>1.0133300987959262</c:v>
                </c:pt>
                <c:pt idx="604">
                  <c:v>1.0135137340037776</c:v>
                </c:pt>
                <c:pt idx="605">
                  <c:v>1.013695645654437</c:v>
                </c:pt>
                <c:pt idx="606">
                  <c:v>1.013850388356937</c:v>
                </c:pt>
                <c:pt idx="607">
                  <c:v>1.0140624111595331</c:v>
                </c:pt>
                <c:pt idx="608">
                  <c:v>1.0143092424203426</c:v>
                </c:pt>
                <c:pt idx="609">
                  <c:v>1.0147600261237957</c:v>
                </c:pt>
                <c:pt idx="610">
                  <c:v>1.015015657473461</c:v>
                </c:pt>
                <c:pt idx="611">
                  <c:v>1.0152885626928871</c:v>
                </c:pt>
                <c:pt idx="612">
                  <c:v>1.0154090297887837</c:v>
                </c:pt>
                <c:pt idx="613">
                  <c:v>1.0155128829836666</c:v>
                </c:pt>
                <c:pt idx="614">
                  <c:v>1.0156884763818483</c:v>
                </c:pt>
                <c:pt idx="615">
                  <c:v>1.0159731401001775</c:v>
                </c:pt>
                <c:pt idx="616">
                  <c:v>1.0160773721470837</c:v>
                </c:pt>
                <c:pt idx="617">
                  <c:v>1.0161153263115521</c:v>
                </c:pt>
                <c:pt idx="618">
                  <c:v>1.0162889506199255</c:v>
                </c:pt>
                <c:pt idx="619">
                  <c:v>1.0163024946710371</c:v>
                </c:pt>
                <c:pt idx="620">
                  <c:v>1.0163212763125218</c:v>
                </c:pt>
                <c:pt idx="621">
                  <c:v>1.0163422718357165</c:v>
                </c:pt>
                <c:pt idx="622">
                  <c:v>1.0164779264406081</c:v>
                </c:pt>
                <c:pt idx="623">
                  <c:v>1.0165112561715579</c:v>
                </c:pt>
                <c:pt idx="624">
                  <c:v>1.0165669126826249</c:v>
                </c:pt>
                <c:pt idx="625">
                  <c:v>1.0166621320963172</c:v>
                </c:pt>
                <c:pt idx="626">
                  <c:v>1.0166880377514347</c:v>
                </c:pt>
                <c:pt idx="627">
                  <c:v>1.0166919390569265</c:v>
                </c:pt>
                <c:pt idx="628">
                  <c:v>1.0166986007206196</c:v>
                </c:pt>
                <c:pt idx="629">
                  <c:v>1.016827685426692</c:v>
                </c:pt>
                <c:pt idx="630">
                  <c:v>1.0168641599895478</c:v>
                </c:pt>
                <c:pt idx="631">
                  <c:v>1.0168853531970796</c:v>
                </c:pt>
                <c:pt idx="632">
                  <c:v>1.017029881119156</c:v>
                </c:pt>
                <c:pt idx="633">
                  <c:v>1.0171841844972584</c:v>
                </c:pt>
                <c:pt idx="634">
                  <c:v>1.0176305628150144</c:v>
                </c:pt>
                <c:pt idx="635">
                  <c:v>1.0177117906349062</c:v>
                </c:pt>
                <c:pt idx="636">
                  <c:v>1.0177419781063952</c:v>
                </c:pt>
                <c:pt idx="637">
                  <c:v>1.0178926869129248</c:v>
                </c:pt>
                <c:pt idx="638">
                  <c:v>1.0179634288264685</c:v>
                </c:pt>
                <c:pt idx="639">
                  <c:v>1.018103423668862</c:v>
                </c:pt>
                <c:pt idx="640">
                  <c:v>1.0187640441720385</c:v>
                </c:pt>
                <c:pt idx="641">
                  <c:v>1.0189389030824061</c:v>
                </c:pt>
                <c:pt idx="642">
                  <c:v>1.0196493231745329</c:v>
                </c:pt>
                <c:pt idx="643">
                  <c:v>1.019665014983181</c:v>
                </c:pt>
                <c:pt idx="644">
                  <c:v>1.0196740482722204</c:v>
                </c:pt>
                <c:pt idx="645">
                  <c:v>1.019730573989716</c:v>
                </c:pt>
                <c:pt idx="646">
                  <c:v>1.0198589465379364</c:v>
                </c:pt>
                <c:pt idx="647">
                  <c:v>1.019939964486769</c:v>
                </c:pt>
                <c:pt idx="648">
                  <c:v>1.0201024801397867</c:v>
                </c:pt>
                <c:pt idx="649">
                  <c:v>1.0201493980498326</c:v>
                </c:pt>
                <c:pt idx="650">
                  <c:v>1.0204220281739786</c:v>
                </c:pt>
                <c:pt idx="651">
                  <c:v>1.020758560129237</c:v>
                </c:pt>
                <c:pt idx="652">
                  <c:v>1.0211698295926508</c:v>
                </c:pt>
                <c:pt idx="653">
                  <c:v>1.0213739429108759</c:v>
                </c:pt>
                <c:pt idx="654">
                  <c:v>1.0218935841496233</c:v>
                </c:pt>
                <c:pt idx="655">
                  <c:v>1.021942374072659</c:v>
                </c:pt>
                <c:pt idx="656">
                  <c:v>1.0220147944842912</c:v>
                </c:pt>
                <c:pt idx="657">
                  <c:v>1.0220672647959368</c:v>
                </c:pt>
                <c:pt idx="658">
                  <c:v>1.0220854632024012</c:v>
                </c:pt>
                <c:pt idx="659">
                  <c:v>1.0223006663494634</c:v>
                </c:pt>
                <c:pt idx="660">
                  <c:v>1.0223398539865978</c:v>
                </c:pt>
                <c:pt idx="661">
                  <c:v>1.0224237498158957</c:v>
                </c:pt>
                <c:pt idx="662">
                  <c:v>1.0226338917168603</c:v>
                </c:pt>
                <c:pt idx="663">
                  <c:v>1.0231014792934612</c:v>
                </c:pt>
                <c:pt idx="664">
                  <c:v>1.0232692330869602</c:v>
                </c:pt>
                <c:pt idx="665">
                  <c:v>1.0234872632446856</c:v>
                </c:pt>
                <c:pt idx="666">
                  <c:v>1.0237063360931</c:v>
                </c:pt>
                <c:pt idx="667">
                  <c:v>1.0238583909627428</c:v>
                </c:pt>
                <c:pt idx="668">
                  <c:v>1.0244855219323663</c:v>
                </c:pt>
                <c:pt idx="669">
                  <c:v>1.0245819569658001</c:v>
                </c:pt>
                <c:pt idx="670">
                  <c:v>1.0247927434104867</c:v>
                </c:pt>
                <c:pt idx="671">
                  <c:v>1.0248555689088421</c:v>
                </c:pt>
                <c:pt idx="672">
                  <c:v>1.0248660550315964</c:v>
                </c:pt>
                <c:pt idx="673">
                  <c:v>1.0249888825625997</c:v>
                </c:pt>
                <c:pt idx="674">
                  <c:v>1.0250517807800563</c:v>
                </c:pt>
                <c:pt idx="675">
                  <c:v>1.0251746305698075</c:v>
                </c:pt>
                <c:pt idx="676">
                  <c:v>1.0252407383130533</c:v>
                </c:pt>
                <c:pt idx="677">
                  <c:v>1.0252886920011466</c:v>
                </c:pt>
                <c:pt idx="678">
                  <c:v>1.0255340520745966</c:v>
                </c:pt>
                <c:pt idx="679">
                  <c:v>1.0256863784216208</c:v>
                </c:pt>
                <c:pt idx="680">
                  <c:v>1.0256963802392227</c:v>
                </c:pt>
                <c:pt idx="681">
                  <c:v>1.025749309127121</c:v>
                </c:pt>
                <c:pt idx="682">
                  <c:v>1.025966492065328</c:v>
                </c:pt>
                <c:pt idx="683">
                  <c:v>1.0260176805677332</c:v>
                </c:pt>
                <c:pt idx="684">
                  <c:v>1.0260228619499641</c:v>
                </c:pt>
                <c:pt idx="685">
                  <c:v>1.0261335605183097</c:v>
                </c:pt>
                <c:pt idx="686">
                  <c:v>1.0263172411301753</c:v>
                </c:pt>
                <c:pt idx="687">
                  <c:v>1.0263226784724939</c:v>
                </c:pt>
                <c:pt idx="688">
                  <c:v>1.0264933222221309</c:v>
                </c:pt>
                <c:pt idx="689">
                  <c:v>1.0265102652569553</c:v>
                </c:pt>
                <c:pt idx="690">
                  <c:v>1.0265177419950133</c:v>
                </c:pt>
                <c:pt idx="691">
                  <c:v>1.0269730575249925</c:v>
                </c:pt>
                <c:pt idx="692">
                  <c:v>1.0272083087600108</c:v>
                </c:pt>
                <c:pt idx="693">
                  <c:v>1.0273944589705988</c:v>
                </c:pt>
                <c:pt idx="694">
                  <c:v>1.0274193178064832</c:v>
                </c:pt>
                <c:pt idx="695">
                  <c:v>1.0275937921063325</c:v>
                </c:pt>
                <c:pt idx="696">
                  <c:v>1.0284029822684517</c:v>
                </c:pt>
                <c:pt idx="697">
                  <c:v>1.0284102236882078</c:v>
                </c:pt>
                <c:pt idx="698">
                  <c:v>1.028740478658259</c:v>
                </c:pt>
                <c:pt idx="699">
                  <c:v>1.0288456953564364</c:v>
                </c:pt>
                <c:pt idx="700">
                  <c:v>1.0288853517829335</c:v>
                </c:pt>
                <c:pt idx="701">
                  <c:v>1.029005048781398</c:v>
                </c:pt>
                <c:pt idx="702">
                  <c:v>1.0290997243602116</c:v>
                </c:pt>
                <c:pt idx="703">
                  <c:v>1.0291337482814902</c:v>
                </c:pt>
                <c:pt idx="704">
                  <c:v>1.0292459298770398</c:v>
                </c:pt>
                <c:pt idx="705">
                  <c:v>1.0293013324906883</c:v>
                </c:pt>
                <c:pt idx="706">
                  <c:v>1.029472839192499</c:v>
                </c:pt>
                <c:pt idx="707">
                  <c:v>1.0294739700321047</c:v>
                </c:pt>
                <c:pt idx="708">
                  <c:v>1.0296622048131328</c:v>
                </c:pt>
                <c:pt idx="709">
                  <c:v>1.0299136407154101</c:v>
                </c:pt>
                <c:pt idx="710">
                  <c:v>1.0300813519223451</c:v>
                </c:pt>
                <c:pt idx="711">
                  <c:v>1.0302078369927508</c:v>
                </c:pt>
                <c:pt idx="712">
                  <c:v>1.0303820989318626</c:v>
                </c:pt>
                <c:pt idx="713">
                  <c:v>1.0304099786959982</c:v>
                </c:pt>
                <c:pt idx="714">
                  <c:v>1.0304424977190529</c:v>
                </c:pt>
                <c:pt idx="715">
                  <c:v>1.0305448170189009</c:v>
                </c:pt>
                <c:pt idx="716">
                  <c:v>1.0306560639755515</c:v>
                </c:pt>
                <c:pt idx="717">
                  <c:v>1.0307433501702603</c:v>
                </c:pt>
                <c:pt idx="718">
                  <c:v>1.0311132150726996</c:v>
                </c:pt>
                <c:pt idx="719">
                  <c:v>1.0316017561726298</c:v>
                </c:pt>
                <c:pt idx="720">
                  <c:v>1.0318095786338781</c:v>
                </c:pt>
                <c:pt idx="721">
                  <c:v>1.0319489773340396</c:v>
                </c:pt>
                <c:pt idx="722">
                  <c:v>1.0322191879028599</c:v>
                </c:pt>
                <c:pt idx="723">
                  <c:v>1.0322467323554971</c:v>
                </c:pt>
                <c:pt idx="724">
                  <c:v>1.0322650115761589</c:v>
                </c:pt>
                <c:pt idx="725">
                  <c:v>1.0324637621379535</c:v>
                </c:pt>
                <c:pt idx="726">
                  <c:v>1.0324761009087946</c:v>
                </c:pt>
                <c:pt idx="727">
                  <c:v>1.0326340245928889</c:v>
                </c:pt>
                <c:pt idx="728">
                  <c:v>1.0328898485036684</c:v>
                </c:pt>
                <c:pt idx="729">
                  <c:v>1.0330533409913427</c:v>
                </c:pt>
                <c:pt idx="730">
                  <c:v>1.0331585821546851</c:v>
                </c:pt>
                <c:pt idx="731">
                  <c:v>1.0332488189942368</c:v>
                </c:pt>
                <c:pt idx="732">
                  <c:v>1.0332750418963392</c:v>
                </c:pt>
                <c:pt idx="733">
                  <c:v>1.0335378331735487</c:v>
                </c:pt>
                <c:pt idx="734">
                  <c:v>1.0337914096522383</c:v>
                </c:pt>
                <c:pt idx="735">
                  <c:v>1.0338072849473041</c:v>
                </c:pt>
                <c:pt idx="736">
                  <c:v>1.0342943479383293</c:v>
                </c:pt>
                <c:pt idx="737">
                  <c:v>1.0344329217256596</c:v>
                </c:pt>
                <c:pt idx="738">
                  <c:v>1.0346993738216996</c:v>
                </c:pt>
                <c:pt idx="739">
                  <c:v>1.0354057467862265</c:v>
                </c:pt>
                <c:pt idx="740">
                  <c:v>1.0359160762796344</c:v>
                </c:pt>
                <c:pt idx="741">
                  <c:v>1.0361903922312956</c:v>
                </c:pt>
                <c:pt idx="742">
                  <c:v>1.0361959793938862</c:v>
                </c:pt>
                <c:pt idx="743">
                  <c:v>1.036263871891224</c:v>
                </c:pt>
                <c:pt idx="744">
                  <c:v>1.036354726238077</c:v>
                </c:pt>
                <c:pt idx="745">
                  <c:v>1.0365339234212454</c:v>
                </c:pt>
                <c:pt idx="746">
                  <c:v>1.0365389362613946</c:v>
                </c:pt>
                <c:pt idx="747">
                  <c:v>1.0371448779590582</c:v>
                </c:pt>
                <c:pt idx="748">
                  <c:v>1.0376263146160483</c:v>
                </c:pt>
                <c:pt idx="749">
                  <c:v>1.0377630508970774</c:v>
                </c:pt>
                <c:pt idx="750">
                  <c:v>1.0379288684310115</c:v>
                </c:pt>
                <c:pt idx="751">
                  <c:v>1.0381254473648105</c:v>
                </c:pt>
                <c:pt idx="752">
                  <c:v>1.0381378537973354</c:v>
                </c:pt>
                <c:pt idx="753">
                  <c:v>1.0383916878173451</c:v>
                </c:pt>
                <c:pt idx="754">
                  <c:v>1.0384126428395242</c:v>
                </c:pt>
                <c:pt idx="755">
                  <c:v>1.0384640206671232</c:v>
                </c:pt>
                <c:pt idx="756">
                  <c:v>1.0385365117627374</c:v>
                </c:pt>
                <c:pt idx="757">
                  <c:v>1.0386342933941251</c:v>
                </c:pt>
                <c:pt idx="758">
                  <c:v>1.0386750442771888</c:v>
                </c:pt>
                <c:pt idx="759">
                  <c:v>1.0387158222887944</c:v>
                </c:pt>
                <c:pt idx="760">
                  <c:v>1.0389965869909743</c:v>
                </c:pt>
                <c:pt idx="761">
                  <c:v>1.039043217016399</c:v>
                </c:pt>
                <c:pt idx="762">
                  <c:v>1.03936085846282</c:v>
                </c:pt>
                <c:pt idx="763">
                  <c:v>1.0397181323474691</c:v>
                </c:pt>
                <c:pt idx="764">
                  <c:v>1.0397259537094543</c:v>
                </c:pt>
                <c:pt idx="765">
                  <c:v>1.039766728768845</c:v>
                </c:pt>
                <c:pt idx="766">
                  <c:v>1.0402198665519415</c:v>
                </c:pt>
                <c:pt idx="767">
                  <c:v>1.0403733183937336</c:v>
                </c:pt>
                <c:pt idx="768">
                  <c:v>1.04057656524737</c:v>
                </c:pt>
                <c:pt idx="769">
                  <c:v>1.0406646916086832</c:v>
                </c:pt>
                <c:pt idx="770">
                  <c:v>1.0407899860762044</c:v>
                </c:pt>
                <c:pt idx="771">
                  <c:v>1.041190781521119</c:v>
                </c:pt>
                <c:pt idx="772">
                  <c:v>1.0412064332140027</c:v>
                </c:pt>
                <c:pt idx="773">
                  <c:v>1.0415319197296884</c:v>
                </c:pt>
                <c:pt idx="774">
                  <c:v>1.0416231188293503</c:v>
                </c:pt>
                <c:pt idx="775">
                  <c:v>1.0416691706833996</c:v>
                </c:pt>
                <c:pt idx="776">
                  <c:v>1.0417484438786591</c:v>
                </c:pt>
                <c:pt idx="777">
                  <c:v>1.0418602020681627</c:v>
                </c:pt>
                <c:pt idx="778">
                  <c:v>1.0420397155349659</c:v>
                </c:pt>
                <c:pt idx="779">
                  <c:v>1.0420673827211142</c:v>
                </c:pt>
                <c:pt idx="780">
                  <c:v>1.0422370730442196</c:v>
                </c:pt>
                <c:pt idx="781">
                  <c:v>1.0424908470287633</c:v>
                </c:pt>
                <c:pt idx="782">
                  <c:v>1.042579324538528</c:v>
                </c:pt>
                <c:pt idx="783">
                  <c:v>1.0426024806281942</c:v>
                </c:pt>
                <c:pt idx="784">
                  <c:v>1.0432685551314327</c:v>
                </c:pt>
                <c:pt idx="785">
                  <c:v>1.0434539940742982</c:v>
                </c:pt>
                <c:pt idx="786">
                  <c:v>1.0437664437546128</c:v>
                </c:pt>
                <c:pt idx="787">
                  <c:v>1.0442622759970306</c:v>
                </c:pt>
                <c:pt idx="788">
                  <c:v>1.0443237892910047</c:v>
                </c:pt>
                <c:pt idx="789">
                  <c:v>1.0444938470475085</c:v>
                </c:pt>
                <c:pt idx="790">
                  <c:v>1.0446992093242458</c:v>
                </c:pt>
                <c:pt idx="791">
                  <c:v>1.0448600458548596</c:v>
                </c:pt>
                <c:pt idx="792">
                  <c:v>1.0448849025630929</c:v>
                </c:pt>
                <c:pt idx="793">
                  <c:v>1.044931050724045</c:v>
                </c:pt>
                <c:pt idx="794">
                  <c:v>1.0450186268436084</c:v>
                </c:pt>
                <c:pt idx="795">
                  <c:v>1.0450627676308284</c:v>
                </c:pt>
                <c:pt idx="796">
                  <c:v>1.0451758758795249</c:v>
                </c:pt>
                <c:pt idx="797">
                  <c:v>1.0452521534181252</c:v>
                </c:pt>
                <c:pt idx="798">
                  <c:v>1.0454873889168463</c:v>
                </c:pt>
                <c:pt idx="799">
                  <c:v>1.0455332986264296</c:v>
                </c:pt>
                <c:pt idx="800">
                  <c:v>1.0456248480966812</c:v>
                </c:pt>
                <c:pt idx="801">
                  <c:v>1.0459804213807109</c:v>
                </c:pt>
                <c:pt idx="802">
                  <c:v>1.0460191250023072</c:v>
                </c:pt>
                <c:pt idx="803">
                  <c:v>1.0460252061640467</c:v>
                </c:pt>
                <c:pt idx="804">
                  <c:v>1.0462147663640056</c:v>
                </c:pt>
                <c:pt idx="805">
                  <c:v>1.04624187143466</c:v>
                </c:pt>
                <c:pt idx="806">
                  <c:v>1.0463953615202477</c:v>
                </c:pt>
                <c:pt idx="807">
                  <c:v>1.0464892244631521</c:v>
                </c:pt>
                <c:pt idx="808">
                  <c:v>1.0466966050036224</c:v>
                </c:pt>
                <c:pt idx="809">
                  <c:v>1.0469543097334999</c:v>
                </c:pt>
                <c:pt idx="810">
                  <c:v>1.0472822691278523</c:v>
                </c:pt>
                <c:pt idx="811">
                  <c:v>1.0472925584813295</c:v>
                </c:pt>
                <c:pt idx="812">
                  <c:v>1.0473076120660088</c:v>
                </c:pt>
                <c:pt idx="813">
                  <c:v>1.0473999842683095</c:v>
                </c:pt>
                <c:pt idx="814">
                  <c:v>1.0475880381915998</c:v>
                </c:pt>
                <c:pt idx="815">
                  <c:v>1.0476093920153804</c:v>
                </c:pt>
                <c:pt idx="816">
                  <c:v>1.0476736163012748</c:v>
                </c:pt>
                <c:pt idx="817">
                  <c:v>1.0477539120807369</c:v>
                </c:pt>
                <c:pt idx="818">
                  <c:v>1.048109822155987</c:v>
                </c:pt>
                <c:pt idx="819">
                  <c:v>1.0484596768300798</c:v>
                </c:pt>
                <c:pt idx="820">
                  <c:v>1.0487899130210208</c:v>
                </c:pt>
                <c:pt idx="821">
                  <c:v>1.0490153743214781</c:v>
                </c:pt>
                <c:pt idx="822">
                  <c:v>1.0490796848019122</c:v>
                </c:pt>
                <c:pt idx="823">
                  <c:v>1.049094316496969</c:v>
                </c:pt>
                <c:pt idx="824">
                  <c:v>1.0491623850897533</c:v>
                </c:pt>
                <c:pt idx="825">
                  <c:v>1.0491701808253444</c:v>
                </c:pt>
                <c:pt idx="826">
                  <c:v>1.0497518334127645</c:v>
                </c:pt>
                <c:pt idx="827">
                  <c:v>1.0500016444345983</c:v>
                </c:pt>
                <c:pt idx="828">
                  <c:v>1.0504281893957683</c:v>
                </c:pt>
                <c:pt idx="829">
                  <c:v>1.0504922945054402</c:v>
                </c:pt>
                <c:pt idx="830">
                  <c:v>1.0506666793505528</c:v>
                </c:pt>
                <c:pt idx="831">
                  <c:v>1.050673006365874</c:v>
                </c:pt>
                <c:pt idx="832">
                  <c:v>1.0509685852028241</c:v>
                </c:pt>
                <c:pt idx="833">
                  <c:v>1.0511721195112633</c:v>
                </c:pt>
                <c:pt idx="834">
                  <c:v>1.0513347441264764</c:v>
                </c:pt>
                <c:pt idx="835">
                  <c:v>1.051391099355973</c:v>
                </c:pt>
                <c:pt idx="836">
                  <c:v>1.0513979463183762</c:v>
                </c:pt>
                <c:pt idx="837">
                  <c:v>1.0514710372523013</c:v>
                </c:pt>
                <c:pt idx="838">
                  <c:v>1.0515222902998773</c:v>
                </c:pt>
                <c:pt idx="839">
                  <c:v>1.0517551432958423</c:v>
                </c:pt>
                <c:pt idx="840">
                  <c:v>1.0521364721744817</c:v>
                </c:pt>
                <c:pt idx="841">
                  <c:v>1.0522770365821765</c:v>
                </c:pt>
                <c:pt idx="842">
                  <c:v>1.0524422417938073</c:v>
                </c:pt>
                <c:pt idx="843">
                  <c:v>1.05261355288388</c:v>
                </c:pt>
                <c:pt idx="844">
                  <c:v>1.0527900620925403</c:v>
                </c:pt>
                <c:pt idx="845">
                  <c:v>1.0528006528817977</c:v>
                </c:pt>
                <c:pt idx="846">
                  <c:v>1.0529417061265189</c:v>
                </c:pt>
                <c:pt idx="847">
                  <c:v>1.0529501162402666</c:v>
                </c:pt>
                <c:pt idx="848">
                  <c:v>1.0536534961698005</c:v>
                </c:pt>
                <c:pt idx="849">
                  <c:v>1.0539192106120099</c:v>
                </c:pt>
                <c:pt idx="850">
                  <c:v>1.0539838217248996</c:v>
                </c:pt>
                <c:pt idx="851">
                  <c:v>1.0544475536668427</c:v>
                </c:pt>
                <c:pt idx="852">
                  <c:v>1.0546386401606875</c:v>
                </c:pt>
                <c:pt idx="853">
                  <c:v>1.0546697038939099</c:v>
                </c:pt>
                <c:pt idx="854">
                  <c:v>1.0548181655540669</c:v>
                </c:pt>
                <c:pt idx="855">
                  <c:v>1.0549889547911735</c:v>
                </c:pt>
                <c:pt idx="856">
                  <c:v>1.0550056574175701</c:v>
                </c:pt>
                <c:pt idx="857">
                  <c:v>1.0550303732810846</c:v>
                </c:pt>
                <c:pt idx="858">
                  <c:v>1.055203585422684</c:v>
                </c:pt>
                <c:pt idx="859">
                  <c:v>1.0552413065796129</c:v>
                </c:pt>
                <c:pt idx="860">
                  <c:v>1.0552788138427744</c:v>
                </c:pt>
                <c:pt idx="861">
                  <c:v>1.0553059987443429</c:v>
                </c:pt>
                <c:pt idx="862">
                  <c:v>1.0553948089242509</c:v>
                </c:pt>
                <c:pt idx="863">
                  <c:v>1.0554663875856087</c:v>
                </c:pt>
                <c:pt idx="864">
                  <c:v>1.0556218691361632</c:v>
                </c:pt>
                <c:pt idx="865">
                  <c:v>1.0556275466737577</c:v>
                </c:pt>
                <c:pt idx="866">
                  <c:v>1.0557483014932749</c:v>
                </c:pt>
                <c:pt idx="867">
                  <c:v>1.0559207510907413</c:v>
                </c:pt>
                <c:pt idx="868">
                  <c:v>1.0559396237080341</c:v>
                </c:pt>
                <c:pt idx="869">
                  <c:v>1.055956668905413</c:v>
                </c:pt>
                <c:pt idx="870">
                  <c:v>1.056021404925835</c:v>
                </c:pt>
                <c:pt idx="871">
                  <c:v>1.0560484260849945</c:v>
                </c:pt>
                <c:pt idx="872">
                  <c:v>1.056096693236813</c:v>
                </c:pt>
                <c:pt idx="873">
                  <c:v>1.0561233331961077</c:v>
                </c:pt>
                <c:pt idx="874">
                  <c:v>1.0562909561626042</c:v>
                </c:pt>
                <c:pt idx="875">
                  <c:v>1.0563463761472232</c:v>
                </c:pt>
                <c:pt idx="876">
                  <c:v>1.0570419968435532</c:v>
                </c:pt>
                <c:pt idx="877">
                  <c:v>1.0571183951912253</c:v>
                </c:pt>
                <c:pt idx="878">
                  <c:v>1.0571901324761275</c:v>
                </c:pt>
                <c:pt idx="879">
                  <c:v>1.0580744896324943</c:v>
                </c:pt>
                <c:pt idx="880">
                  <c:v>1.0581035299022008</c:v>
                </c:pt>
                <c:pt idx="881">
                  <c:v>1.0581647886884</c:v>
                </c:pt>
                <c:pt idx="882">
                  <c:v>1.0584560092776463</c:v>
                </c:pt>
                <c:pt idx="883">
                  <c:v>1.0585365599863152</c:v>
                </c:pt>
                <c:pt idx="884">
                  <c:v>1.0587215558019041</c:v>
                </c:pt>
                <c:pt idx="885">
                  <c:v>1.0588763137786426</c:v>
                </c:pt>
                <c:pt idx="886">
                  <c:v>1.059006999385657</c:v>
                </c:pt>
                <c:pt idx="887">
                  <c:v>1.0591686990895715</c:v>
                </c:pt>
                <c:pt idx="888">
                  <c:v>1.0592841338128536</c:v>
                </c:pt>
                <c:pt idx="889">
                  <c:v>1.0593387342960583</c:v>
                </c:pt>
                <c:pt idx="890">
                  <c:v>1.0593569642518919</c:v>
                </c:pt>
                <c:pt idx="891">
                  <c:v>1.0594313787960516</c:v>
                </c:pt>
                <c:pt idx="892">
                  <c:v>1.0596409737832124</c:v>
                </c:pt>
                <c:pt idx="893">
                  <c:v>1.0596480234175545</c:v>
                </c:pt>
                <c:pt idx="894">
                  <c:v>1.0597617018639243</c:v>
                </c:pt>
                <c:pt idx="895">
                  <c:v>1.0602323678862</c:v>
                </c:pt>
                <c:pt idx="896">
                  <c:v>1.0607034919229363</c:v>
                </c:pt>
                <c:pt idx="897">
                  <c:v>1.0609304186963777</c:v>
                </c:pt>
                <c:pt idx="898">
                  <c:v>1.0609954596353419</c:v>
                </c:pt>
                <c:pt idx="899">
                  <c:v>1.0612516674188404</c:v>
                </c:pt>
                <c:pt idx="900">
                  <c:v>1.0615918914605478</c:v>
                </c:pt>
                <c:pt idx="901">
                  <c:v>1.0617372657952677</c:v>
                </c:pt>
                <c:pt idx="902">
                  <c:v>1.061935432754499</c:v>
                </c:pt>
                <c:pt idx="903">
                  <c:v>1.0621372648591052</c:v>
                </c:pt>
                <c:pt idx="904">
                  <c:v>1.0622344801449366</c:v>
                </c:pt>
                <c:pt idx="905">
                  <c:v>1.0624357479057696</c:v>
                </c:pt>
                <c:pt idx="906">
                  <c:v>1.0625065685759325</c:v>
                </c:pt>
                <c:pt idx="907">
                  <c:v>1.0626282820164483</c:v>
                </c:pt>
                <c:pt idx="908">
                  <c:v>1.0627065629899599</c:v>
                </c:pt>
                <c:pt idx="909">
                  <c:v>1.0630306312288156</c:v>
                </c:pt>
                <c:pt idx="910">
                  <c:v>1.0632919148616773</c:v>
                </c:pt>
                <c:pt idx="911">
                  <c:v>1.0634474985770683</c:v>
                </c:pt>
                <c:pt idx="912">
                  <c:v>1.0634542163252296</c:v>
                </c:pt>
                <c:pt idx="913">
                  <c:v>1.0634658090097182</c:v>
                </c:pt>
                <c:pt idx="914">
                  <c:v>1.063627389281766</c:v>
                </c:pt>
                <c:pt idx="915">
                  <c:v>1.0637015952822932</c:v>
                </c:pt>
                <c:pt idx="916">
                  <c:v>1.0640002962955526</c:v>
                </c:pt>
                <c:pt idx="917">
                  <c:v>1.0640364032815215</c:v>
                </c:pt>
                <c:pt idx="918">
                  <c:v>1.0641288625482814</c:v>
                </c:pt>
                <c:pt idx="919">
                  <c:v>1.0641362664929828</c:v>
                </c:pt>
                <c:pt idx="920">
                  <c:v>1.0644395502163531</c:v>
                </c:pt>
                <c:pt idx="921">
                  <c:v>1.0645381831165655</c:v>
                </c:pt>
                <c:pt idx="922">
                  <c:v>1.0646928649152874</c:v>
                </c:pt>
                <c:pt idx="923">
                  <c:v>1.0647077143700565</c:v>
                </c:pt>
                <c:pt idx="924">
                  <c:v>1.0647698162340626</c:v>
                </c:pt>
                <c:pt idx="925">
                  <c:v>1.0647729868782667</c:v>
                </c:pt>
                <c:pt idx="926">
                  <c:v>1.0650536453278541</c:v>
                </c:pt>
                <c:pt idx="927">
                  <c:v>1.0652461978974392</c:v>
                </c:pt>
                <c:pt idx="928">
                  <c:v>1.0652825194004396</c:v>
                </c:pt>
                <c:pt idx="929">
                  <c:v>1.065797795830832</c:v>
                </c:pt>
                <c:pt idx="930">
                  <c:v>1.0658736001248961</c:v>
                </c:pt>
                <c:pt idx="931">
                  <c:v>1.0659872393021177</c:v>
                </c:pt>
                <c:pt idx="932">
                  <c:v>1.066137294086728</c:v>
                </c:pt>
                <c:pt idx="933">
                  <c:v>1.0664745704342125</c:v>
                </c:pt>
                <c:pt idx="934">
                  <c:v>1.0672893645368329</c:v>
                </c:pt>
                <c:pt idx="935">
                  <c:v>1.0676597251435738</c:v>
                </c:pt>
                <c:pt idx="936">
                  <c:v>1.0677766011560692</c:v>
                </c:pt>
                <c:pt idx="937">
                  <c:v>1.0679616696293945</c:v>
                </c:pt>
                <c:pt idx="938">
                  <c:v>1.0680340458914743</c:v>
                </c:pt>
                <c:pt idx="939">
                  <c:v>1.0682793266368613</c:v>
                </c:pt>
                <c:pt idx="940">
                  <c:v>1.0683415673065926</c:v>
                </c:pt>
                <c:pt idx="941">
                  <c:v>1.0683448181047803</c:v>
                </c:pt>
                <c:pt idx="942">
                  <c:v>1.0685071886282607</c:v>
                </c:pt>
                <c:pt idx="943">
                  <c:v>1.0685347143042878</c:v>
                </c:pt>
                <c:pt idx="944">
                  <c:v>1.0685658427593911</c:v>
                </c:pt>
                <c:pt idx="945">
                  <c:v>1.0686059537937072</c:v>
                </c:pt>
                <c:pt idx="946">
                  <c:v>1.0688163642897237</c:v>
                </c:pt>
                <c:pt idx="947">
                  <c:v>1.0690482101048888</c:v>
                </c:pt>
                <c:pt idx="948">
                  <c:v>1.0690520617871506</c:v>
                </c:pt>
                <c:pt idx="949">
                  <c:v>1.0690734557423116</c:v>
                </c:pt>
                <c:pt idx="950">
                  <c:v>1.0691511719926461</c:v>
                </c:pt>
                <c:pt idx="951">
                  <c:v>1.0692457949031449</c:v>
                </c:pt>
                <c:pt idx="952">
                  <c:v>1.0692790882299237</c:v>
                </c:pt>
                <c:pt idx="953">
                  <c:v>1.0694633259959188</c:v>
                </c:pt>
                <c:pt idx="954">
                  <c:v>1.0696514522966327</c:v>
                </c:pt>
                <c:pt idx="955">
                  <c:v>1.0698415807478094</c:v>
                </c:pt>
                <c:pt idx="956">
                  <c:v>1.0699353790174311</c:v>
                </c:pt>
                <c:pt idx="957">
                  <c:v>1.0701837141591124</c:v>
                </c:pt>
                <c:pt idx="958">
                  <c:v>1.0703195836102153</c:v>
                </c:pt>
                <c:pt idx="959">
                  <c:v>1.0703590623930761</c:v>
                </c:pt>
                <c:pt idx="960">
                  <c:v>1.071371836728195</c:v>
                </c:pt>
                <c:pt idx="961">
                  <c:v>1.0714369690448566</c:v>
                </c:pt>
                <c:pt idx="962">
                  <c:v>1.0718397141494176</c:v>
                </c:pt>
                <c:pt idx="963">
                  <c:v>1.0718788074133763</c:v>
                </c:pt>
                <c:pt idx="964">
                  <c:v>1.0720168980946783</c:v>
                </c:pt>
                <c:pt idx="965">
                  <c:v>1.0721105326505302</c:v>
                </c:pt>
                <c:pt idx="966">
                  <c:v>1.0721914653988933</c:v>
                </c:pt>
                <c:pt idx="967">
                  <c:v>1.0722300003192817</c:v>
                </c:pt>
                <c:pt idx="968">
                  <c:v>1.0725673749717366</c:v>
                </c:pt>
                <c:pt idx="969">
                  <c:v>1.0729169850907041</c:v>
                </c:pt>
                <c:pt idx="970">
                  <c:v>1.0729535681431195</c:v>
                </c:pt>
                <c:pt idx="971">
                  <c:v>1.0731160360648753</c:v>
                </c:pt>
                <c:pt idx="972">
                  <c:v>1.0732075313154226</c:v>
                </c:pt>
                <c:pt idx="973">
                  <c:v>1.073648319448169</c:v>
                </c:pt>
                <c:pt idx="974">
                  <c:v>1.0736916967403916</c:v>
                </c:pt>
                <c:pt idx="975">
                  <c:v>1.0737173492924381</c:v>
                </c:pt>
                <c:pt idx="976">
                  <c:v>1.0737666678700886</c:v>
                </c:pt>
                <c:pt idx="977">
                  <c:v>1.0739394854438524</c:v>
                </c:pt>
                <c:pt idx="978">
                  <c:v>1.0740053239110061</c:v>
                </c:pt>
                <c:pt idx="979">
                  <c:v>1.0740801694335127</c:v>
                </c:pt>
                <c:pt idx="980">
                  <c:v>1.074160587264706</c:v>
                </c:pt>
                <c:pt idx="981">
                  <c:v>1.0744098188638878</c:v>
                </c:pt>
                <c:pt idx="982">
                  <c:v>1.0747848141398877</c:v>
                </c:pt>
                <c:pt idx="983">
                  <c:v>1.0754353885887646</c:v>
                </c:pt>
                <c:pt idx="984">
                  <c:v>1.0757430162546708</c:v>
                </c:pt>
                <c:pt idx="985">
                  <c:v>1.0759379619023128</c:v>
                </c:pt>
                <c:pt idx="986">
                  <c:v>1.0760522429604826</c:v>
                </c:pt>
                <c:pt idx="987">
                  <c:v>1.0765059645649373</c:v>
                </c:pt>
                <c:pt idx="988">
                  <c:v>1.0767859791266117</c:v>
                </c:pt>
                <c:pt idx="989">
                  <c:v>1.0768482784657787</c:v>
                </c:pt>
                <c:pt idx="990">
                  <c:v>1.0771786095632441</c:v>
                </c:pt>
                <c:pt idx="991">
                  <c:v>1.0779297019571374</c:v>
                </c:pt>
                <c:pt idx="992">
                  <c:v>1.0781074621498272</c:v>
                </c:pt>
                <c:pt idx="993">
                  <c:v>1.0783138054176464</c:v>
                </c:pt>
                <c:pt idx="994">
                  <c:v>1.0784045518392249</c:v>
                </c:pt>
                <c:pt idx="995">
                  <c:v>1.0785092169425015</c:v>
                </c:pt>
                <c:pt idx="996">
                  <c:v>1.0785266264629561</c:v>
                </c:pt>
                <c:pt idx="997">
                  <c:v>1.0785502455756346</c:v>
                </c:pt>
                <c:pt idx="998">
                  <c:v>1.0790429873449285</c:v>
                </c:pt>
                <c:pt idx="999">
                  <c:v>1.0792347851230708</c:v>
                </c:pt>
                <c:pt idx="1000">
                  <c:v>1.0798324260259711</c:v>
                </c:pt>
                <c:pt idx="1001">
                  <c:v>1.0801149721757293</c:v>
                </c:pt>
                <c:pt idx="1002">
                  <c:v>1.080138192681225</c:v>
                </c:pt>
                <c:pt idx="1003">
                  <c:v>1.0803140824576001</c:v>
                </c:pt>
                <c:pt idx="1004">
                  <c:v>1.08040296677405</c:v>
                </c:pt>
                <c:pt idx="1005">
                  <c:v>1.080692839814265</c:v>
                </c:pt>
                <c:pt idx="1006">
                  <c:v>1.0808633426253713</c:v>
                </c:pt>
                <c:pt idx="1007">
                  <c:v>1.0809577498676481</c:v>
                </c:pt>
                <c:pt idx="1008">
                  <c:v>1.0813884783708974</c:v>
                </c:pt>
                <c:pt idx="1009">
                  <c:v>1.0814699295907588</c:v>
                </c:pt>
                <c:pt idx="1010">
                  <c:v>1.0817679458616363</c:v>
                </c:pt>
                <c:pt idx="1011">
                  <c:v>1.0818287596654435</c:v>
                </c:pt>
                <c:pt idx="1012">
                  <c:v>1.0818937950400025</c:v>
                </c:pt>
                <c:pt idx="1013">
                  <c:v>1.0821568167358602</c:v>
                </c:pt>
                <c:pt idx="1014">
                  <c:v>1.0824129879786966</c:v>
                </c:pt>
                <c:pt idx="1015">
                  <c:v>1.0827533535040843</c:v>
                </c:pt>
                <c:pt idx="1016">
                  <c:v>1.083187334136966</c:v>
                </c:pt>
                <c:pt idx="1017">
                  <c:v>1.0832435713199131</c:v>
                </c:pt>
                <c:pt idx="1018">
                  <c:v>1.0834007761667064</c:v>
                </c:pt>
                <c:pt idx="1019">
                  <c:v>1.0835880276858467</c:v>
                </c:pt>
                <c:pt idx="1020">
                  <c:v>1.0836066848980059</c:v>
                </c:pt>
                <c:pt idx="1021">
                  <c:v>1.083660939002038</c:v>
                </c:pt>
                <c:pt idx="1022">
                  <c:v>1.0837364690104416</c:v>
                </c:pt>
                <c:pt idx="1023">
                  <c:v>1.0839328632278635</c:v>
                </c:pt>
                <c:pt idx="1024">
                  <c:v>1.0841103167491746</c:v>
                </c:pt>
                <c:pt idx="1025">
                  <c:v>1.0844186461177703</c:v>
                </c:pt>
                <c:pt idx="1026">
                  <c:v>1.0849434029122749</c:v>
                </c:pt>
                <c:pt idx="1027">
                  <c:v>1.0850623266157571</c:v>
                </c:pt>
                <c:pt idx="1028">
                  <c:v>1.0850721347681862</c:v>
                </c:pt>
                <c:pt idx="1029">
                  <c:v>1.0854380292107544</c:v>
                </c:pt>
                <c:pt idx="1030">
                  <c:v>1.0858098168921753</c:v>
                </c:pt>
                <c:pt idx="1031">
                  <c:v>1.0859120494608618</c:v>
                </c:pt>
                <c:pt idx="1032">
                  <c:v>1.0861109800528581</c:v>
                </c:pt>
                <c:pt idx="1033">
                  <c:v>1.0861775647003684</c:v>
                </c:pt>
                <c:pt idx="1034">
                  <c:v>1.0862608114986414</c:v>
                </c:pt>
                <c:pt idx="1035">
                  <c:v>1.0864379080010111</c:v>
                </c:pt>
                <c:pt idx="1036">
                  <c:v>1.0867210349412499</c:v>
                </c:pt>
                <c:pt idx="1037">
                  <c:v>1.0868647484584884</c:v>
                </c:pt>
                <c:pt idx="1038">
                  <c:v>1.0870417335876614</c:v>
                </c:pt>
                <c:pt idx="1039">
                  <c:v>1.0873397343313882</c:v>
                </c:pt>
                <c:pt idx="1040">
                  <c:v>1.0874228496540757</c:v>
                </c:pt>
                <c:pt idx="1041">
                  <c:v>1.0875630077031069</c:v>
                </c:pt>
                <c:pt idx="1042">
                  <c:v>1.0887903908385317</c:v>
                </c:pt>
                <c:pt idx="1043">
                  <c:v>1.0889047144105581</c:v>
                </c:pt>
                <c:pt idx="1044">
                  <c:v>1.0890516553552001</c:v>
                </c:pt>
                <c:pt idx="1045">
                  <c:v>1.0891118018967334</c:v>
                </c:pt>
                <c:pt idx="1046">
                  <c:v>1.0892888450880238</c:v>
                </c:pt>
                <c:pt idx="1047">
                  <c:v>1.0893091702294739</c:v>
                </c:pt>
                <c:pt idx="1048">
                  <c:v>1.0895300612499539</c:v>
                </c:pt>
                <c:pt idx="1049">
                  <c:v>1.0899894658287983</c:v>
                </c:pt>
                <c:pt idx="1050">
                  <c:v>1.0900955625756457</c:v>
                </c:pt>
                <c:pt idx="1051">
                  <c:v>1.0905115363931339</c:v>
                </c:pt>
                <c:pt idx="1052">
                  <c:v>1.0908299268608408</c:v>
                </c:pt>
                <c:pt idx="1053">
                  <c:v>1.0910124447410638</c:v>
                </c:pt>
                <c:pt idx="1054">
                  <c:v>1.0911716303323571</c:v>
                </c:pt>
                <c:pt idx="1055">
                  <c:v>1.0914402851544904</c:v>
                </c:pt>
                <c:pt idx="1056">
                  <c:v>1.0914692484487603</c:v>
                </c:pt>
                <c:pt idx="1057">
                  <c:v>1.091639773851192</c:v>
                </c:pt>
                <c:pt idx="1058">
                  <c:v>1.091656573550907</c:v>
                </c:pt>
                <c:pt idx="1059">
                  <c:v>1.0921337984175437</c:v>
                </c:pt>
                <c:pt idx="1060">
                  <c:v>1.0923263380631765</c:v>
                </c:pt>
                <c:pt idx="1061">
                  <c:v>1.0924007928574284</c:v>
                </c:pt>
                <c:pt idx="1062">
                  <c:v>1.0932520327673194</c:v>
                </c:pt>
                <c:pt idx="1063">
                  <c:v>1.0933600992726082</c:v>
                </c:pt>
                <c:pt idx="1064">
                  <c:v>1.0934885853393268</c:v>
                </c:pt>
                <c:pt idx="1065">
                  <c:v>1.093667188493197</c:v>
                </c:pt>
                <c:pt idx="1066">
                  <c:v>1.0936791105284451</c:v>
                </c:pt>
                <c:pt idx="1067">
                  <c:v>1.0938375791597756</c:v>
                </c:pt>
                <c:pt idx="1068">
                  <c:v>1.0938452813321653</c:v>
                </c:pt>
                <c:pt idx="1069">
                  <c:v>1.0942287827176285</c:v>
                </c:pt>
                <c:pt idx="1070">
                  <c:v>1.0947713283123803</c:v>
                </c:pt>
                <c:pt idx="1071">
                  <c:v>1.0948320170539751</c:v>
                </c:pt>
                <c:pt idx="1072">
                  <c:v>1.0954632573840297</c:v>
                </c:pt>
                <c:pt idx="1073">
                  <c:v>1.0958337196815096</c:v>
                </c:pt>
                <c:pt idx="1074">
                  <c:v>1.0959455782653942</c:v>
                </c:pt>
                <c:pt idx="1075">
                  <c:v>1.0959706303324368</c:v>
                </c:pt>
                <c:pt idx="1076">
                  <c:v>1.0962808124847976</c:v>
                </c:pt>
                <c:pt idx="1077">
                  <c:v>1.0964593309264736</c:v>
                </c:pt>
                <c:pt idx="1078">
                  <c:v>1.0964966276866734</c:v>
                </c:pt>
                <c:pt idx="1079">
                  <c:v>1.0967765102920142</c:v>
                </c:pt>
                <c:pt idx="1080">
                  <c:v>1.096843748795884</c:v>
                </c:pt>
                <c:pt idx="1081">
                  <c:v>1.0968938066954648</c:v>
                </c:pt>
                <c:pt idx="1082">
                  <c:v>1.0969342092776624</c:v>
                </c:pt>
                <c:pt idx="1083">
                  <c:v>1.097054307129494</c:v>
                </c:pt>
                <c:pt idx="1084">
                  <c:v>1.0971047903289144</c:v>
                </c:pt>
                <c:pt idx="1085">
                  <c:v>1.0976259604926142</c:v>
                </c:pt>
                <c:pt idx="1086">
                  <c:v>1.0983538159734221</c:v>
                </c:pt>
                <c:pt idx="1087">
                  <c:v>1.0984195597923985</c:v>
                </c:pt>
                <c:pt idx="1088">
                  <c:v>1.0990257307710183</c:v>
                </c:pt>
                <c:pt idx="1089">
                  <c:v>1.0993288665815155</c:v>
                </c:pt>
                <c:pt idx="1090">
                  <c:v>1.0995175406028108</c:v>
                </c:pt>
                <c:pt idx="1091">
                  <c:v>1.1001619538909817</c:v>
                </c:pt>
                <c:pt idx="1092">
                  <c:v>1.1004831619363467</c:v>
                </c:pt>
                <c:pt idx="1093">
                  <c:v>1.1012058124721491</c:v>
                </c:pt>
                <c:pt idx="1094">
                  <c:v>1.1012706800810108</c:v>
                </c:pt>
                <c:pt idx="1095">
                  <c:v>1.1013652062778625</c:v>
                </c:pt>
                <c:pt idx="1096">
                  <c:v>1.1014500110730641</c:v>
                </c:pt>
                <c:pt idx="1097">
                  <c:v>1.1016613281268945</c:v>
                </c:pt>
                <c:pt idx="1098">
                  <c:v>1.1017938292146898</c:v>
                </c:pt>
                <c:pt idx="1099">
                  <c:v>1.1018361786714197</c:v>
                </c:pt>
                <c:pt idx="1100">
                  <c:v>1.1021635761367414</c:v>
                </c:pt>
                <c:pt idx="1101">
                  <c:v>1.1026449005790036</c:v>
                </c:pt>
                <c:pt idx="1102">
                  <c:v>1.1026922944735595</c:v>
                </c:pt>
                <c:pt idx="1103">
                  <c:v>1.1027468211904823</c:v>
                </c:pt>
                <c:pt idx="1104">
                  <c:v>1.1030701852566578</c:v>
                </c:pt>
                <c:pt idx="1105">
                  <c:v>1.1034667188915559</c:v>
                </c:pt>
                <c:pt idx="1106">
                  <c:v>1.1035902725092488</c:v>
                </c:pt>
                <c:pt idx="1107">
                  <c:v>1.1039695725894543</c:v>
                </c:pt>
                <c:pt idx="1108">
                  <c:v>1.1044190476507123</c:v>
                </c:pt>
                <c:pt idx="1109">
                  <c:v>1.1047156553351711</c:v>
                </c:pt>
                <c:pt idx="1110">
                  <c:v>1.1050481629113516</c:v>
                </c:pt>
                <c:pt idx="1111">
                  <c:v>1.1051938094634919</c:v>
                </c:pt>
                <c:pt idx="1112">
                  <c:v>1.1052484192240017</c:v>
                </c:pt>
                <c:pt idx="1113">
                  <c:v>1.105259727910757</c:v>
                </c:pt>
                <c:pt idx="1114">
                  <c:v>1.1053274864830775</c:v>
                </c:pt>
                <c:pt idx="1115">
                  <c:v>1.1056452332755276</c:v>
                </c:pt>
                <c:pt idx="1116">
                  <c:v>1.1060075553491426</c:v>
                </c:pt>
                <c:pt idx="1117">
                  <c:v>1.1062949209995558</c:v>
                </c:pt>
                <c:pt idx="1118">
                  <c:v>1.1062979419695818</c:v>
                </c:pt>
                <c:pt idx="1119">
                  <c:v>1.1063036989177062</c:v>
                </c:pt>
                <c:pt idx="1120">
                  <c:v>1.1070322172964981</c:v>
                </c:pt>
                <c:pt idx="1121">
                  <c:v>1.1072587266075948</c:v>
                </c:pt>
                <c:pt idx="1122">
                  <c:v>1.1074390326935495</c:v>
                </c:pt>
                <c:pt idx="1123">
                  <c:v>1.1078273000386685</c:v>
                </c:pt>
                <c:pt idx="1124">
                  <c:v>1.1087353785340075</c:v>
                </c:pt>
                <c:pt idx="1125">
                  <c:v>1.1089597748157389</c:v>
                </c:pt>
                <c:pt idx="1126">
                  <c:v>1.1090087025484177</c:v>
                </c:pt>
                <c:pt idx="1127">
                  <c:v>1.1090264307025413</c:v>
                </c:pt>
                <c:pt idx="1128">
                  <c:v>1.1092489754538306</c:v>
                </c:pt>
                <c:pt idx="1129">
                  <c:v>1.1096837284714034</c:v>
                </c:pt>
                <c:pt idx="1130">
                  <c:v>1.1103585312165019</c:v>
                </c:pt>
                <c:pt idx="1131">
                  <c:v>1.110513253366902</c:v>
                </c:pt>
                <c:pt idx="1132">
                  <c:v>1.1105797250094986</c:v>
                </c:pt>
                <c:pt idx="1133">
                  <c:v>1.1108859974554435</c:v>
                </c:pt>
                <c:pt idx="1134">
                  <c:v>1.1109982241860019</c:v>
                </c:pt>
                <c:pt idx="1135">
                  <c:v>1.1110757786095486</c:v>
                </c:pt>
                <c:pt idx="1136">
                  <c:v>1.1115088083996596</c:v>
                </c:pt>
                <c:pt idx="1137">
                  <c:v>1.1119663130015456</c:v>
                </c:pt>
                <c:pt idx="1138">
                  <c:v>1.1121109669352651</c:v>
                </c:pt>
                <c:pt idx="1139">
                  <c:v>1.1124501008552181</c:v>
                </c:pt>
                <c:pt idx="1140">
                  <c:v>1.1126393936607932</c:v>
                </c:pt>
                <c:pt idx="1141">
                  <c:v>1.1128584744228613</c:v>
                </c:pt>
                <c:pt idx="1142">
                  <c:v>1.1129612454688218</c:v>
                </c:pt>
                <c:pt idx="1143">
                  <c:v>1.113106886360212</c:v>
                </c:pt>
                <c:pt idx="1144">
                  <c:v>1.1131338776756341</c:v>
                </c:pt>
                <c:pt idx="1145">
                  <c:v>1.113144677901506</c:v>
                </c:pt>
                <c:pt idx="1146">
                  <c:v>1.1132693151466677</c:v>
                </c:pt>
                <c:pt idx="1147">
                  <c:v>1.1132931316257271</c:v>
                </c:pt>
                <c:pt idx="1148">
                  <c:v>1.1137136521498945</c:v>
                </c:pt>
                <c:pt idx="1149">
                  <c:v>1.1138524692157528</c:v>
                </c:pt>
                <c:pt idx="1150">
                  <c:v>1.1143574071099764</c:v>
                </c:pt>
                <c:pt idx="1151">
                  <c:v>1.1147003301662348</c:v>
                </c:pt>
                <c:pt idx="1152">
                  <c:v>1.1147686675000126</c:v>
                </c:pt>
                <c:pt idx="1153">
                  <c:v>1.1151415336400592</c:v>
                </c:pt>
                <c:pt idx="1154">
                  <c:v>1.1151698349037331</c:v>
                </c:pt>
                <c:pt idx="1155">
                  <c:v>1.1155549893709014</c:v>
                </c:pt>
                <c:pt idx="1156">
                  <c:v>1.1161251956290941</c:v>
                </c:pt>
                <c:pt idx="1157">
                  <c:v>1.1162412766644123</c:v>
                </c:pt>
                <c:pt idx="1158">
                  <c:v>1.1162875370723742</c:v>
                </c:pt>
                <c:pt idx="1159">
                  <c:v>1.1163469706891638</c:v>
                </c:pt>
                <c:pt idx="1160">
                  <c:v>1.1163717950074674</c:v>
                </c:pt>
                <c:pt idx="1161">
                  <c:v>1.1163959920028226</c:v>
                </c:pt>
                <c:pt idx="1162">
                  <c:v>1.1166134532127934</c:v>
                </c:pt>
                <c:pt idx="1163">
                  <c:v>1.1169632333975033</c:v>
                </c:pt>
                <c:pt idx="1164">
                  <c:v>1.1174289696991058</c:v>
                </c:pt>
                <c:pt idx="1165">
                  <c:v>1.1174596390319136</c:v>
                </c:pt>
                <c:pt idx="1166">
                  <c:v>1.1176626535094376</c:v>
                </c:pt>
                <c:pt idx="1167">
                  <c:v>1.1179169606718187</c:v>
                </c:pt>
                <c:pt idx="1168">
                  <c:v>1.1182034972818062</c:v>
                </c:pt>
                <c:pt idx="1169">
                  <c:v>1.119041382363406</c:v>
                </c:pt>
                <c:pt idx="1170">
                  <c:v>1.1192107914516298</c:v>
                </c:pt>
                <c:pt idx="1171">
                  <c:v>1.1196062351006351</c:v>
                </c:pt>
                <c:pt idx="1172">
                  <c:v>1.1206357755979139</c:v>
                </c:pt>
                <c:pt idx="1173">
                  <c:v>1.1207101392685976</c:v>
                </c:pt>
                <c:pt idx="1174">
                  <c:v>1.1209093433014061</c:v>
                </c:pt>
                <c:pt idx="1175">
                  <c:v>1.1209272616942474</c:v>
                </c:pt>
                <c:pt idx="1176">
                  <c:v>1.1209538472582994</c:v>
                </c:pt>
                <c:pt idx="1177">
                  <c:v>1.1211495017727835</c:v>
                </c:pt>
                <c:pt idx="1178">
                  <c:v>1.1212891731553032</c:v>
                </c:pt>
                <c:pt idx="1179">
                  <c:v>1.1213606276429873</c:v>
                </c:pt>
                <c:pt idx="1180">
                  <c:v>1.121605169889577</c:v>
                </c:pt>
                <c:pt idx="1181">
                  <c:v>1.1224677639479632</c:v>
                </c:pt>
                <c:pt idx="1182">
                  <c:v>1.1224679008563054</c:v>
                </c:pt>
                <c:pt idx="1183">
                  <c:v>1.1228613003556784</c:v>
                </c:pt>
                <c:pt idx="1184">
                  <c:v>1.123460621374573</c:v>
                </c:pt>
                <c:pt idx="1185">
                  <c:v>1.1236435657781676</c:v>
                </c:pt>
                <c:pt idx="1186">
                  <c:v>1.1236739689825892</c:v>
                </c:pt>
                <c:pt idx="1187">
                  <c:v>1.1240375144211767</c:v>
                </c:pt>
                <c:pt idx="1188">
                  <c:v>1.1243541363644416</c:v>
                </c:pt>
                <c:pt idx="1189">
                  <c:v>1.1244227042647039</c:v>
                </c:pt>
                <c:pt idx="1190">
                  <c:v>1.1248538266959363</c:v>
                </c:pt>
                <c:pt idx="1191">
                  <c:v>1.1249137494622725</c:v>
                </c:pt>
                <c:pt idx="1192">
                  <c:v>1.125138064403691</c:v>
                </c:pt>
                <c:pt idx="1193">
                  <c:v>1.1255064127307968</c:v>
                </c:pt>
                <c:pt idx="1194">
                  <c:v>1.1259141758568996</c:v>
                </c:pt>
                <c:pt idx="1195">
                  <c:v>1.1259317149229282</c:v>
                </c:pt>
                <c:pt idx="1196">
                  <c:v>1.1261297473338581</c:v>
                </c:pt>
                <c:pt idx="1197">
                  <c:v>1.1264308132366849</c:v>
                </c:pt>
                <c:pt idx="1198">
                  <c:v>1.1267889338115979</c:v>
                </c:pt>
                <c:pt idx="1199">
                  <c:v>1.1269931299766101</c:v>
                </c:pt>
                <c:pt idx="1200">
                  <c:v>1.127040733304121</c:v>
                </c:pt>
                <c:pt idx="1201">
                  <c:v>1.127109827173288</c:v>
                </c:pt>
                <c:pt idx="1202">
                  <c:v>1.127369943819045</c:v>
                </c:pt>
                <c:pt idx="1203">
                  <c:v>1.1276020458608569</c:v>
                </c:pt>
                <c:pt idx="1204">
                  <c:v>1.1281258353682833</c:v>
                </c:pt>
                <c:pt idx="1205">
                  <c:v>1.1282719964799264</c:v>
                </c:pt>
                <c:pt idx="1206">
                  <c:v>1.128326357526553</c:v>
                </c:pt>
                <c:pt idx="1207">
                  <c:v>1.1287291207708392</c:v>
                </c:pt>
                <c:pt idx="1208">
                  <c:v>1.1288698934052603</c:v>
                </c:pt>
                <c:pt idx="1209">
                  <c:v>1.128923982131754</c:v>
                </c:pt>
                <c:pt idx="1210">
                  <c:v>1.1289666796902484</c:v>
                </c:pt>
                <c:pt idx="1211">
                  <c:v>1.1293087191732067</c:v>
                </c:pt>
                <c:pt idx="1212">
                  <c:v>1.1294050621736136</c:v>
                </c:pt>
                <c:pt idx="1213">
                  <c:v>1.1296500507853524</c:v>
                </c:pt>
                <c:pt idx="1214">
                  <c:v>1.1298110575033518</c:v>
                </c:pt>
                <c:pt idx="1215">
                  <c:v>1.1301520947500547</c:v>
                </c:pt>
                <c:pt idx="1216">
                  <c:v>1.1310723933428204</c:v>
                </c:pt>
                <c:pt idx="1217">
                  <c:v>1.1311091754608713</c:v>
                </c:pt>
                <c:pt idx="1218">
                  <c:v>1.1311677602262098</c:v>
                </c:pt>
                <c:pt idx="1219">
                  <c:v>1.1313727499201023</c:v>
                </c:pt>
                <c:pt idx="1220">
                  <c:v>1.1319148431693837</c:v>
                </c:pt>
                <c:pt idx="1221">
                  <c:v>1.1322400171209148</c:v>
                </c:pt>
                <c:pt idx="1222">
                  <c:v>1.1327315872400108</c:v>
                </c:pt>
                <c:pt idx="1223">
                  <c:v>1.1329538455884185</c:v>
                </c:pt>
                <c:pt idx="1224">
                  <c:v>1.1331427153125881</c:v>
                </c:pt>
                <c:pt idx="1225">
                  <c:v>1.1332725719456851</c:v>
                </c:pt>
                <c:pt idx="1226">
                  <c:v>1.1333347812773105</c:v>
                </c:pt>
                <c:pt idx="1227">
                  <c:v>1.1334395151840102</c:v>
                </c:pt>
                <c:pt idx="1228">
                  <c:v>1.1336409818384625</c:v>
                </c:pt>
                <c:pt idx="1229">
                  <c:v>1.1350062049746037</c:v>
                </c:pt>
                <c:pt idx="1230">
                  <c:v>1.1353335950916958</c:v>
                </c:pt>
                <c:pt idx="1231">
                  <c:v>1.1353582268877302</c:v>
                </c:pt>
                <c:pt idx="1232">
                  <c:v>1.135467865754902</c:v>
                </c:pt>
                <c:pt idx="1233">
                  <c:v>1.1359902638955908</c:v>
                </c:pt>
                <c:pt idx="1234">
                  <c:v>1.1374325361804034</c:v>
                </c:pt>
                <c:pt idx="1235">
                  <c:v>1.1380467926291389</c:v>
                </c:pt>
                <c:pt idx="1236">
                  <c:v>1.138290266218736</c:v>
                </c:pt>
                <c:pt idx="1237">
                  <c:v>1.1383964562456552</c:v>
                </c:pt>
                <c:pt idx="1238">
                  <c:v>1.1386526540035375</c:v>
                </c:pt>
                <c:pt idx="1239">
                  <c:v>1.1388590001063892</c:v>
                </c:pt>
                <c:pt idx="1240">
                  <c:v>1.1388936039025357</c:v>
                </c:pt>
                <c:pt idx="1241">
                  <c:v>1.1394169646137484</c:v>
                </c:pt>
                <c:pt idx="1242">
                  <c:v>1.1396103863151479</c:v>
                </c:pt>
                <c:pt idx="1243">
                  <c:v>1.1397200696342198</c:v>
                </c:pt>
                <c:pt idx="1244">
                  <c:v>1.1398131580289943</c:v>
                </c:pt>
                <c:pt idx="1245">
                  <c:v>1.1400099329141951</c:v>
                </c:pt>
                <c:pt idx="1246">
                  <c:v>1.1402347986491883</c:v>
                </c:pt>
                <c:pt idx="1247">
                  <c:v>1.1412301985894393</c:v>
                </c:pt>
                <c:pt idx="1248">
                  <c:v>1.1415495860123512</c:v>
                </c:pt>
                <c:pt idx="1249">
                  <c:v>1.1417564570958703</c:v>
                </c:pt>
                <c:pt idx="1250">
                  <c:v>1.1424068410353907</c:v>
                </c:pt>
                <c:pt idx="1251">
                  <c:v>1.1428100030910531</c:v>
                </c:pt>
                <c:pt idx="1252">
                  <c:v>1.142959708984949</c:v>
                </c:pt>
                <c:pt idx="1253">
                  <c:v>1.1429812131659394</c:v>
                </c:pt>
                <c:pt idx="1254">
                  <c:v>1.1435017536425596</c:v>
                </c:pt>
                <c:pt idx="1255">
                  <c:v>1.1437773695909639</c:v>
                </c:pt>
                <c:pt idx="1256">
                  <c:v>1.144009953640996</c:v>
                </c:pt>
                <c:pt idx="1257">
                  <c:v>1.1440159170678281</c:v>
                </c:pt>
                <c:pt idx="1258">
                  <c:v>1.1442232350987105</c:v>
                </c:pt>
                <c:pt idx="1259">
                  <c:v>1.1451369887602887</c:v>
                </c:pt>
                <c:pt idx="1260">
                  <c:v>1.1455636398714351</c:v>
                </c:pt>
                <c:pt idx="1261">
                  <c:v>1.1456651453561171</c:v>
                </c:pt>
                <c:pt idx="1262">
                  <c:v>1.1457501835320572</c:v>
                </c:pt>
                <c:pt idx="1263">
                  <c:v>1.1461518827396855</c:v>
                </c:pt>
                <c:pt idx="1264">
                  <c:v>1.1469564430607948</c:v>
                </c:pt>
                <c:pt idx="1265">
                  <c:v>1.1473376842320537</c:v>
                </c:pt>
                <c:pt idx="1266">
                  <c:v>1.147499543039795</c:v>
                </c:pt>
                <c:pt idx="1267">
                  <c:v>1.1475416212588407</c:v>
                </c:pt>
                <c:pt idx="1268">
                  <c:v>1.1479173851764801</c:v>
                </c:pt>
                <c:pt idx="1269">
                  <c:v>1.1481254102295935</c:v>
                </c:pt>
                <c:pt idx="1270">
                  <c:v>1.148364864538636</c:v>
                </c:pt>
                <c:pt idx="1271">
                  <c:v>1.1494429420599497</c:v>
                </c:pt>
                <c:pt idx="1272">
                  <c:v>1.1495490767661833</c:v>
                </c:pt>
                <c:pt idx="1273">
                  <c:v>1.1500154268701941</c:v>
                </c:pt>
                <c:pt idx="1274">
                  <c:v>1.1502026954601121</c:v>
                </c:pt>
                <c:pt idx="1275">
                  <c:v>1.1506059557152877</c:v>
                </c:pt>
                <c:pt idx="1276">
                  <c:v>1.1522056641021914</c:v>
                </c:pt>
                <c:pt idx="1277">
                  <c:v>1.1522479148922802</c:v>
                </c:pt>
                <c:pt idx="1278">
                  <c:v>1.1523588184961739</c:v>
                </c:pt>
                <c:pt idx="1279">
                  <c:v>1.1524104664028685</c:v>
                </c:pt>
                <c:pt idx="1280">
                  <c:v>1.1532459677760052</c:v>
                </c:pt>
                <c:pt idx="1281">
                  <c:v>1.1538122203207264</c:v>
                </c:pt>
                <c:pt idx="1282">
                  <c:v>1.1544050552759368</c:v>
                </c:pt>
                <c:pt idx="1283">
                  <c:v>1.1550170031668394</c:v>
                </c:pt>
                <c:pt idx="1284">
                  <c:v>1.1550539719138333</c:v>
                </c:pt>
                <c:pt idx="1285">
                  <c:v>1.155558394053025</c:v>
                </c:pt>
                <c:pt idx="1286">
                  <c:v>1.1557626326583268</c:v>
                </c:pt>
                <c:pt idx="1287">
                  <c:v>1.1566384862916597</c:v>
                </c:pt>
                <c:pt idx="1288">
                  <c:v>1.1569761834698447</c:v>
                </c:pt>
                <c:pt idx="1289">
                  <c:v>1.1571628276384556</c:v>
                </c:pt>
                <c:pt idx="1290">
                  <c:v>1.1576250349363666</c:v>
                </c:pt>
                <c:pt idx="1291">
                  <c:v>1.1578135426753771</c:v>
                </c:pt>
                <c:pt idx="1292">
                  <c:v>1.1580437733372295</c:v>
                </c:pt>
                <c:pt idx="1293">
                  <c:v>1.1582194712882274</c:v>
                </c:pt>
                <c:pt idx="1294">
                  <c:v>1.158253633489682</c:v>
                </c:pt>
                <c:pt idx="1295">
                  <c:v>1.1586329050689235</c:v>
                </c:pt>
                <c:pt idx="1296">
                  <c:v>1.1586402851332955</c:v>
                </c:pt>
                <c:pt idx="1297">
                  <c:v>1.15867796802759</c:v>
                </c:pt>
                <c:pt idx="1298">
                  <c:v>1.1588049739845192</c:v>
                </c:pt>
                <c:pt idx="1299">
                  <c:v>1.1595055269808641</c:v>
                </c:pt>
                <c:pt idx="1300">
                  <c:v>1.1601129005579365</c:v>
                </c:pt>
                <c:pt idx="1301">
                  <c:v>1.1609975807765121</c:v>
                </c:pt>
                <c:pt idx="1302">
                  <c:v>1.162163511095917</c:v>
                </c:pt>
                <c:pt idx="1303">
                  <c:v>1.1622097151296911</c:v>
                </c:pt>
                <c:pt idx="1304">
                  <c:v>1.1624460473475842</c:v>
                </c:pt>
                <c:pt idx="1305">
                  <c:v>1.1630776613983016</c:v>
                </c:pt>
                <c:pt idx="1306">
                  <c:v>1.163090454455334</c:v>
                </c:pt>
                <c:pt idx="1307">
                  <c:v>1.1632670570433741</c:v>
                </c:pt>
                <c:pt idx="1308">
                  <c:v>1.1634300353780671</c:v>
                </c:pt>
                <c:pt idx="1309">
                  <c:v>1.1636748976545219</c:v>
                </c:pt>
                <c:pt idx="1310">
                  <c:v>1.1645698463223395</c:v>
                </c:pt>
                <c:pt idx="1311">
                  <c:v>1.1646801164554508</c:v>
                </c:pt>
                <c:pt idx="1312">
                  <c:v>1.1648826083724357</c:v>
                </c:pt>
                <c:pt idx="1313">
                  <c:v>1.1662620947479203</c:v>
                </c:pt>
                <c:pt idx="1314">
                  <c:v>1.1664889749349703</c:v>
                </c:pt>
                <c:pt idx="1315">
                  <c:v>1.1666490587337972</c:v>
                </c:pt>
                <c:pt idx="1316">
                  <c:v>1.1671779306762635</c:v>
                </c:pt>
                <c:pt idx="1317">
                  <c:v>1.1675837503068052</c:v>
                </c:pt>
                <c:pt idx="1318">
                  <c:v>1.1681125694095955</c:v>
                </c:pt>
                <c:pt idx="1319">
                  <c:v>1.1682640014004906</c:v>
                </c:pt>
                <c:pt idx="1320">
                  <c:v>1.1683010101074045</c:v>
                </c:pt>
                <c:pt idx="1321">
                  <c:v>1.1694094710193812</c:v>
                </c:pt>
                <c:pt idx="1322">
                  <c:v>1.1701659736466987</c:v>
                </c:pt>
                <c:pt idx="1323">
                  <c:v>1.1702876751173288</c:v>
                </c:pt>
                <c:pt idx="1324">
                  <c:v>1.1709841075223</c:v>
                </c:pt>
                <c:pt idx="1325">
                  <c:v>1.1710558953648607</c:v>
                </c:pt>
                <c:pt idx="1326">
                  <c:v>1.1710660572490028</c:v>
                </c:pt>
                <c:pt idx="1327">
                  <c:v>1.1712968157783374</c:v>
                </c:pt>
                <c:pt idx="1328">
                  <c:v>1.1714671300021833</c:v>
                </c:pt>
                <c:pt idx="1329">
                  <c:v>1.1719787199106004</c:v>
                </c:pt>
                <c:pt idx="1330">
                  <c:v>1.1726755530311064</c:v>
                </c:pt>
                <c:pt idx="1331">
                  <c:v>1.1728217193092707</c:v>
                </c:pt>
                <c:pt idx="1332">
                  <c:v>1.1728856095083766</c:v>
                </c:pt>
                <c:pt idx="1333">
                  <c:v>1.1729296836718359</c:v>
                </c:pt>
                <c:pt idx="1334">
                  <c:v>1.1731568679363635</c:v>
                </c:pt>
                <c:pt idx="1335">
                  <c:v>1.174854872904155</c:v>
                </c:pt>
                <c:pt idx="1336">
                  <c:v>1.1751481863767532</c:v>
                </c:pt>
                <c:pt idx="1337">
                  <c:v>1.1768157812729574</c:v>
                </c:pt>
                <c:pt idx="1338">
                  <c:v>1.1769449437448578</c:v>
                </c:pt>
                <c:pt idx="1339">
                  <c:v>1.1771474087334393</c:v>
                </c:pt>
                <c:pt idx="1340">
                  <c:v>1.1773392516618919</c:v>
                </c:pt>
                <c:pt idx="1341">
                  <c:v>1.1775309696652878</c:v>
                </c:pt>
                <c:pt idx="1342">
                  <c:v>1.177778559514286</c:v>
                </c:pt>
                <c:pt idx="1343">
                  <c:v>1.1779438111941578</c:v>
                </c:pt>
                <c:pt idx="1344">
                  <c:v>1.1782929056789935</c:v>
                </c:pt>
                <c:pt idx="1345">
                  <c:v>1.1793639608863344</c:v>
                </c:pt>
                <c:pt idx="1346">
                  <c:v>1.1817034054672158</c:v>
                </c:pt>
                <c:pt idx="1347">
                  <c:v>1.1822080231776833</c:v>
                </c:pt>
                <c:pt idx="1348">
                  <c:v>1.1823555372536032</c:v>
                </c:pt>
                <c:pt idx="1349">
                  <c:v>1.1826919891603915</c:v>
                </c:pt>
                <c:pt idx="1350">
                  <c:v>1.1827825906658322</c:v>
                </c:pt>
                <c:pt idx="1351">
                  <c:v>1.1828718822243911</c:v>
                </c:pt>
                <c:pt idx="1352">
                  <c:v>1.1840891191943408</c:v>
                </c:pt>
                <c:pt idx="1353">
                  <c:v>1.1845144803805319</c:v>
                </c:pt>
                <c:pt idx="1354">
                  <c:v>1.1850332402866441</c:v>
                </c:pt>
                <c:pt idx="1355">
                  <c:v>1.1856525476422946</c:v>
                </c:pt>
                <c:pt idx="1356">
                  <c:v>1.1870548320805829</c:v>
                </c:pt>
                <c:pt idx="1357">
                  <c:v>1.1879407824441521</c:v>
                </c:pt>
                <c:pt idx="1358">
                  <c:v>1.1892071914980518</c:v>
                </c:pt>
                <c:pt idx="1359">
                  <c:v>1.1901791385924609</c:v>
                </c:pt>
                <c:pt idx="1360">
                  <c:v>1.1904270763355842</c:v>
                </c:pt>
                <c:pt idx="1361">
                  <c:v>1.1906989001981592</c:v>
                </c:pt>
                <c:pt idx="1362">
                  <c:v>1.1938285821652137</c:v>
                </c:pt>
                <c:pt idx="1363">
                  <c:v>1.1943060334228393</c:v>
                </c:pt>
                <c:pt idx="1364">
                  <c:v>1.1943409658730584</c:v>
                </c:pt>
                <c:pt idx="1365">
                  <c:v>1.1957851008597584</c:v>
                </c:pt>
                <c:pt idx="1366">
                  <c:v>1.1963073106380511</c:v>
                </c:pt>
                <c:pt idx="1367">
                  <c:v>1.1968999016350632</c:v>
                </c:pt>
                <c:pt idx="1368">
                  <c:v>1.1971940891638926</c:v>
                </c:pt>
                <c:pt idx="1369">
                  <c:v>1.1989823069552139</c:v>
                </c:pt>
                <c:pt idx="1370">
                  <c:v>1.2000895836979792</c:v>
                </c:pt>
                <c:pt idx="1371">
                  <c:v>1.2009681189375914</c:v>
                </c:pt>
                <c:pt idx="1372">
                  <c:v>1.2017281002031548</c:v>
                </c:pt>
                <c:pt idx="1373">
                  <c:v>1.2036004525995494</c:v>
                </c:pt>
                <c:pt idx="1374">
                  <c:v>1.2037964469786826</c:v>
                </c:pt>
                <c:pt idx="1375">
                  <c:v>1.2039223030680619</c:v>
                </c:pt>
                <c:pt idx="1376">
                  <c:v>1.2042184971654053</c:v>
                </c:pt>
                <c:pt idx="1377">
                  <c:v>1.205407440297944</c:v>
                </c:pt>
                <c:pt idx="1378">
                  <c:v>1.2069159269928471</c:v>
                </c:pt>
                <c:pt idx="1379">
                  <c:v>1.2073884602001022</c:v>
                </c:pt>
                <c:pt idx="1380">
                  <c:v>1.2104477478331903</c:v>
                </c:pt>
                <c:pt idx="1381">
                  <c:v>1.2106380301193354</c:v>
                </c:pt>
                <c:pt idx="1382">
                  <c:v>1.2109763609172437</c:v>
                </c:pt>
                <c:pt idx="1383">
                  <c:v>1.2121314517511628</c:v>
                </c:pt>
                <c:pt idx="1384">
                  <c:v>1.2126007226064921</c:v>
                </c:pt>
                <c:pt idx="1385">
                  <c:v>1.2130428754208924</c:v>
                </c:pt>
                <c:pt idx="1386">
                  <c:v>1.2144134653459684</c:v>
                </c:pt>
                <c:pt idx="1387">
                  <c:v>1.2198094789068967</c:v>
                </c:pt>
                <c:pt idx="1388">
                  <c:v>1.2205970945171325</c:v>
                </c:pt>
                <c:pt idx="1389">
                  <c:v>1.2218228775711535</c:v>
                </c:pt>
                <c:pt idx="1390">
                  <c:v>1.2221933868871639</c:v>
                </c:pt>
                <c:pt idx="1391">
                  <c:v>1.2237002040986422</c:v>
                </c:pt>
                <c:pt idx="1392">
                  <c:v>1.2238981631956802</c:v>
                </c:pt>
                <c:pt idx="1393">
                  <c:v>1.2274058369961651</c:v>
                </c:pt>
                <c:pt idx="1394">
                  <c:v>1.2274695617503515</c:v>
                </c:pt>
                <c:pt idx="1395">
                  <c:v>1.2282365349845581</c:v>
                </c:pt>
                <c:pt idx="1396">
                  <c:v>1.2284556384275429</c:v>
                </c:pt>
                <c:pt idx="1397">
                  <c:v>1.2311717501112174</c:v>
                </c:pt>
                <c:pt idx="1398">
                  <c:v>1.231670113672382</c:v>
                </c:pt>
                <c:pt idx="1399">
                  <c:v>1.2350878918390142</c:v>
                </c:pt>
                <c:pt idx="1400">
                  <c:v>1.2365842823715241</c:v>
                </c:pt>
                <c:pt idx="1401">
                  <c:v>1.2373631112829502</c:v>
                </c:pt>
                <c:pt idx="1402">
                  <c:v>1.2380394802013694</c:v>
                </c:pt>
                <c:pt idx="1403">
                  <c:v>1.2383058944856193</c:v>
                </c:pt>
                <c:pt idx="1404">
                  <c:v>1.2424088213863032</c:v>
                </c:pt>
                <c:pt idx="1405">
                  <c:v>1.243118088142688</c:v>
                </c:pt>
                <c:pt idx="1406">
                  <c:v>1.2435004323149137</c:v>
                </c:pt>
                <c:pt idx="1407">
                  <c:v>1.2436745811852929</c:v>
                </c:pt>
                <c:pt idx="1408">
                  <c:v>1.2442653780633846</c:v>
                </c:pt>
                <c:pt idx="1409">
                  <c:v>1.2504369343385788</c:v>
                </c:pt>
                <c:pt idx="1410">
                  <c:v>1.2513437529552724</c:v>
                </c:pt>
                <c:pt idx="1411">
                  <c:v>1.2548489468855049</c:v>
                </c:pt>
                <c:pt idx="1412">
                  <c:v>1.2572378117864345</c:v>
                </c:pt>
                <c:pt idx="1413">
                  <c:v>1.2576431656941283</c:v>
                </c:pt>
                <c:pt idx="1414">
                  <c:v>1.2616958754059646</c:v>
                </c:pt>
                <c:pt idx="1415">
                  <c:v>1.2687338753660542</c:v>
                </c:pt>
                <c:pt idx="1416">
                  <c:v>1.2726539883072996</c:v>
                </c:pt>
                <c:pt idx="1417">
                  <c:v>1.2856955896964242</c:v>
                </c:pt>
                <c:pt idx="1418">
                  <c:v>1.2865185409635629</c:v>
                </c:pt>
                <c:pt idx="1419">
                  <c:v>1.2867624092482626</c:v>
                </c:pt>
                <c:pt idx="1420">
                  <c:v>1.291518094296948</c:v>
                </c:pt>
                <c:pt idx="1421">
                  <c:v>1.2936950068746071</c:v>
                </c:pt>
                <c:pt idx="1422">
                  <c:v>1.2987224487482076</c:v>
                </c:pt>
                <c:pt idx="1423">
                  <c:v>1.3000640200978888</c:v>
                </c:pt>
                <c:pt idx="1424">
                  <c:v>1.3010412369816919</c:v>
                </c:pt>
                <c:pt idx="1425">
                  <c:v>1.306187560332646</c:v>
                </c:pt>
                <c:pt idx="1426">
                  <c:v>1.3073160454868271</c:v>
                </c:pt>
                <c:pt idx="1427">
                  <c:v>1.3134737440926847</c:v>
                </c:pt>
                <c:pt idx="1428">
                  <c:v>1.3222039558074481</c:v>
                </c:pt>
                <c:pt idx="1429">
                  <c:v>1.3295794823266329</c:v>
                </c:pt>
                <c:pt idx="1430">
                  <c:v>1.3516964438180292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'T2-private.LLC.4096-pref'!$CG$4</c:f>
              <c:strCache>
                <c:ptCount val="1"/>
                <c:pt idx="0">
                  <c:v>memdom</c:v>
                </c:pt>
              </c:strCache>
            </c:strRef>
          </c:tx>
          <c:spPr>
            <a:ln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'T2-private.LLC.4096-pref'!$CG$5:$CG$1435</c:f>
              <c:numCache>
                <c:formatCode>General</c:formatCode>
                <c:ptCount val="14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1.000162840067657</c:v>
                </c:pt>
                <c:pt idx="620">
                  <c:v>1.0001812195335655</c:v>
                </c:pt>
                <c:pt idx="621">
                  <c:v>1.0002919643278236</c:v>
                </c:pt>
                <c:pt idx="622">
                  <c:v>1.0003132509139161</c:v>
                </c:pt>
                <c:pt idx="623">
                  <c:v>1.0003505992959041</c:v>
                </c:pt>
                <c:pt idx="624">
                  <c:v>1.0004367087179102</c:v>
                </c:pt>
                <c:pt idx="625">
                  <c:v>1.0005134964551743</c:v>
                </c:pt>
                <c:pt idx="626">
                  <c:v>1.0006053066998324</c:v>
                </c:pt>
                <c:pt idx="627">
                  <c:v>1.0007578144582492</c:v>
                </c:pt>
                <c:pt idx="628">
                  <c:v>1.0010500000408618</c:v>
                </c:pt>
                <c:pt idx="629">
                  <c:v>1.0012335822885725</c:v>
                </c:pt>
                <c:pt idx="630">
                  <c:v>1.0012544566550172</c:v>
                </c:pt>
                <c:pt idx="631">
                  <c:v>1.0021446354114936</c:v>
                </c:pt>
                <c:pt idx="632">
                  <c:v>1.0023283317114529</c:v>
                </c:pt>
                <c:pt idx="633">
                  <c:v>1.0023897800163519</c:v>
                </c:pt>
                <c:pt idx="634">
                  <c:v>1.0029088301028035</c:v>
                </c:pt>
                <c:pt idx="635">
                  <c:v>1.0030038895536117</c:v>
                </c:pt>
                <c:pt idx="636">
                  <c:v>1.0030420872551729</c:v>
                </c:pt>
                <c:pt idx="637">
                  <c:v>1.0031188611144817</c:v>
                </c:pt>
                <c:pt idx="638">
                  <c:v>1.003318081438676</c:v>
                </c:pt>
                <c:pt idx="639">
                  <c:v>1.0033545471856735</c:v>
                </c:pt>
                <c:pt idx="640">
                  <c:v>1.0034779485866128</c:v>
                </c:pt>
                <c:pt idx="641">
                  <c:v>1.0036195991419177</c:v>
                </c:pt>
                <c:pt idx="642">
                  <c:v>1.0036688489145613</c:v>
                </c:pt>
                <c:pt idx="643">
                  <c:v>1.0037639804027958</c:v>
                </c:pt>
                <c:pt idx="644">
                  <c:v>1.0037971666779866</c:v>
                </c:pt>
                <c:pt idx="645">
                  <c:v>1.0038014746175512</c:v>
                </c:pt>
                <c:pt idx="646">
                  <c:v>1.0038472490871864</c:v>
                </c:pt>
                <c:pt idx="647">
                  <c:v>1.0039606250765223</c:v>
                </c:pt>
                <c:pt idx="648">
                  <c:v>1.0039618844153921</c:v>
                </c:pt>
                <c:pt idx="649">
                  <c:v>1.0041011964588062</c:v>
                </c:pt>
                <c:pt idx="650">
                  <c:v>1.0041403366745036</c:v>
                </c:pt>
                <c:pt idx="651">
                  <c:v>1.0042796734803607</c:v>
                </c:pt>
                <c:pt idx="652">
                  <c:v>1.0043126129647897</c:v>
                </c:pt>
                <c:pt idx="653">
                  <c:v>1.0045516327015733</c:v>
                </c:pt>
                <c:pt idx="654">
                  <c:v>1.0046132173071964</c:v>
                </c:pt>
                <c:pt idx="655">
                  <c:v>1.0047101836064167</c:v>
                </c:pt>
                <c:pt idx="656">
                  <c:v>1.0049098204054019</c:v>
                </c:pt>
                <c:pt idx="657">
                  <c:v>1.0049600000000001</c:v>
                </c:pt>
                <c:pt idx="658">
                  <c:v>1.0052909317752956</c:v>
                </c:pt>
                <c:pt idx="659">
                  <c:v>1.0055782063627854</c:v>
                </c:pt>
                <c:pt idx="660">
                  <c:v>1.0060944444929629</c:v>
                </c:pt>
                <c:pt idx="661">
                  <c:v>1.0066169617279677</c:v>
                </c:pt>
                <c:pt idx="662">
                  <c:v>1.0066837592851012</c:v>
                </c:pt>
                <c:pt idx="663">
                  <c:v>1.0068626953521413</c:v>
                </c:pt>
                <c:pt idx="664">
                  <c:v>1.0069522901187973</c:v>
                </c:pt>
                <c:pt idx="665">
                  <c:v>1.0070857690614179</c:v>
                </c:pt>
                <c:pt idx="666">
                  <c:v>1.00711013650825</c:v>
                </c:pt>
                <c:pt idx="667">
                  <c:v>1.007200952426214</c:v>
                </c:pt>
                <c:pt idx="668">
                  <c:v>1.0072850765012236</c:v>
                </c:pt>
                <c:pt idx="669">
                  <c:v>1.0072926445374371</c:v>
                </c:pt>
                <c:pt idx="670">
                  <c:v>1.0074306341152006</c:v>
                </c:pt>
                <c:pt idx="671">
                  <c:v>1.0075757150852573</c:v>
                </c:pt>
                <c:pt idx="672">
                  <c:v>1.0075898067201103</c:v>
                </c:pt>
                <c:pt idx="673">
                  <c:v>1.0076485770326633</c:v>
                </c:pt>
                <c:pt idx="674">
                  <c:v>1.0076515775827086</c:v>
                </c:pt>
                <c:pt idx="675">
                  <c:v>1.007964223870325</c:v>
                </c:pt>
                <c:pt idx="676">
                  <c:v>1.0080879931489211</c:v>
                </c:pt>
                <c:pt idx="677">
                  <c:v>1.0082521502659296</c:v>
                </c:pt>
                <c:pt idx="678">
                  <c:v>1.0082585134674176</c:v>
                </c:pt>
                <c:pt idx="679">
                  <c:v>1.0086016774807649</c:v>
                </c:pt>
                <c:pt idx="680">
                  <c:v>1.0086635103766721</c:v>
                </c:pt>
                <c:pt idx="681">
                  <c:v>1.0089387546075601</c:v>
                </c:pt>
                <c:pt idx="682">
                  <c:v>1.0092627951559878</c:v>
                </c:pt>
                <c:pt idx="683">
                  <c:v>1.0092952782322371</c:v>
                </c:pt>
                <c:pt idx="684">
                  <c:v>1.009703549017295</c:v>
                </c:pt>
                <c:pt idx="685">
                  <c:v>1.0098199267248333</c:v>
                </c:pt>
                <c:pt idx="686">
                  <c:v>1.0099147527924992</c:v>
                </c:pt>
                <c:pt idx="687">
                  <c:v>1.0099201982762336</c:v>
                </c:pt>
                <c:pt idx="688">
                  <c:v>1.0102365567013258</c:v>
                </c:pt>
                <c:pt idx="689">
                  <c:v>1.0105512577974283</c:v>
                </c:pt>
                <c:pt idx="690">
                  <c:v>1.0106855304041651</c:v>
                </c:pt>
                <c:pt idx="691">
                  <c:v>1.0109401353349599</c:v>
                </c:pt>
                <c:pt idx="692">
                  <c:v>1.0109920370728236</c:v>
                </c:pt>
                <c:pt idx="693">
                  <c:v>1.01135831243904</c:v>
                </c:pt>
                <c:pt idx="694">
                  <c:v>1.0118007389408512</c:v>
                </c:pt>
                <c:pt idx="695">
                  <c:v>1.0120806517339278</c:v>
                </c:pt>
                <c:pt idx="696">
                  <c:v>1.0121176864470254</c:v>
                </c:pt>
                <c:pt idx="697">
                  <c:v>1.0122380374550262</c:v>
                </c:pt>
                <c:pt idx="698">
                  <c:v>1.012427490060412</c:v>
                </c:pt>
                <c:pt idx="699">
                  <c:v>1.0125674961696878</c:v>
                </c:pt>
                <c:pt idx="700">
                  <c:v>1.0127188924000907</c:v>
                </c:pt>
                <c:pt idx="701">
                  <c:v>1.0129768795309886</c:v>
                </c:pt>
                <c:pt idx="702">
                  <c:v>1.0129881355173798</c:v>
                </c:pt>
                <c:pt idx="703">
                  <c:v>1.0131291415364392</c:v>
                </c:pt>
                <c:pt idx="704">
                  <c:v>1.0132179105175947</c:v>
                </c:pt>
                <c:pt idx="705">
                  <c:v>1.0132545761953864</c:v>
                </c:pt>
                <c:pt idx="706">
                  <c:v>1.0133300987959262</c:v>
                </c:pt>
                <c:pt idx="707">
                  <c:v>1.0133320285117193</c:v>
                </c:pt>
                <c:pt idx="708">
                  <c:v>1.0135137340037776</c:v>
                </c:pt>
                <c:pt idx="709">
                  <c:v>1.0136254428994727</c:v>
                </c:pt>
                <c:pt idx="710">
                  <c:v>1.0137359140384079</c:v>
                </c:pt>
                <c:pt idx="711">
                  <c:v>1.0138056128371828</c:v>
                </c:pt>
                <c:pt idx="712">
                  <c:v>1.013850388356937</c:v>
                </c:pt>
                <c:pt idx="713">
                  <c:v>1.0139916086222382</c:v>
                </c:pt>
                <c:pt idx="714">
                  <c:v>1.0140624111595331</c:v>
                </c:pt>
                <c:pt idx="715">
                  <c:v>1.014209862471755</c:v>
                </c:pt>
                <c:pt idx="716">
                  <c:v>1.0143092424203426</c:v>
                </c:pt>
                <c:pt idx="717">
                  <c:v>1.0146324380902532</c:v>
                </c:pt>
                <c:pt idx="718">
                  <c:v>1.0147600261237957</c:v>
                </c:pt>
                <c:pt idx="719">
                  <c:v>1.014876087215969</c:v>
                </c:pt>
                <c:pt idx="720">
                  <c:v>1.0148827399286864</c:v>
                </c:pt>
                <c:pt idx="721">
                  <c:v>1.0149449578886771</c:v>
                </c:pt>
                <c:pt idx="722">
                  <c:v>1.015015657473461</c:v>
                </c:pt>
                <c:pt idx="723">
                  <c:v>1.0152885626928871</c:v>
                </c:pt>
                <c:pt idx="724">
                  <c:v>1.0155128829836666</c:v>
                </c:pt>
                <c:pt idx="725">
                  <c:v>1.0156884763818483</c:v>
                </c:pt>
                <c:pt idx="726">
                  <c:v>1.0156933884101558</c:v>
                </c:pt>
                <c:pt idx="727">
                  <c:v>1.0160773721470837</c:v>
                </c:pt>
                <c:pt idx="728">
                  <c:v>1.0162615052145307</c:v>
                </c:pt>
                <c:pt idx="729">
                  <c:v>1.0162889506199255</c:v>
                </c:pt>
                <c:pt idx="730">
                  <c:v>1.0163024946710371</c:v>
                </c:pt>
                <c:pt idx="731">
                  <c:v>1.0165112561715579</c:v>
                </c:pt>
                <c:pt idx="732">
                  <c:v>1.0166434497749215</c:v>
                </c:pt>
                <c:pt idx="733">
                  <c:v>1.0166880377514347</c:v>
                </c:pt>
                <c:pt idx="734">
                  <c:v>1.016827685426692</c:v>
                </c:pt>
                <c:pt idx="735">
                  <c:v>1.0168641599895478</c:v>
                </c:pt>
                <c:pt idx="736">
                  <c:v>1.0168853531970796</c:v>
                </c:pt>
                <c:pt idx="737">
                  <c:v>1.016999884252598</c:v>
                </c:pt>
                <c:pt idx="738">
                  <c:v>1.0171822474456995</c:v>
                </c:pt>
                <c:pt idx="739">
                  <c:v>1.0171841844972584</c:v>
                </c:pt>
                <c:pt idx="740">
                  <c:v>1.0177117906349062</c:v>
                </c:pt>
                <c:pt idx="741">
                  <c:v>1.0177419781063952</c:v>
                </c:pt>
                <c:pt idx="742">
                  <c:v>1.0178926869129248</c:v>
                </c:pt>
                <c:pt idx="743">
                  <c:v>1.0179634288264685</c:v>
                </c:pt>
                <c:pt idx="744">
                  <c:v>1.018103423668862</c:v>
                </c:pt>
                <c:pt idx="745">
                  <c:v>1.0187640441720385</c:v>
                </c:pt>
                <c:pt idx="746">
                  <c:v>1.0195646145493003</c:v>
                </c:pt>
                <c:pt idx="747">
                  <c:v>1.0196493231745329</c:v>
                </c:pt>
                <c:pt idx="748">
                  <c:v>1.019665014983181</c:v>
                </c:pt>
                <c:pt idx="749">
                  <c:v>1.0196740482722204</c:v>
                </c:pt>
                <c:pt idx="750">
                  <c:v>1.019730573989716</c:v>
                </c:pt>
                <c:pt idx="751">
                  <c:v>1.0198589465379364</c:v>
                </c:pt>
                <c:pt idx="752">
                  <c:v>1.019939964486769</c:v>
                </c:pt>
                <c:pt idx="753">
                  <c:v>1.0201024801397867</c:v>
                </c:pt>
                <c:pt idx="754">
                  <c:v>1.0201493980498326</c:v>
                </c:pt>
                <c:pt idx="755">
                  <c:v>1.0204220281739786</c:v>
                </c:pt>
                <c:pt idx="756">
                  <c:v>1.0207199550055308</c:v>
                </c:pt>
                <c:pt idx="757">
                  <c:v>1.020725362693899</c:v>
                </c:pt>
                <c:pt idx="758">
                  <c:v>1.0208815746331745</c:v>
                </c:pt>
                <c:pt idx="759">
                  <c:v>1.0211698295926508</c:v>
                </c:pt>
                <c:pt idx="760">
                  <c:v>1.0213113308424859</c:v>
                </c:pt>
                <c:pt idx="761">
                  <c:v>1.0213739429108759</c:v>
                </c:pt>
                <c:pt idx="762">
                  <c:v>1.0220136718383177</c:v>
                </c:pt>
                <c:pt idx="763">
                  <c:v>1.0220147944842912</c:v>
                </c:pt>
                <c:pt idx="764">
                  <c:v>1.0220672647959368</c:v>
                </c:pt>
                <c:pt idx="765">
                  <c:v>1.0223055511829646</c:v>
                </c:pt>
                <c:pt idx="766">
                  <c:v>1.0225712024113316</c:v>
                </c:pt>
                <c:pt idx="767">
                  <c:v>1.0226338917168603</c:v>
                </c:pt>
                <c:pt idx="768">
                  <c:v>1.0228581230284757</c:v>
                </c:pt>
                <c:pt idx="769">
                  <c:v>1.0232692330869602</c:v>
                </c:pt>
                <c:pt idx="770">
                  <c:v>1.0234872632446856</c:v>
                </c:pt>
                <c:pt idx="771">
                  <c:v>1.0236366143951987</c:v>
                </c:pt>
                <c:pt idx="772">
                  <c:v>1.0237063360931</c:v>
                </c:pt>
                <c:pt idx="773">
                  <c:v>1.0240946878843327</c:v>
                </c:pt>
                <c:pt idx="774">
                  <c:v>1.0244855219323663</c:v>
                </c:pt>
                <c:pt idx="775">
                  <c:v>1.0245819569658001</c:v>
                </c:pt>
                <c:pt idx="776">
                  <c:v>1.0247856132063562</c:v>
                </c:pt>
                <c:pt idx="777">
                  <c:v>1.0247927434104867</c:v>
                </c:pt>
                <c:pt idx="778">
                  <c:v>1.0248555689088421</c:v>
                </c:pt>
                <c:pt idx="779">
                  <c:v>1.0248660550315964</c:v>
                </c:pt>
                <c:pt idx="780">
                  <c:v>1.0250517807800563</c:v>
                </c:pt>
                <c:pt idx="781">
                  <c:v>1.0250848140490794</c:v>
                </c:pt>
                <c:pt idx="782">
                  <c:v>1.0251083927132034</c:v>
                </c:pt>
                <c:pt idx="783">
                  <c:v>1.0251746305698075</c:v>
                </c:pt>
                <c:pt idx="784">
                  <c:v>1.0254059228039218</c:v>
                </c:pt>
                <c:pt idx="785">
                  <c:v>1.0255340520745966</c:v>
                </c:pt>
                <c:pt idx="786">
                  <c:v>1.025749309127121</c:v>
                </c:pt>
                <c:pt idx="787">
                  <c:v>1.0258616381420975</c:v>
                </c:pt>
                <c:pt idx="788">
                  <c:v>1.0261335605183097</c:v>
                </c:pt>
                <c:pt idx="789">
                  <c:v>1.0264933222221309</c:v>
                </c:pt>
                <c:pt idx="790">
                  <c:v>1.0266757794001942</c:v>
                </c:pt>
                <c:pt idx="791">
                  <c:v>1.0269730575249925</c:v>
                </c:pt>
                <c:pt idx="792">
                  <c:v>1.0272417726295915</c:v>
                </c:pt>
                <c:pt idx="793">
                  <c:v>1.0272885455801362</c:v>
                </c:pt>
                <c:pt idx="794">
                  <c:v>1.0273944589705988</c:v>
                </c:pt>
                <c:pt idx="795">
                  <c:v>1.0277765501392142</c:v>
                </c:pt>
                <c:pt idx="796">
                  <c:v>1.0285704474796631</c:v>
                </c:pt>
                <c:pt idx="797">
                  <c:v>1.0288456953564364</c:v>
                </c:pt>
                <c:pt idx="798">
                  <c:v>1.0288853517829335</c:v>
                </c:pt>
                <c:pt idx="799">
                  <c:v>1.0290285706642184</c:v>
                </c:pt>
                <c:pt idx="800">
                  <c:v>1.0290502254948972</c:v>
                </c:pt>
                <c:pt idx="801">
                  <c:v>1.0296622048131328</c:v>
                </c:pt>
                <c:pt idx="802">
                  <c:v>1.0300813519223451</c:v>
                </c:pt>
                <c:pt idx="803">
                  <c:v>1.0301198117465802</c:v>
                </c:pt>
                <c:pt idx="804">
                  <c:v>1.030214338759238</c:v>
                </c:pt>
                <c:pt idx="805">
                  <c:v>1.0303820989318626</c:v>
                </c:pt>
                <c:pt idx="806">
                  <c:v>1.0304099786959982</c:v>
                </c:pt>
                <c:pt idx="807">
                  <c:v>1.0304424977190529</c:v>
                </c:pt>
                <c:pt idx="808">
                  <c:v>1.0305448170189009</c:v>
                </c:pt>
                <c:pt idx="809">
                  <c:v>1.0307433501702603</c:v>
                </c:pt>
                <c:pt idx="810">
                  <c:v>1.0308047038244033</c:v>
                </c:pt>
                <c:pt idx="811">
                  <c:v>1.0308678978893897</c:v>
                </c:pt>
                <c:pt idx="812">
                  <c:v>1.0311132150726996</c:v>
                </c:pt>
                <c:pt idx="813">
                  <c:v>1.0316017561726298</c:v>
                </c:pt>
                <c:pt idx="814">
                  <c:v>1.0318095786338781</c:v>
                </c:pt>
                <c:pt idx="815">
                  <c:v>1.0319489773340396</c:v>
                </c:pt>
                <c:pt idx="816">
                  <c:v>1.0322467323554971</c:v>
                </c:pt>
                <c:pt idx="817">
                  <c:v>1.0324637621379535</c:v>
                </c:pt>
                <c:pt idx="818">
                  <c:v>1.0326340245928889</c:v>
                </c:pt>
                <c:pt idx="819">
                  <c:v>1.0328743218279048</c:v>
                </c:pt>
                <c:pt idx="820">
                  <c:v>1.0328898485036684</c:v>
                </c:pt>
                <c:pt idx="821">
                  <c:v>1.0331756025347547</c:v>
                </c:pt>
                <c:pt idx="822">
                  <c:v>1.0332219713151893</c:v>
                </c:pt>
                <c:pt idx="823">
                  <c:v>1.0332488189942368</c:v>
                </c:pt>
                <c:pt idx="824">
                  <c:v>1.0333488898804939</c:v>
                </c:pt>
                <c:pt idx="825">
                  <c:v>1.0335378331735487</c:v>
                </c:pt>
                <c:pt idx="826">
                  <c:v>1.0336710459769618</c:v>
                </c:pt>
                <c:pt idx="827">
                  <c:v>1.0337914096522383</c:v>
                </c:pt>
                <c:pt idx="828">
                  <c:v>1.0338072849473041</c:v>
                </c:pt>
                <c:pt idx="829">
                  <c:v>1.0341543146133518</c:v>
                </c:pt>
                <c:pt idx="830">
                  <c:v>1.0344329217256596</c:v>
                </c:pt>
                <c:pt idx="831">
                  <c:v>1.0345943656558014</c:v>
                </c:pt>
                <c:pt idx="832">
                  <c:v>1.0346455806967645</c:v>
                </c:pt>
                <c:pt idx="833">
                  <c:v>1.0346993738216996</c:v>
                </c:pt>
                <c:pt idx="834">
                  <c:v>1.0350666764252636</c:v>
                </c:pt>
                <c:pt idx="835">
                  <c:v>1.0352633988855402</c:v>
                </c:pt>
                <c:pt idx="836">
                  <c:v>1.0355600299244252</c:v>
                </c:pt>
                <c:pt idx="837">
                  <c:v>1.0360519637807664</c:v>
                </c:pt>
                <c:pt idx="838">
                  <c:v>1.036354726238077</c:v>
                </c:pt>
                <c:pt idx="839">
                  <c:v>1.0364929228626607</c:v>
                </c:pt>
                <c:pt idx="840">
                  <c:v>1.0365389362613946</c:v>
                </c:pt>
                <c:pt idx="841">
                  <c:v>1.0375085002230213</c:v>
                </c:pt>
                <c:pt idx="842">
                  <c:v>1.0376263146160483</c:v>
                </c:pt>
                <c:pt idx="843">
                  <c:v>1.038087460993643</c:v>
                </c:pt>
                <c:pt idx="844">
                  <c:v>1.0380978848381699</c:v>
                </c:pt>
                <c:pt idx="845">
                  <c:v>1.0384126428395242</c:v>
                </c:pt>
                <c:pt idx="846">
                  <c:v>1.0384461066750406</c:v>
                </c:pt>
                <c:pt idx="847">
                  <c:v>1.0386149137822527</c:v>
                </c:pt>
                <c:pt idx="848">
                  <c:v>1.0386342933941251</c:v>
                </c:pt>
                <c:pt idx="849">
                  <c:v>1.0386750442771888</c:v>
                </c:pt>
                <c:pt idx="850">
                  <c:v>1.0387158222887944</c:v>
                </c:pt>
                <c:pt idx="851">
                  <c:v>1.0389343591859188</c:v>
                </c:pt>
                <c:pt idx="852">
                  <c:v>1.0389900497112923</c:v>
                </c:pt>
                <c:pt idx="853">
                  <c:v>1.039302993726072</c:v>
                </c:pt>
                <c:pt idx="854">
                  <c:v>1.0393549073564021</c:v>
                </c:pt>
                <c:pt idx="855">
                  <c:v>1.03936085846282</c:v>
                </c:pt>
                <c:pt idx="856">
                  <c:v>1.0394186255964488</c:v>
                </c:pt>
                <c:pt idx="857">
                  <c:v>1.0397152931870639</c:v>
                </c:pt>
                <c:pt idx="858">
                  <c:v>1.0397181323474691</c:v>
                </c:pt>
                <c:pt idx="859">
                  <c:v>1.0397259537094543</c:v>
                </c:pt>
                <c:pt idx="860">
                  <c:v>1.039766728768845</c:v>
                </c:pt>
                <c:pt idx="861">
                  <c:v>1.0401082278053784</c:v>
                </c:pt>
                <c:pt idx="862">
                  <c:v>1.0402198665519415</c:v>
                </c:pt>
                <c:pt idx="863">
                  <c:v>1.0402999631740653</c:v>
                </c:pt>
                <c:pt idx="864">
                  <c:v>1.0406646916086832</c:v>
                </c:pt>
                <c:pt idx="865">
                  <c:v>1.0407899860762044</c:v>
                </c:pt>
                <c:pt idx="866">
                  <c:v>1.041190781521119</c:v>
                </c:pt>
                <c:pt idx="867">
                  <c:v>1.0412064332140027</c:v>
                </c:pt>
                <c:pt idx="868">
                  <c:v>1.0415319197296884</c:v>
                </c:pt>
                <c:pt idx="869">
                  <c:v>1.0416231188293503</c:v>
                </c:pt>
                <c:pt idx="870">
                  <c:v>1.0416691706833996</c:v>
                </c:pt>
                <c:pt idx="871">
                  <c:v>1.0418387369438997</c:v>
                </c:pt>
                <c:pt idx="872">
                  <c:v>1.0420397155349659</c:v>
                </c:pt>
                <c:pt idx="873">
                  <c:v>1.0421643880817457</c:v>
                </c:pt>
                <c:pt idx="874">
                  <c:v>1.0422370730442196</c:v>
                </c:pt>
                <c:pt idx="875">
                  <c:v>1.0423937331912607</c:v>
                </c:pt>
                <c:pt idx="876">
                  <c:v>1.0424908470287633</c:v>
                </c:pt>
                <c:pt idx="877">
                  <c:v>1.0426024806281942</c:v>
                </c:pt>
                <c:pt idx="878">
                  <c:v>1.0429541553229065</c:v>
                </c:pt>
                <c:pt idx="879">
                  <c:v>1.0437664437546128</c:v>
                </c:pt>
                <c:pt idx="880">
                  <c:v>1.0442622759970306</c:v>
                </c:pt>
                <c:pt idx="881">
                  <c:v>1.0444938470475085</c:v>
                </c:pt>
                <c:pt idx="882">
                  <c:v>1.0446992093242458</c:v>
                </c:pt>
                <c:pt idx="883">
                  <c:v>1.0447297494388459</c:v>
                </c:pt>
                <c:pt idx="884">
                  <c:v>1.0448600458548596</c:v>
                </c:pt>
                <c:pt idx="885">
                  <c:v>1.0449545653133656</c:v>
                </c:pt>
                <c:pt idx="886">
                  <c:v>1.0450186268436084</c:v>
                </c:pt>
                <c:pt idx="887">
                  <c:v>1.0451758758795249</c:v>
                </c:pt>
                <c:pt idx="888">
                  <c:v>1.0454873889168463</c:v>
                </c:pt>
                <c:pt idx="889">
                  <c:v>1.0459879317657539</c:v>
                </c:pt>
                <c:pt idx="890">
                  <c:v>1.0460191250023072</c:v>
                </c:pt>
                <c:pt idx="891">
                  <c:v>1.0461738540724914</c:v>
                </c:pt>
                <c:pt idx="892">
                  <c:v>1.0462147663640056</c:v>
                </c:pt>
                <c:pt idx="893">
                  <c:v>1.04624187143466</c:v>
                </c:pt>
                <c:pt idx="894">
                  <c:v>1.0464696063741581</c:v>
                </c:pt>
                <c:pt idx="895">
                  <c:v>1.0465950494900653</c:v>
                </c:pt>
                <c:pt idx="896">
                  <c:v>1.0466966050036224</c:v>
                </c:pt>
                <c:pt idx="897">
                  <c:v>1.0469326818290992</c:v>
                </c:pt>
                <c:pt idx="898">
                  <c:v>1.0472925584813295</c:v>
                </c:pt>
                <c:pt idx="899">
                  <c:v>1.0473076120660088</c:v>
                </c:pt>
                <c:pt idx="900">
                  <c:v>1.0474517768515472</c:v>
                </c:pt>
                <c:pt idx="901">
                  <c:v>1.0475880381915998</c:v>
                </c:pt>
                <c:pt idx="902">
                  <c:v>1.0476093920153804</c:v>
                </c:pt>
                <c:pt idx="903">
                  <c:v>1.0476736163012748</c:v>
                </c:pt>
                <c:pt idx="904">
                  <c:v>1.0479577381371832</c:v>
                </c:pt>
                <c:pt idx="905">
                  <c:v>1.0479877913970639</c:v>
                </c:pt>
                <c:pt idx="906">
                  <c:v>1.048109822155987</c:v>
                </c:pt>
                <c:pt idx="907">
                  <c:v>1.0483593693813296</c:v>
                </c:pt>
                <c:pt idx="908">
                  <c:v>1.0484182045430352</c:v>
                </c:pt>
                <c:pt idx="909">
                  <c:v>1.0487139021490399</c:v>
                </c:pt>
                <c:pt idx="910">
                  <c:v>1.0487657896548757</c:v>
                </c:pt>
                <c:pt idx="911">
                  <c:v>1.0490153743214781</c:v>
                </c:pt>
                <c:pt idx="912">
                  <c:v>1.0490796848019122</c:v>
                </c:pt>
                <c:pt idx="913">
                  <c:v>1.049094316496969</c:v>
                </c:pt>
                <c:pt idx="914">
                  <c:v>1.0491623850897533</c:v>
                </c:pt>
                <c:pt idx="915">
                  <c:v>1.0491701808253444</c:v>
                </c:pt>
                <c:pt idx="916">
                  <c:v>1.0495605595335933</c:v>
                </c:pt>
                <c:pt idx="917">
                  <c:v>1.0500016444345983</c:v>
                </c:pt>
                <c:pt idx="918">
                  <c:v>1.0504118264768381</c:v>
                </c:pt>
                <c:pt idx="919">
                  <c:v>1.0504281893957683</c:v>
                </c:pt>
                <c:pt idx="920">
                  <c:v>1.0504644185781091</c:v>
                </c:pt>
                <c:pt idx="921">
                  <c:v>1.0506666793505528</c:v>
                </c:pt>
                <c:pt idx="922">
                  <c:v>1.050673006365874</c:v>
                </c:pt>
                <c:pt idx="923">
                  <c:v>1.0506883626575194</c:v>
                </c:pt>
                <c:pt idx="924">
                  <c:v>1.0511721195112633</c:v>
                </c:pt>
                <c:pt idx="925">
                  <c:v>1.0513347441264764</c:v>
                </c:pt>
                <c:pt idx="926">
                  <c:v>1.051391099355973</c:v>
                </c:pt>
                <c:pt idx="927">
                  <c:v>1.0515222902998773</c:v>
                </c:pt>
                <c:pt idx="928">
                  <c:v>1.0517551432958423</c:v>
                </c:pt>
                <c:pt idx="929">
                  <c:v>1.0519603882307846</c:v>
                </c:pt>
                <c:pt idx="930">
                  <c:v>1.0524422417938073</c:v>
                </c:pt>
                <c:pt idx="931">
                  <c:v>1.05261355288388</c:v>
                </c:pt>
                <c:pt idx="932">
                  <c:v>1.0527900620925403</c:v>
                </c:pt>
                <c:pt idx="933">
                  <c:v>1.0528006528817977</c:v>
                </c:pt>
                <c:pt idx="934">
                  <c:v>1.0529417061265189</c:v>
                </c:pt>
                <c:pt idx="935">
                  <c:v>1.0529421953992197</c:v>
                </c:pt>
                <c:pt idx="936">
                  <c:v>1.0529501162402666</c:v>
                </c:pt>
                <c:pt idx="937">
                  <c:v>1.0536534961698005</c:v>
                </c:pt>
                <c:pt idx="938">
                  <c:v>1.054007540033109</c:v>
                </c:pt>
                <c:pt idx="939">
                  <c:v>1.0545299181862626</c:v>
                </c:pt>
                <c:pt idx="940">
                  <c:v>1.0546697038939099</c:v>
                </c:pt>
                <c:pt idx="941">
                  <c:v>1.0548880226782336</c:v>
                </c:pt>
                <c:pt idx="942">
                  <c:v>1.055203585422684</c:v>
                </c:pt>
                <c:pt idx="943">
                  <c:v>1.0552413065796129</c:v>
                </c:pt>
                <c:pt idx="944">
                  <c:v>1.0552969739322204</c:v>
                </c:pt>
                <c:pt idx="945">
                  <c:v>1.0553059987443429</c:v>
                </c:pt>
                <c:pt idx="946">
                  <c:v>1.0553948089242509</c:v>
                </c:pt>
                <c:pt idx="947">
                  <c:v>1.0556218691361632</c:v>
                </c:pt>
                <c:pt idx="948">
                  <c:v>1.0556275466737577</c:v>
                </c:pt>
                <c:pt idx="949">
                  <c:v>1.0557488328793665</c:v>
                </c:pt>
                <c:pt idx="950">
                  <c:v>1.0559207510907413</c:v>
                </c:pt>
                <c:pt idx="951">
                  <c:v>1.0559396237080341</c:v>
                </c:pt>
                <c:pt idx="952">
                  <c:v>1.055956668905413</c:v>
                </c:pt>
                <c:pt idx="953">
                  <c:v>1.056021404925835</c:v>
                </c:pt>
                <c:pt idx="954">
                  <c:v>1.056096693236813</c:v>
                </c:pt>
                <c:pt idx="955">
                  <c:v>1.0561233331961077</c:v>
                </c:pt>
                <c:pt idx="956">
                  <c:v>1.0562909561626042</c:v>
                </c:pt>
                <c:pt idx="957">
                  <c:v>1.0564259411718691</c:v>
                </c:pt>
                <c:pt idx="958">
                  <c:v>1.0566876592726513</c:v>
                </c:pt>
                <c:pt idx="959">
                  <c:v>1.0568133101002559</c:v>
                </c:pt>
                <c:pt idx="960">
                  <c:v>1.0570419968435532</c:v>
                </c:pt>
                <c:pt idx="961">
                  <c:v>1.0571183951912253</c:v>
                </c:pt>
                <c:pt idx="962">
                  <c:v>1.0571253248105947</c:v>
                </c:pt>
                <c:pt idx="963">
                  <c:v>1.057157276975536</c:v>
                </c:pt>
                <c:pt idx="964">
                  <c:v>1.0571901324761275</c:v>
                </c:pt>
                <c:pt idx="965">
                  <c:v>1.05719930628558</c:v>
                </c:pt>
                <c:pt idx="966">
                  <c:v>1.0576715168887845</c:v>
                </c:pt>
                <c:pt idx="967">
                  <c:v>1.0581035299022008</c:v>
                </c:pt>
                <c:pt idx="968">
                  <c:v>1.0581647886884</c:v>
                </c:pt>
                <c:pt idx="969">
                  <c:v>1.0584560092776463</c:v>
                </c:pt>
                <c:pt idx="970">
                  <c:v>1.0584801730508966</c:v>
                </c:pt>
                <c:pt idx="971">
                  <c:v>1.0591686990895715</c:v>
                </c:pt>
                <c:pt idx="972">
                  <c:v>1.0593569642518919</c:v>
                </c:pt>
                <c:pt idx="973">
                  <c:v>1.0597617018639243</c:v>
                </c:pt>
                <c:pt idx="974">
                  <c:v>1.0601093640383943</c:v>
                </c:pt>
                <c:pt idx="975">
                  <c:v>1.0602323678862</c:v>
                </c:pt>
                <c:pt idx="976">
                  <c:v>1.0605713672875547</c:v>
                </c:pt>
                <c:pt idx="977">
                  <c:v>1.0606129598440694</c:v>
                </c:pt>
                <c:pt idx="978">
                  <c:v>1.0609304186963777</c:v>
                </c:pt>
                <c:pt idx="979">
                  <c:v>1.0609954596353419</c:v>
                </c:pt>
                <c:pt idx="980">
                  <c:v>1.0615700198103768</c:v>
                </c:pt>
                <c:pt idx="981">
                  <c:v>1.0620020736548865</c:v>
                </c:pt>
                <c:pt idx="982">
                  <c:v>1.0621372648591052</c:v>
                </c:pt>
                <c:pt idx="983">
                  <c:v>1.0621830355398603</c:v>
                </c:pt>
                <c:pt idx="984">
                  <c:v>1.0622344801449366</c:v>
                </c:pt>
                <c:pt idx="985">
                  <c:v>1.0625065685759325</c:v>
                </c:pt>
                <c:pt idx="986">
                  <c:v>1.0626282820164483</c:v>
                </c:pt>
                <c:pt idx="987">
                  <c:v>1.0628795537848943</c:v>
                </c:pt>
                <c:pt idx="988">
                  <c:v>1.0632919148616773</c:v>
                </c:pt>
                <c:pt idx="989">
                  <c:v>1.0634474985770683</c:v>
                </c:pt>
                <c:pt idx="990">
                  <c:v>1.0634658090097182</c:v>
                </c:pt>
                <c:pt idx="991">
                  <c:v>1.063627389281766</c:v>
                </c:pt>
                <c:pt idx="992">
                  <c:v>1.0637015952822932</c:v>
                </c:pt>
                <c:pt idx="993">
                  <c:v>1.0640002962955526</c:v>
                </c:pt>
                <c:pt idx="994">
                  <c:v>1.0640364032815215</c:v>
                </c:pt>
                <c:pt idx="995">
                  <c:v>1.0643742981484126</c:v>
                </c:pt>
                <c:pt idx="996">
                  <c:v>1.0644395502163531</c:v>
                </c:pt>
                <c:pt idx="997">
                  <c:v>1.0644610308913667</c:v>
                </c:pt>
                <c:pt idx="998">
                  <c:v>1.0646928649152874</c:v>
                </c:pt>
                <c:pt idx="999">
                  <c:v>1.0647077143700565</c:v>
                </c:pt>
                <c:pt idx="1000">
                  <c:v>1.0647698162340626</c:v>
                </c:pt>
                <c:pt idx="1001">
                  <c:v>1.0647729868782667</c:v>
                </c:pt>
                <c:pt idx="1002">
                  <c:v>1.0650536453278541</c:v>
                </c:pt>
                <c:pt idx="1003">
                  <c:v>1.0651049604637912</c:v>
                </c:pt>
                <c:pt idx="1004">
                  <c:v>1.0651808963805385</c:v>
                </c:pt>
                <c:pt idx="1005">
                  <c:v>1.0652461978974392</c:v>
                </c:pt>
                <c:pt idx="1006">
                  <c:v>1.065797795830832</c:v>
                </c:pt>
                <c:pt idx="1007">
                  <c:v>1.0658736001248961</c:v>
                </c:pt>
                <c:pt idx="1008">
                  <c:v>1.0664745704342125</c:v>
                </c:pt>
                <c:pt idx="1009">
                  <c:v>1.0672893645368329</c:v>
                </c:pt>
                <c:pt idx="1010">
                  <c:v>1.0677766011560692</c:v>
                </c:pt>
                <c:pt idx="1011">
                  <c:v>1.0682793266368613</c:v>
                </c:pt>
                <c:pt idx="1012">
                  <c:v>1.0683448181047803</c:v>
                </c:pt>
                <c:pt idx="1013">
                  <c:v>1.0684692111953888</c:v>
                </c:pt>
                <c:pt idx="1014">
                  <c:v>1.0685347143042878</c:v>
                </c:pt>
                <c:pt idx="1015">
                  <c:v>1.0685658427593911</c:v>
                </c:pt>
                <c:pt idx="1016">
                  <c:v>1.0686059537937072</c:v>
                </c:pt>
                <c:pt idx="1017">
                  <c:v>1.0690482101048888</c:v>
                </c:pt>
                <c:pt idx="1018">
                  <c:v>1.0690734557423116</c:v>
                </c:pt>
                <c:pt idx="1019">
                  <c:v>1.0691511719926461</c:v>
                </c:pt>
                <c:pt idx="1020">
                  <c:v>1.0692457949031449</c:v>
                </c:pt>
                <c:pt idx="1021">
                  <c:v>1.0692844880819659</c:v>
                </c:pt>
                <c:pt idx="1022">
                  <c:v>1.0694633259959188</c:v>
                </c:pt>
                <c:pt idx="1023">
                  <c:v>1.0696194424250938</c:v>
                </c:pt>
                <c:pt idx="1024">
                  <c:v>1.0697924424511454</c:v>
                </c:pt>
                <c:pt idx="1025">
                  <c:v>1.070094807327016</c:v>
                </c:pt>
                <c:pt idx="1026">
                  <c:v>1.0701218003876809</c:v>
                </c:pt>
                <c:pt idx="1027">
                  <c:v>1.0701275559114438</c:v>
                </c:pt>
                <c:pt idx="1028">
                  <c:v>1.0701837141591124</c:v>
                </c:pt>
                <c:pt idx="1029">
                  <c:v>1.0703590623930761</c:v>
                </c:pt>
                <c:pt idx="1030">
                  <c:v>1.0706031466313606</c:v>
                </c:pt>
                <c:pt idx="1031">
                  <c:v>1.0713330131027858</c:v>
                </c:pt>
                <c:pt idx="1032">
                  <c:v>1.0714369690448566</c:v>
                </c:pt>
                <c:pt idx="1033">
                  <c:v>1.0714376085075157</c:v>
                </c:pt>
                <c:pt idx="1034">
                  <c:v>1.0717378968544722</c:v>
                </c:pt>
                <c:pt idx="1035">
                  <c:v>1.0721914653988933</c:v>
                </c:pt>
                <c:pt idx="1036">
                  <c:v>1.0722300003192817</c:v>
                </c:pt>
                <c:pt idx="1037">
                  <c:v>1.0722641283162118</c:v>
                </c:pt>
                <c:pt idx="1038">
                  <c:v>1.0723627840294265</c:v>
                </c:pt>
                <c:pt idx="1039">
                  <c:v>1.0725673749717366</c:v>
                </c:pt>
                <c:pt idx="1040">
                  <c:v>1.0727586747131921</c:v>
                </c:pt>
                <c:pt idx="1041">
                  <c:v>1.0728512133406867</c:v>
                </c:pt>
                <c:pt idx="1042">
                  <c:v>1.0729169850907041</c:v>
                </c:pt>
                <c:pt idx="1043">
                  <c:v>1.0731160360648753</c:v>
                </c:pt>
                <c:pt idx="1044">
                  <c:v>1.0732075313154226</c:v>
                </c:pt>
                <c:pt idx="1045">
                  <c:v>1.0733982918526817</c:v>
                </c:pt>
                <c:pt idx="1046">
                  <c:v>1.0735141018005681</c:v>
                </c:pt>
                <c:pt idx="1047">
                  <c:v>1.0735531501058224</c:v>
                </c:pt>
                <c:pt idx="1048">
                  <c:v>1.073648319448169</c:v>
                </c:pt>
                <c:pt idx="1049">
                  <c:v>1.0737173492924381</c:v>
                </c:pt>
                <c:pt idx="1050">
                  <c:v>1.0738904750888025</c:v>
                </c:pt>
                <c:pt idx="1051">
                  <c:v>1.0739082004488445</c:v>
                </c:pt>
                <c:pt idx="1052">
                  <c:v>1.0739394854438524</c:v>
                </c:pt>
                <c:pt idx="1053">
                  <c:v>1.0740053239110061</c:v>
                </c:pt>
                <c:pt idx="1054">
                  <c:v>1.0750986129657032</c:v>
                </c:pt>
                <c:pt idx="1055">
                  <c:v>1.0754353885887646</c:v>
                </c:pt>
                <c:pt idx="1056">
                  <c:v>1.075778061263255</c:v>
                </c:pt>
                <c:pt idx="1057">
                  <c:v>1.0759133382386523</c:v>
                </c:pt>
                <c:pt idx="1058">
                  <c:v>1.0765059645649373</c:v>
                </c:pt>
                <c:pt idx="1059">
                  <c:v>1.0767859791266117</c:v>
                </c:pt>
                <c:pt idx="1060">
                  <c:v>1.0768482784657787</c:v>
                </c:pt>
                <c:pt idx="1061">
                  <c:v>1.0771786095632441</c:v>
                </c:pt>
                <c:pt idx="1062">
                  <c:v>1.0772101161345102</c:v>
                </c:pt>
                <c:pt idx="1063">
                  <c:v>1.0778005091261165</c:v>
                </c:pt>
                <c:pt idx="1064">
                  <c:v>1.0779297019571374</c:v>
                </c:pt>
                <c:pt idx="1065">
                  <c:v>1.0781074621498272</c:v>
                </c:pt>
                <c:pt idx="1066">
                  <c:v>1.0783125089576082</c:v>
                </c:pt>
                <c:pt idx="1067">
                  <c:v>1.0784431023785659</c:v>
                </c:pt>
                <c:pt idx="1068">
                  <c:v>1.0785092169425015</c:v>
                </c:pt>
                <c:pt idx="1069">
                  <c:v>1.0785266264629561</c:v>
                </c:pt>
                <c:pt idx="1070">
                  <c:v>1.0790429873449285</c:v>
                </c:pt>
                <c:pt idx="1071">
                  <c:v>1.0792347851230708</c:v>
                </c:pt>
                <c:pt idx="1072">
                  <c:v>1.0792574964910551</c:v>
                </c:pt>
                <c:pt idx="1073">
                  <c:v>1.0797573636060807</c:v>
                </c:pt>
                <c:pt idx="1074">
                  <c:v>1.0798570778071146</c:v>
                </c:pt>
                <c:pt idx="1075">
                  <c:v>1.0798807260559122</c:v>
                </c:pt>
                <c:pt idx="1076">
                  <c:v>1.0803140824576001</c:v>
                </c:pt>
                <c:pt idx="1077">
                  <c:v>1.080692839814265</c:v>
                </c:pt>
                <c:pt idx="1078">
                  <c:v>1.0808633426253713</c:v>
                </c:pt>
                <c:pt idx="1079">
                  <c:v>1.0813962737804335</c:v>
                </c:pt>
                <c:pt idx="1080">
                  <c:v>1.0814699295907588</c:v>
                </c:pt>
                <c:pt idx="1081">
                  <c:v>1.0817679458616363</c:v>
                </c:pt>
                <c:pt idx="1082">
                  <c:v>1.0821568167358602</c:v>
                </c:pt>
                <c:pt idx="1083">
                  <c:v>1.0821966765012012</c:v>
                </c:pt>
                <c:pt idx="1084">
                  <c:v>1.0823466341065422</c:v>
                </c:pt>
                <c:pt idx="1085">
                  <c:v>1.0824129879786966</c:v>
                </c:pt>
                <c:pt idx="1086">
                  <c:v>1.083187334136966</c:v>
                </c:pt>
                <c:pt idx="1087">
                  <c:v>1.0832435713199131</c:v>
                </c:pt>
                <c:pt idx="1088">
                  <c:v>1.0834007761667064</c:v>
                </c:pt>
                <c:pt idx="1089">
                  <c:v>1.0834181947632853</c:v>
                </c:pt>
                <c:pt idx="1090">
                  <c:v>1.0835880276858467</c:v>
                </c:pt>
                <c:pt idx="1091">
                  <c:v>1.0836066848980059</c:v>
                </c:pt>
                <c:pt idx="1092">
                  <c:v>1.083660939002038</c:v>
                </c:pt>
                <c:pt idx="1093">
                  <c:v>1.0839328632278635</c:v>
                </c:pt>
                <c:pt idx="1094">
                  <c:v>1.0841103167491746</c:v>
                </c:pt>
                <c:pt idx="1095">
                  <c:v>1.0849434029122749</c:v>
                </c:pt>
                <c:pt idx="1096">
                  <c:v>1.0859120494608618</c:v>
                </c:pt>
                <c:pt idx="1097">
                  <c:v>1.0861109800528581</c:v>
                </c:pt>
                <c:pt idx="1098">
                  <c:v>1.0861775647003684</c:v>
                </c:pt>
                <c:pt idx="1099">
                  <c:v>1.0867210349412499</c:v>
                </c:pt>
                <c:pt idx="1100">
                  <c:v>1.0870092270910567</c:v>
                </c:pt>
                <c:pt idx="1101">
                  <c:v>1.0870417335876614</c:v>
                </c:pt>
                <c:pt idx="1102">
                  <c:v>1.0873397343313882</c:v>
                </c:pt>
                <c:pt idx="1103">
                  <c:v>1.0874228496540757</c:v>
                </c:pt>
                <c:pt idx="1104">
                  <c:v>1.0878562656894994</c:v>
                </c:pt>
                <c:pt idx="1105">
                  <c:v>1.0878634237360534</c:v>
                </c:pt>
                <c:pt idx="1106">
                  <c:v>1.088514892644878</c:v>
                </c:pt>
                <c:pt idx="1107">
                  <c:v>1.0885518315368055</c:v>
                </c:pt>
                <c:pt idx="1108">
                  <c:v>1.0889047144105581</c:v>
                </c:pt>
                <c:pt idx="1109">
                  <c:v>1.0890516553552001</c:v>
                </c:pt>
                <c:pt idx="1110">
                  <c:v>1.0893091702294739</c:v>
                </c:pt>
                <c:pt idx="1111">
                  <c:v>1.0899894658287983</c:v>
                </c:pt>
                <c:pt idx="1112">
                  <c:v>1.0908299268608408</c:v>
                </c:pt>
                <c:pt idx="1113">
                  <c:v>1.0910647195639371</c:v>
                </c:pt>
                <c:pt idx="1114">
                  <c:v>1.0911214460235741</c:v>
                </c:pt>
                <c:pt idx="1115">
                  <c:v>1.0911716303323571</c:v>
                </c:pt>
                <c:pt idx="1116">
                  <c:v>1.091639773851192</c:v>
                </c:pt>
                <c:pt idx="1117">
                  <c:v>1.091656573550907</c:v>
                </c:pt>
                <c:pt idx="1118">
                  <c:v>1.0918495178600809</c:v>
                </c:pt>
                <c:pt idx="1119">
                  <c:v>1.0923263380631765</c:v>
                </c:pt>
                <c:pt idx="1120">
                  <c:v>1.0924007928574284</c:v>
                </c:pt>
                <c:pt idx="1121">
                  <c:v>1.0929197284277203</c:v>
                </c:pt>
                <c:pt idx="1122">
                  <c:v>1.0932520327673194</c:v>
                </c:pt>
                <c:pt idx="1123">
                  <c:v>1.093427220916749</c:v>
                </c:pt>
                <c:pt idx="1124">
                  <c:v>1.0934885853393268</c:v>
                </c:pt>
                <c:pt idx="1125">
                  <c:v>1.0936791105284451</c:v>
                </c:pt>
                <c:pt idx="1126">
                  <c:v>1.0942287827176285</c:v>
                </c:pt>
                <c:pt idx="1127">
                  <c:v>1.0947713283123803</c:v>
                </c:pt>
                <c:pt idx="1128">
                  <c:v>1.0948320170539751</c:v>
                </c:pt>
                <c:pt idx="1129">
                  <c:v>1.0950266213012319</c:v>
                </c:pt>
                <c:pt idx="1130">
                  <c:v>1.0954632573840297</c:v>
                </c:pt>
                <c:pt idx="1131">
                  <c:v>1.0958337196815096</c:v>
                </c:pt>
                <c:pt idx="1132">
                  <c:v>1.0959706303324368</c:v>
                </c:pt>
                <c:pt idx="1133">
                  <c:v>1.096392115988114</c:v>
                </c:pt>
                <c:pt idx="1134">
                  <c:v>1.0964593309264736</c:v>
                </c:pt>
                <c:pt idx="1135">
                  <c:v>1.0967765102920142</c:v>
                </c:pt>
                <c:pt idx="1136">
                  <c:v>1.0968374685575821</c:v>
                </c:pt>
                <c:pt idx="1137">
                  <c:v>1.096843748795884</c:v>
                </c:pt>
                <c:pt idx="1138">
                  <c:v>1.0968938066954648</c:v>
                </c:pt>
                <c:pt idx="1139">
                  <c:v>1.0969342092776624</c:v>
                </c:pt>
                <c:pt idx="1140">
                  <c:v>1.0969429707707441</c:v>
                </c:pt>
                <c:pt idx="1141">
                  <c:v>1.097054307129494</c:v>
                </c:pt>
                <c:pt idx="1142">
                  <c:v>1.0978942976038268</c:v>
                </c:pt>
                <c:pt idx="1143">
                  <c:v>1.0979400797878121</c:v>
                </c:pt>
                <c:pt idx="1144">
                  <c:v>1.0979616046342795</c:v>
                </c:pt>
                <c:pt idx="1145">
                  <c:v>1.0982469154678491</c:v>
                </c:pt>
                <c:pt idx="1146">
                  <c:v>1.0984195597923985</c:v>
                </c:pt>
                <c:pt idx="1147">
                  <c:v>1.098795752197828</c:v>
                </c:pt>
                <c:pt idx="1148">
                  <c:v>1.0990257307710183</c:v>
                </c:pt>
                <c:pt idx="1149">
                  <c:v>1.0993182004028039</c:v>
                </c:pt>
                <c:pt idx="1150">
                  <c:v>1.0995175406028108</c:v>
                </c:pt>
                <c:pt idx="1151">
                  <c:v>1.100518023456307</c:v>
                </c:pt>
                <c:pt idx="1152">
                  <c:v>1.1007019050657092</c:v>
                </c:pt>
                <c:pt idx="1153">
                  <c:v>1.1012058124721491</c:v>
                </c:pt>
                <c:pt idx="1154">
                  <c:v>1.1013652062778625</c:v>
                </c:pt>
                <c:pt idx="1155">
                  <c:v>1.1014500110730641</c:v>
                </c:pt>
                <c:pt idx="1156">
                  <c:v>1.1018361786714197</c:v>
                </c:pt>
                <c:pt idx="1157">
                  <c:v>1.1019732453963833</c:v>
                </c:pt>
                <c:pt idx="1158">
                  <c:v>1.1023595964403246</c:v>
                </c:pt>
                <c:pt idx="1159">
                  <c:v>1.1026922944735595</c:v>
                </c:pt>
                <c:pt idx="1160">
                  <c:v>1.1027468211904823</c:v>
                </c:pt>
                <c:pt idx="1161">
                  <c:v>1.1028944214793135</c:v>
                </c:pt>
                <c:pt idx="1162">
                  <c:v>1.1029620350451865</c:v>
                </c:pt>
                <c:pt idx="1163">
                  <c:v>1.1030171284719363</c:v>
                </c:pt>
                <c:pt idx="1164">
                  <c:v>1.1035902725092488</c:v>
                </c:pt>
                <c:pt idx="1165">
                  <c:v>1.1039695725894543</c:v>
                </c:pt>
                <c:pt idx="1166">
                  <c:v>1.1047156553351711</c:v>
                </c:pt>
                <c:pt idx="1167">
                  <c:v>1.1052484192240017</c:v>
                </c:pt>
                <c:pt idx="1168">
                  <c:v>1.105259727910757</c:v>
                </c:pt>
                <c:pt idx="1169">
                  <c:v>1.1053274864830775</c:v>
                </c:pt>
                <c:pt idx="1170">
                  <c:v>1.1056452332755276</c:v>
                </c:pt>
                <c:pt idx="1171">
                  <c:v>1.1060075553491426</c:v>
                </c:pt>
                <c:pt idx="1172">
                  <c:v>1.1062949209995558</c:v>
                </c:pt>
                <c:pt idx="1173">
                  <c:v>1.1062979419695818</c:v>
                </c:pt>
                <c:pt idx="1174">
                  <c:v>1.1063304701016079</c:v>
                </c:pt>
                <c:pt idx="1175">
                  <c:v>1.1066770291324606</c:v>
                </c:pt>
                <c:pt idx="1176">
                  <c:v>1.1070322172964981</c:v>
                </c:pt>
                <c:pt idx="1177">
                  <c:v>1.1070897398199169</c:v>
                </c:pt>
                <c:pt idx="1178">
                  <c:v>1.1071688633274526</c:v>
                </c:pt>
                <c:pt idx="1179">
                  <c:v>1.1074059162436067</c:v>
                </c:pt>
                <c:pt idx="1180">
                  <c:v>1.1074390326935495</c:v>
                </c:pt>
                <c:pt idx="1181">
                  <c:v>1.1078273000386685</c:v>
                </c:pt>
                <c:pt idx="1182">
                  <c:v>1.1079823131124922</c:v>
                </c:pt>
                <c:pt idx="1183">
                  <c:v>1.1084924491878929</c:v>
                </c:pt>
                <c:pt idx="1184">
                  <c:v>1.1085086505495281</c:v>
                </c:pt>
                <c:pt idx="1185">
                  <c:v>1.1089597748157389</c:v>
                </c:pt>
                <c:pt idx="1186">
                  <c:v>1.1090087025484177</c:v>
                </c:pt>
                <c:pt idx="1187">
                  <c:v>1.1092489754538306</c:v>
                </c:pt>
                <c:pt idx="1188">
                  <c:v>1.1103585312165019</c:v>
                </c:pt>
                <c:pt idx="1189">
                  <c:v>1.1103894294459864</c:v>
                </c:pt>
                <c:pt idx="1190">
                  <c:v>1.1105797250094986</c:v>
                </c:pt>
                <c:pt idx="1191">
                  <c:v>1.1105867989928329</c:v>
                </c:pt>
                <c:pt idx="1192">
                  <c:v>1.1108859974554435</c:v>
                </c:pt>
                <c:pt idx="1193">
                  <c:v>1.1108926871058</c:v>
                </c:pt>
                <c:pt idx="1194">
                  <c:v>1.1115088083996596</c:v>
                </c:pt>
                <c:pt idx="1195">
                  <c:v>1.1119663130015456</c:v>
                </c:pt>
                <c:pt idx="1196">
                  <c:v>1.1122909674986836</c:v>
                </c:pt>
                <c:pt idx="1197">
                  <c:v>1.1126393936607932</c:v>
                </c:pt>
                <c:pt idx="1198">
                  <c:v>1.1128584744228613</c:v>
                </c:pt>
                <c:pt idx="1199">
                  <c:v>1.1129612454688218</c:v>
                </c:pt>
                <c:pt idx="1200">
                  <c:v>1.113106886360212</c:v>
                </c:pt>
                <c:pt idx="1201">
                  <c:v>1.1131338776756341</c:v>
                </c:pt>
                <c:pt idx="1202">
                  <c:v>1.1132693151466677</c:v>
                </c:pt>
                <c:pt idx="1203">
                  <c:v>1.1137136521498945</c:v>
                </c:pt>
                <c:pt idx="1204">
                  <c:v>1.1140068534562537</c:v>
                </c:pt>
                <c:pt idx="1205">
                  <c:v>1.1142312769265974</c:v>
                </c:pt>
                <c:pt idx="1206">
                  <c:v>1.1143022816477346</c:v>
                </c:pt>
                <c:pt idx="1207">
                  <c:v>1.1143574071099764</c:v>
                </c:pt>
                <c:pt idx="1208">
                  <c:v>1.1151415336400592</c:v>
                </c:pt>
                <c:pt idx="1209">
                  <c:v>1.1161251956290941</c:v>
                </c:pt>
                <c:pt idx="1210">
                  <c:v>1.1162875370723742</c:v>
                </c:pt>
                <c:pt idx="1211">
                  <c:v>1.1163469706891638</c:v>
                </c:pt>
                <c:pt idx="1212">
                  <c:v>1.1163717950074674</c:v>
                </c:pt>
                <c:pt idx="1213">
                  <c:v>1.1163959920028226</c:v>
                </c:pt>
                <c:pt idx="1214">
                  <c:v>1.1165702279080787</c:v>
                </c:pt>
                <c:pt idx="1215">
                  <c:v>1.1166134532127934</c:v>
                </c:pt>
                <c:pt idx="1216">
                  <c:v>1.1169632333975033</c:v>
                </c:pt>
                <c:pt idx="1217">
                  <c:v>1.1174596390319136</c:v>
                </c:pt>
                <c:pt idx="1218">
                  <c:v>1.1182034972818062</c:v>
                </c:pt>
                <c:pt idx="1219">
                  <c:v>1.1196062351006351</c:v>
                </c:pt>
                <c:pt idx="1220">
                  <c:v>1.1198426850216952</c:v>
                </c:pt>
                <c:pt idx="1221">
                  <c:v>1.1200657681467361</c:v>
                </c:pt>
                <c:pt idx="1222">
                  <c:v>1.1206357755979139</c:v>
                </c:pt>
                <c:pt idx="1223">
                  <c:v>1.1207101392685976</c:v>
                </c:pt>
                <c:pt idx="1224">
                  <c:v>1.1207507453309873</c:v>
                </c:pt>
                <c:pt idx="1225">
                  <c:v>1.1209093433014061</c:v>
                </c:pt>
                <c:pt idx="1226">
                  <c:v>1.1209538472582994</c:v>
                </c:pt>
                <c:pt idx="1227">
                  <c:v>1.1211495017727835</c:v>
                </c:pt>
                <c:pt idx="1228">
                  <c:v>1.1212891731553032</c:v>
                </c:pt>
                <c:pt idx="1229">
                  <c:v>1.1213606276429873</c:v>
                </c:pt>
                <c:pt idx="1230">
                  <c:v>1.121605169889577</c:v>
                </c:pt>
                <c:pt idx="1231">
                  <c:v>1.1224679008563054</c:v>
                </c:pt>
                <c:pt idx="1232">
                  <c:v>1.1227439182523502</c:v>
                </c:pt>
                <c:pt idx="1233">
                  <c:v>1.1230441471657977</c:v>
                </c:pt>
                <c:pt idx="1234">
                  <c:v>1.1236435657781676</c:v>
                </c:pt>
                <c:pt idx="1235">
                  <c:v>1.1236739689825892</c:v>
                </c:pt>
                <c:pt idx="1236">
                  <c:v>1.1240020416976362</c:v>
                </c:pt>
                <c:pt idx="1237">
                  <c:v>1.1240375144211767</c:v>
                </c:pt>
                <c:pt idx="1238">
                  <c:v>1.1243541363644416</c:v>
                </c:pt>
                <c:pt idx="1239">
                  <c:v>1.1248538266959363</c:v>
                </c:pt>
                <c:pt idx="1240">
                  <c:v>1.1250112508419647</c:v>
                </c:pt>
                <c:pt idx="1241">
                  <c:v>1.125138064403691</c:v>
                </c:pt>
                <c:pt idx="1242">
                  <c:v>1.1255064127307968</c:v>
                </c:pt>
                <c:pt idx="1243">
                  <c:v>1.1259141758568996</c:v>
                </c:pt>
                <c:pt idx="1244">
                  <c:v>1.1267889338115979</c:v>
                </c:pt>
                <c:pt idx="1245">
                  <c:v>1.1269931299766101</c:v>
                </c:pt>
                <c:pt idx="1246">
                  <c:v>1.1273085329793238</c:v>
                </c:pt>
                <c:pt idx="1247">
                  <c:v>1.127369943819045</c:v>
                </c:pt>
                <c:pt idx="1248">
                  <c:v>1.1277593119282088</c:v>
                </c:pt>
                <c:pt idx="1249">
                  <c:v>1.1281258353682833</c:v>
                </c:pt>
                <c:pt idx="1250">
                  <c:v>1.1282719964799264</c:v>
                </c:pt>
                <c:pt idx="1251">
                  <c:v>1.128326357526553</c:v>
                </c:pt>
                <c:pt idx="1252">
                  <c:v>1.1287291207708392</c:v>
                </c:pt>
                <c:pt idx="1253">
                  <c:v>1.128923982131754</c:v>
                </c:pt>
                <c:pt idx="1254">
                  <c:v>1.1289666796902484</c:v>
                </c:pt>
                <c:pt idx="1255">
                  <c:v>1.1291248524058479</c:v>
                </c:pt>
                <c:pt idx="1256">
                  <c:v>1.1292962976880194</c:v>
                </c:pt>
                <c:pt idx="1257">
                  <c:v>1.1293087191732067</c:v>
                </c:pt>
                <c:pt idx="1258">
                  <c:v>1.1296500507853524</c:v>
                </c:pt>
                <c:pt idx="1259">
                  <c:v>1.1298110575033518</c:v>
                </c:pt>
                <c:pt idx="1260">
                  <c:v>1.1301520947500547</c:v>
                </c:pt>
                <c:pt idx="1261">
                  <c:v>1.1303074897715701</c:v>
                </c:pt>
                <c:pt idx="1262">
                  <c:v>1.1310723933428204</c:v>
                </c:pt>
                <c:pt idx="1263">
                  <c:v>1.1311677602262098</c:v>
                </c:pt>
                <c:pt idx="1264">
                  <c:v>1.1313727499201023</c:v>
                </c:pt>
                <c:pt idx="1265">
                  <c:v>1.131783986675605</c:v>
                </c:pt>
                <c:pt idx="1266">
                  <c:v>1.1319148431693837</c:v>
                </c:pt>
                <c:pt idx="1267">
                  <c:v>1.1327315872400108</c:v>
                </c:pt>
                <c:pt idx="1268">
                  <c:v>1.1329538455884185</c:v>
                </c:pt>
                <c:pt idx="1269">
                  <c:v>1.1333347812773105</c:v>
                </c:pt>
                <c:pt idx="1270">
                  <c:v>1.1334395151840102</c:v>
                </c:pt>
                <c:pt idx="1271">
                  <c:v>1.1335968926108111</c:v>
                </c:pt>
                <c:pt idx="1272">
                  <c:v>1.1336409818384625</c:v>
                </c:pt>
                <c:pt idx="1273">
                  <c:v>1.1350062049746037</c:v>
                </c:pt>
                <c:pt idx="1274">
                  <c:v>1.1351146228750617</c:v>
                </c:pt>
                <c:pt idx="1275">
                  <c:v>1.1353582268877302</c:v>
                </c:pt>
                <c:pt idx="1276">
                  <c:v>1.135467865754902</c:v>
                </c:pt>
                <c:pt idx="1277">
                  <c:v>1.1379770283042254</c:v>
                </c:pt>
                <c:pt idx="1278">
                  <c:v>1.1380467926291389</c:v>
                </c:pt>
                <c:pt idx="1279">
                  <c:v>1.138290266218736</c:v>
                </c:pt>
                <c:pt idx="1280">
                  <c:v>1.1386526540035375</c:v>
                </c:pt>
                <c:pt idx="1281">
                  <c:v>1.1388590001063892</c:v>
                </c:pt>
                <c:pt idx="1282">
                  <c:v>1.1394169646137484</c:v>
                </c:pt>
                <c:pt idx="1283">
                  <c:v>1.1394248422967381</c:v>
                </c:pt>
                <c:pt idx="1284">
                  <c:v>1.1396103863151479</c:v>
                </c:pt>
                <c:pt idx="1285">
                  <c:v>1.1397200696342198</c:v>
                </c:pt>
                <c:pt idx="1286">
                  <c:v>1.1398131580289943</c:v>
                </c:pt>
                <c:pt idx="1287">
                  <c:v>1.1400099329141951</c:v>
                </c:pt>
                <c:pt idx="1288">
                  <c:v>1.1412198828146758</c:v>
                </c:pt>
                <c:pt idx="1289">
                  <c:v>1.1412301985894393</c:v>
                </c:pt>
                <c:pt idx="1290">
                  <c:v>1.1424068410353907</c:v>
                </c:pt>
                <c:pt idx="1291">
                  <c:v>1.1429812131659394</c:v>
                </c:pt>
                <c:pt idx="1292">
                  <c:v>1.1431436628454357</c:v>
                </c:pt>
                <c:pt idx="1293">
                  <c:v>1.1432267636263904</c:v>
                </c:pt>
                <c:pt idx="1294">
                  <c:v>1.1435017536425596</c:v>
                </c:pt>
                <c:pt idx="1295">
                  <c:v>1.1437698436355175</c:v>
                </c:pt>
                <c:pt idx="1296">
                  <c:v>1.1437773695909639</c:v>
                </c:pt>
                <c:pt idx="1297">
                  <c:v>1.144009953640996</c:v>
                </c:pt>
                <c:pt idx="1298">
                  <c:v>1.1440159170678281</c:v>
                </c:pt>
                <c:pt idx="1299">
                  <c:v>1.1442232350987105</c:v>
                </c:pt>
                <c:pt idx="1300">
                  <c:v>1.1455636398714351</c:v>
                </c:pt>
                <c:pt idx="1301">
                  <c:v>1.1457501835320572</c:v>
                </c:pt>
                <c:pt idx="1302">
                  <c:v>1.1461518827396855</c:v>
                </c:pt>
                <c:pt idx="1303">
                  <c:v>1.1463690037520189</c:v>
                </c:pt>
                <c:pt idx="1304">
                  <c:v>1.1469564430607948</c:v>
                </c:pt>
                <c:pt idx="1305">
                  <c:v>1.1473376842320537</c:v>
                </c:pt>
                <c:pt idx="1306">
                  <c:v>1.1475416212588407</c:v>
                </c:pt>
                <c:pt idx="1307">
                  <c:v>1.1479173851764801</c:v>
                </c:pt>
                <c:pt idx="1308">
                  <c:v>1.1481254102295935</c:v>
                </c:pt>
                <c:pt idx="1309">
                  <c:v>1.148364864538636</c:v>
                </c:pt>
                <c:pt idx="1310">
                  <c:v>1.1488275473121041</c:v>
                </c:pt>
                <c:pt idx="1311">
                  <c:v>1.1494429420599497</c:v>
                </c:pt>
                <c:pt idx="1312">
                  <c:v>1.1500154268701941</c:v>
                </c:pt>
                <c:pt idx="1313">
                  <c:v>1.1502026954601121</c:v>
                </c:pt>
                <c:pt idx="1314">
                  <c:v>1.150234889087149</c:v>
                </c:pt>
                <c:pt idx="1315">
                  <c:v>1.1506059557152877</c:v>
                </c:pt>
                <c:pt idx="1316">
                  <c:v>1.1522479148922802</c:v>
                </c:pt>
                <c:pt idx="1317">
                  <c:v>1.1523588184961739</c:v>
                </c:pt>
                <c:pt idx="1318">
                  <c:v>1.1525165518030365</c:v>
                </c:pt>
                <c:pt idx="1319">
                  <c:v>1.1525452138877883</c:v>
                </c:pt>
                <c:pt idx="1320">
                  <c:v>1.155012115873572</c:v>
                </c:pt>
                <c:pt idx="1321">
                  <c:v>1.1550170031668394</c:v>
                </c:pt>
                <c:pt idx="1322">
                  <c:v>1.1569761834698447</c:v>
                </c:pt>
                <c:pt idx="1323">
                  <c:v>1.1570241320553056</c:v>
                </c:pt>
                <c:pt idx="1324">
                  <c:v>1.1571628276384556</c:v>
                </c:pt>
                <c:pt idx="1325">
                  <c:v>1.1578135426753771</c:v>
                </c:pt>
                <c:pt idx="1326">
                  <c:v>1.1580437733372295</c:v>
                </c:pt>
                <c:pt idx="1327">
                  <c:v>1.1582194712882274</c:v>
                </c:pt>
                <c:pt idx="1328">
                  <c:v>1.158253633489682</c:v>
                </c:pt>
                <c:pt idx="1329">
                  <c:v>1.1586144382485253</c:v>
                </c:pt>
                <c:pt idx="1330">
                  <c:v>1.1586329050689235</c:v>
                </c:pt>
                <c:pt idx="1331">
                  <c:v>1.1586402851332955</c:v>
                </c:pt>
                <c:pt idx="1332">
                  <c:v>1.15867796802759</c:v>
                </c:pt>
                <c:pt idx="1333">
                  <c:v>1.1588388497990971</c:v>
                </c:pt>
                <c:pt idx="1334">
                  <c:v>1.1595055269808641</c:v>
                </c:pt>
                <c:pt idx="1335">
                  <c:v>1.1601129005579365</c:v>
                </c:pt>
                <c:pt idx="1336">
                  <c:v>1.1606830179285745</c:v>
                </c:pt>
                <c:pt idx="1337">
                  <c:v>1.1622097151296911</c:v>
                </c:pt>
                <c:pt idx="1338">
                  <c:v>1.1624460473475842</c:v>
                </c:pt>
                <c:pt idx="1339">
                  <c:v>1.1627262294013399</c:v>
                </c:pt>
                <c:pt idx="1340">
                  <c:v>1.1630776613983016</c:v>
                </c:pt>
                <c:pt idx="1341">
                  <c:v>1.163090454455334</c:v>
                </c:pt>
                <c:pt idx="1342">
                  <c:v>1.1632670570433741</c:v>
                </c:pt>
                <c:pt idx="1343">
                  <c:v>1.1634300353780671</c:v>
                </c:pt>
                <c:pt idx="1344">
                  <c:v>1.1636748976545219</c:v>
                </c:pt>
                <c:pt idx="1345">
                  <c:v>1.1646801164554508</c:v>
                </c:pt>
                <c:pt idx="1346">
                  <c:v>1.1648826083724357</c:v>
                </c:pt>
                <c:pt idx="1347">
                  <c:v>1.1651421539816977</c:v>
                </c:pt>
                <c:pt idx="1348">
                  <c:v>1.1662620947479203</c:v>
                </c:pt>
                <c:pt idx="1349">
                  <c:v>1.1664889749349703</c:v>
                </c:pt>
                <c:pt idx="1350">
                  <c:v>1.1665842497213781</c:v>
                </c:pt>
                <c:pt idx="1351">
                  <c:v>1.1671779306762635</c:v>
                </c:pt>
                <c:pt idx="1352">
                  <c:v>1.1683010101074045</c:v>
                </c:pt>
                <c:pt idx="1353">
                  <c:v>1.168642112326516</c:v>
                </c:pt>
                <c:pt idx="1354">
                  <c:v>1.1690081905362433</c:v>
                </c:pt>
                <c:pt idx="1355">
                  <c:v>1.1694094710193812</c:v>
                </c:pt>
                <c:pt idx="1356">
                  <c:v>1.1695277262157562</c:v>
                </c:pt>
                <c:pt idx="1357">
                  <c:v>1.1701659736466987</c:v>
                </c:pt>
                <c:pt idx="1358">
                  <c:v>1.1710660572490028</c:v>
                </c:pt>
                <c:pt idx="1359">
                  <c:v>1.1719787199106004</c:v>
                </c:pt>
                <c:pt idx="1360">
                  <c:v>1.1726755530311064</c:v>
                </c:pt>
                <c:pt idx="1361">
                  <c:v>1.1729296836718359</c:v>
                </c:pt>
                <c:pt idx="1362">
                  <c:v>1.1731381696264118</c:v>
                </c:pt>
                <c:pt idx="1363">
                  <c:v>1.1731568679363635</c:v>
                </c:pt>
                <c:pt idx="1364">
                  <c:v>1.1746285423767255</c:v>
                </c:pt>
                <c:pt idx="1365">
                  <c:v>1.1768157812729574</c:v>
                </c:pt>
                <c:pt idx="1366">
                  <c:v>1.1771474087334393</c:v>
                </c:pt>
                <c:pt idx="1367">
                  <c:v>1.1775309696652878</c:v>
                </c:pt>
                <c:pt idx="1368">
                  <c:v>1.1779438111941578</c:v>
                </c:pt>
                <c:pt idx="1369">
                  <c:v>1.1779494397333741</c:v>
                </c:pt>
                <c:pt idx="1370">
                  <c:v>1.1782929056789935</c:v>
                </c:pt>
                <c:pt idx="1371">
                  <c:v>1.1793639608863344</c:v>
                </c:pt>
                <c:pt idx="1372">
                  <c:v>1.1817034054672158</c:v>
                </c:pt>
                <c:pt idx="1373">
                  <c:v>1.1826919891603915</c:v>
                </c:pt>
                <c:pt idx="1374">
                  <c:v>1.1828345187203093</c:v>
                </c:pt>
                <c:pt idx="1375">
                  <c:v>1.1838745779955164</c:v>
                </c:pt>
                <c:pt idx="1376">
                  <c:v>1.1840891191943408</c:v>
                </c:pt>
                <c:pt idx="1377">
                  <c:v>1.1845144803805319</c:v>
                </c:pt>
                <c:pt idx="1378">
                  <c:v>1.1856525476422946</c:v>
                </c:pt>
                <c:pt idx="1379">
                  <c:v>1.1870548320805829</c:v>
                </c:pt>
                <c:pt idx="1380">
                  <c:v>1.1879407824441521</c:v>
                </c:pt>
                <c:pt idx="1381">
                  <c:v>1.1883750471541306</c:v>
                </c:pt>
                <c:pt idx="1382">
                  <c:v>1.1892071914980518</c:v>
                </c:pt>
                <c:pt idx="1383">
                  <c:v>1.1922663622276053</c:v>
                </c:pt>
                <c:pt idx="1384">
                  <c:v>1.192508154469746</c:v>
                </c:pt>
                <c:pt idx="1385">
                  <c:v>1.1938285821652137</c:v>
                </c:pt>
                <c:pt idx="1386">
                  <c:v>1.1963073106380511</c:v>
                </c:pt>
                <c:pt idx="1387">
                  <c:v>1.1971940891638926</c:v>
                </c:pt>
                <c:pt idx="1388">
                  <c:v>1.1990474695030284</c:v>
                </c:pt>
                <c:pt idx="1389">
                  <c:v>1.2009681189375914</c:v>
                </c:pt>
                <c:pt idx="1390">
                  <c:v>1.2017281002031548</c:v>
                </c:pt>
                <c:pt idx="1391">
                  <c:v>1.2036004525995494</c:v>
                </c:pt>
                <c:pt idx="1392">
                  <c:v>1.2037964469786826</c:v>
                </c:pt>
                <c:pt idx="1393">
                  <c:v>1.2042184971654053</c:v>
                </c:pt>
                <c:pt idx="1394">
                  <c:v>1.2073884602001022</c:v>
                </c:pt>
                <c:pt idx="1395">
                  <c:v>1.2106380301193354</c:v>
                </c:pt>
                <c:pt idx="1396">
                  <c:v>1.2109357287496225</c:v>
                </c:pt>
                <c:pt idx="1397">
                  <c:v>1.2121314517511628</c:v>
                </c:pt>
                <c:pt idx="1398">
                  <c:v>1.2135327443945418</c:v>
                </c:pt>
                <c:pt idx="1399">
                  <c:v>1.2171426916361134</c:v>
                </c:pt>
                <c:pt idx="1400">
                  <c:v>1.2198094789068967</c:v>
                </c:pt>
                <c:pt idx="1401">
                  <c:v>1.2221933868871639</c:v>
                </c:pt>
                <c:pt idx="1402">
                  <c:v>1.2238981631956802</c:v>
                </c:pt>
                <c:pt idx="1403">
                  <c:v>1.2274058369961651</c:v>
                </c:pt>
                <c:pt idx="1404">
                  <c:v>1.2286384577210174</c:v>
                </c:pt>
                <c:pt idx="1405">
                  <c:v>1.231670113672382</c:v>
                </c:pt>
                <c:pt idx="1406">
                  <c:v>1.2350878918390142</c:v>
                </c:pt>
                <c:pt idx="1407">
                  <c:v>1.2374474520267877</c:v>
                </c:pt>
                <c:pt idx="1408">
                  <c:v>1.2379635861440144</c:v>
                </c:pt>
                <c:pt idx="1409">
                  <c:v>1.2380394802013694</c:v>
                </c:pt>
                <c:pt idx="1410">
                  <c:v>1.2436745811852929</c:v>
                </c:pt>
                <c:pt idx="1411">
                  <c:v>1.2442653780633846</c:v>
                </c:pt>
                <c:pt idx="1412">
                  <c:v>1.2494550840338563</c:v>
                </c:pt>
                <c:pt idx="1413">
                  <c:v>1.2504369343385788</c:v>
                </c:pt>
                <c:pt idx="1414">
                  <c:v>1.2548489468855049</c:v>
                </c:pt>
                <c:pt idx="1415">
                  <c:v>1.2687338753660542</c:v>
                </c:pt>
                <c:pt idx="1416">
                  <c:v>1.2796244002766639</c:v>
                </c:pt>
                <c:pt idx="1417">
                  <c:v>1.2856955896964242</c:v>
                </c:pt>
                <c:pt idx="1418">
                  <c:v>1.2865185409635629</c:v>
                </c:pt>
                <c:pt idx="1419">
                  <c:v>1.2867624092482626</c:v>
                </c:pt>
                <c:pt idx="1420">
                  <c:v>1.291518094296948</c:v>
                </c:pt>
                <c:pt idx="1421">
                  <c:v>1.2936950068746071</c:v>
                </c:pt>
                <c:pt idx="1422">
                  <c:v>1.2987224487482076</c:v>
                </c:pt>
                <c:pt idx="1423">
                  <c:v>1.3000640200978888</c:v>
                </c:pt>
                <c:pt idx="1424">
                  <c:v>1.3010412369816919</c:v>
                </c:pt>
                <c:pt idx="1425">
                  <c:v>1.306187560332646</c:v>
                </c:pt>
                <c:pt idx="1426">
                  <c:v>1.3073160454868271</c:v>
                </c:pt>
                <c:pt idx="1427">
                  <c:v>1.3134737440926847</c:v>
                </c:pt>
                <c:pt idx="1428">
                  <c:v>1.3295794823266329</c:v>
                </c:pt>
                <c:pt idx="1429">
                  <c:v>1.3516964438180292</c:v>
                </c:pt>
                <c:pt idx="1430">
                  <c:v>1.3592364855214891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'T2-private.LLC.4096-pref'!$CI$4</c:f>
              <c:strCache>
                <c:ptCount val="1"/>
                <c:pt idx="0">
                  <c:v>random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val>
            <c:numRef>
              <c:f>'T2-private.LLC.4096-pref'!$CI$5:$CI$1435</c:f>
              <c:numCache>
                <c:formatCode>General</c:formatCode>
                <c:ptCount val="143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</c:v>
                </c:pt>
                <c:pt idx="220">
                  <c:v>1</c:v>
                </c:pt>
                <c:pt idx="221">
                  <c:v>1</c:v>
                </c:pt>
                <c:pt idx="222">
                  <c:v>1</c:v>
                </c:pt>
                <c:pt idx="223">
                  <c:v>1</c:v>
                </c:pt>
                <c:pt idx="224">
                  <c:v>1</c:v>
                </c:pt>
                <c:pt idx="225">
                  <c:v>1</c:v>
                </c:pt>
                <c:pt idx="226">
                  <c:v>1</c:v>
                </c:pt>
                <c:pt idx="227">
                  <c:v>1</c:v>
                </c:pt>
                <c:pt idx="228">
                  <c:v>1</c:v>
                </c:pt>
                <c:pt idx="229">
                  <c:v>1</c:v>
                </c:pt>
                <c:pt idx="230">
                  <c:v>1</c:v>
                </c:pt>
                <c:pt idx="231">
                  <c:v>1</c:v>
                </c:pt>
                <c:pt idx="232">
                  <c:v>1</c:v>
                </c:pt>
                <c:pt idx="233">
                  <c:v>1</c:v>
                </c:pt>
                <c:pt idx="234">
                  <c:v>1</c:v>
                </c:pt>
                <c:pt idx="235">
                  <c:v>1</c:v>
                </c:pt>
                <c:pt idx="236">
                  <c:v>1</c:v>
                </c:pt>
                <c:pt idx="237">
                  <c:v>1</c:v>
                </c:pt>
                <c:pt idx="238">
                  <c:v>1</c:v>
                </c:pt>
                <c:pt idx="239">
                  <c:v>1</c:v>
                </c:pt>
                <c:pt idx="240">
                  <c:v>1</c:v>
                </c:pt>
                <c:pt idx="241">
                  <c:v>1</c:v>
                </c:pt>
                <c:pt idx="242">
                  <c:v>1</c:v>
                </c:pt>
                <c:pt idx="243">
                  <c:v>1</c:v>
                </c:pt>
                <c:pt idx="244">
                  <c:v>1</c:v>
                </c:pt>
                <c:pt idx="245">
                  <c:v>1</c:v>
                </c:pt>
                <c:pt idx="246">
                  <c:v>1</c:v>
                </c:pt>
                <c:pt idx="247">
                  <c:v>1</c:v>
                </c:pt>
                <c:pt idx="248">
                  <c:v>1</c:v>
                </c:pt>
                <c:pt idx="249">
                  <c:v>1</c:v>
                </c:pt>
                <c:pt idx="250">
                  <c:v>1</c:v>
                </c:pt>
                <c:pt idx="251">
                  <c:v>1</c:v>
                </c:pt>
                <c:pt idx="252">
                  <c:v>1</c:v>
                </c:pt>
                <c:pt idx="253">
                  <c:v>1</c:v>
                </c:pt>
                <c:pt idx="254">
                  <c:v>1</c:v>
                </c:pt>
                <c:pt idx="255">
                  <c:v>1</c:v>
                </c:pt>
                <c:pt idx="256">
                  <c:v>1</c:v>
                </c:pt>
                <c:pt idx="257">
                  <c:v>1</c:v>
                </c:pt>
                <c:pt idx="258">
                  <c:v>1</c:v>
                </c:pt>
                <c:pt idx="259">
                  <c:v>1</c:v>
                </c:pt>
                <c:pt idx="260">
                  <c:v>1</c:v>
                </c:pt>
                <c:pt idx="261">
                  <c:v>1</c:v>
                </c:pt>
                <c:pt idx="262">
                  <c:v>1</c:v>
                </c:pt>
                <c:pt idx="263">
                  <c:v>1</c:v>
                </c:pt>
                <c:pt idx="264">
                  <c:v>1</c:v>
                </c:pt>
                <c:pt idx="265">
                  <c:v>1</c:v>
                </c:pt>
                <c:pt idx="266">
                  <c:v>1</c:v>
                </c:pt>
                <c:pt idx="267">
                  <c:v>1</c:v>
                </c:pt>
                <c:pt idx="268">
                  <c:v>1</c:v>
                </c:pt>
                <c:pt idx="269">
                  <c:v>1</c:v>
                </c:pt>
                <c:pt idx="270">
                  <c:v>1</c:v>
                </c:pt>
                <c:pt idx="271">
                  <c:v>1</c:v>
                </c:pt>
                <c:pt idx="272">
                  <c:v>1</c:v>
                </c:pt>
                <c:pt idx="273">
                  <c:v>1</c:v>
                </c:pt>
                <c:pt idx="274">
                  <c:v>1</c:v>
                </c:pt>
                <c:pt idx="275">
                  <c:v>1</c:v>
                </c:pt>
                <c:pt idx="276">
                  <c:v>1</c:v>
                </c:pt>
                <c:pt idx="277">
                  <c:v>1</c:v>
                </c:pt>
                <c:pt idx="278">
                  <c:v>1</c:v>
                </c:pt>
                <c:pt idx="279">
                  <c:v>1</c:v>
                </c:pt>
                <c:pt idx="280">
                  <c:v>1</c:v>
                </c:pt>
                <c:pt idx="281">
                  <c:v>1</c:v>
                </c:pt>
                <c:pt idx="282">
                  <c:v>1</c:v>
                </c:pt>
                <c:pt idx="283">
                  <c:v>1</c:v>
                </c:pt>
                <c:pt idx="284">
                  <c:v>1</c:v>
                </c:pt>
                <c:pt idx="285">
                  <c:v>1</c:v>
                </c:pt>
                <c:pt idx="286">
                  <c:v>1</c:v>
                </c:pt>
                <c:pt idx="287">
                  <c:v>1</c:v>
                </c:pt>
                <c:pt idx="288">
                  <c:v>1</c:v>
                </c:pt>
                <c:pt idx="289">
                  <c:v>1</c:v>
                </c:pt>
                <c:pt idx="290">
                  <c:v>1</c:v>
                </c:pt>
                <c:pt idx="291">
                  <c:v>1</c:v>
                </c:pt>
                <c:pt idx="292">
                  <c:v>1</c:v>
                </c:pt>
                <c:pt idx="293">
                  <c:v>1</c:v>
                </c:pt>
                <c:pt idx="294">
                  <c:v>1</c:v>
                </c:pt>
                <c:pt idx="295">
                  <c:v>1</c:v>
                </c:pt>
                <c:pt idx="296">
                  <c:v>1</c:v>
                </c:pt>
                <c:pt idx="297">
                  <c:v>1</c:v>
                </c:pt>
                <c:pt idx="298">
                  <c:v>1</c:v>
                </c:pt>
                <c:pt idx="299">
                  <c:v>1</c:v>
                </c:pt>
                <c:pt idx="300">
                  <c:v>1</c:v>
                </c:pt>
                <c:pt idx="301">
                  <c:v>1</c:v>
                </c:pt>
                <c:pt idx="302">
                  <c:v>1</c:v>
                </c:pt>
                <c:pt idx="303">
                  <c:v>1</c:v>
                </c:pt>
                <c:pt idx="304">
                  <c:v>1</c:v>
                </c:pt>
                <c:pt idx="305">
                  <c:v>1</c:v>
                </c:pt>
                <c:pt idx="306">
                  <c:v>1</c:v>
                </c:pt>
                <c:pt idx="307">
                  <c:v>1</c:v>
                </c:pt>
                <c:pt idx="308">
                  <c:v>1</c:v>
                </c:pt>
                <c:pt idx="309">
                  <c:v>1</c:v>
                </c:pt>
                <c:pt idx="310">
                  <c:v>1</c:v>
                </c:pt>
                <c:pt idx="311">
                  <c:v>1</c:v>
                </c:pt>
                <c:pt idx="312">
                  <c:v>1</c:v>
                </c:pt>
                <c:pt idx="313">
                  <c:v>1</c:v>
                </c:pt>
                <c:pt idx="314">
                  <c:v>1</c:v>
                </c:pt>
                <c:pt idx="315">
                  <c:v>1</c:v>
                </c:pt>
                <c:pt idx="316">
                  <c:v>1</c:v>
                </c:pt>
                <c:pt idx="317">
                  <c:v>1</c:v>
                </c:pt>
                <c:pt idx="318">
                  <c:v>1</c:v>
                </c:pt>
                <c:pt idx="319">
                  <c:v>1</c:v>
                </c:pt>
                <c:pt idx="320">
                  <c:v>1</c:v>
                </c:pt>
                <c:pt idx="321">
                  <c:v>1</c:v>
                </c:pt>
                <c:pt idx="322">
                  <c:v>1</c:v>
                </c:pt>
                <c:pt idx="323">
                  <c:v>1</c:v>
                </c:pt>
                <c:pt idx="324">
                  <c:v>1</c:v>
                </c:pt>
                <c:pt idx="325">
                  <c:v>1</c:v>
                </c:pt>
                <c:pt idx="326">
                  <c:v>1</c:v>
                </c:pt>
                <c:pt idx="327">
                  <c:v>1</c:v>
                </c:pt>
                <c:pt idx="328">
                  <c:v>1</c:v>
                </c:pt>
                <c:pt idx="329">
                  <c:v>1</c:v>
                </c:pt>
                <c:pt idx="330">
                  <c:v>1</c:v>
                </c:pt>
                <c:pt idx="331">
                  <c:v>1</c:v>
                </c:pt>
                <c:pt idx="332">
                  <c:v>1</c:v>
                </c:pt>
                <c:pt idx="333">
                  <c:v>1</c:v>
                </c:pt>
                <c:pt idx="334">
                  <c:v>1</c:v>
                </c:pt>
                <c:pt idx="335">
                  <c:v>1</c:v>
                </c:pt>
                <c:pt idx="336">
                  <c:v>1</c:v>
                </c:pt>
                <c:pt idx="337">
                  <c:v>1</c:v>
                </c:pt>
                <c:pt idx="338">
                  <c:v>1</c:v>
                </c:pt>
                <c:pt idx="339">
                  <c:v>1</c:v>
                </c:pt>
                <c:pt idx="340">
                  <c:v>1</c:v>
                </c:pt>
                <c:pt idx="341">
                  <c:v>1</c:v>
                </c:pt>
                <c:pt idx="342">
                  <c:v>1</c:v>
                </c:pt>
                <c:pt idx="343">
                  <c:v>1</c:v>
                </c:pt>
                <c:pt idx="344">
                  <c:v>1</c:v>
                </c:pt>
                <c:pt idx="345">
                  <c:v>1</c:v>
                </c:pt>
                <c:pt idx="346">
                  <c:v>1</c:v>
                </c:pt>
                <c:pt idx="347">
                  <c:v>1</c:v>
                </c:pt>
                <c:pt idx="348">
                  <c:v>1</c:v>
                </c:pt>
                <c:pt idx="349">
                  <c:v>1</c:v>
                </c:pt>
                <c:pt idx="350">
                  <c:v>1</c:v>
                </c:pt>
                <c:pt idx="351">
                  <c:v>1</c:v>
                </c:pt>
                <c:pt idx="352">
                  <c:v>1</c:v>
                </c:pt>
                <c:pt idx="353">
                  <c:v>1</c:v>
                </c:pt>
                <c:pt idx="354">
                  <c:v>1</c:v>
                </c:pt>
                <c:pt idx="355">
                  <c:v>1</c:v>
                </c:pt>
                <c:pt idx="356">
                  <c:v>1</c:v>
                </c:pt>
                <c:pt idx="357">
                  <c:v>1</c:v>
                </c:pt>
                <c:pt idx="358">
                  <c:v>1</c:v>
                </c:pt>
                <c:pt idx="359">
                  <c:v>1</c:v>
                </c:pt>
                <c:pt idx="360">
                  <c:v>1</c:v>
                </c:pt>
                <c:pt idx="361">
                  <c:v>1</c:v>
                </c:pt>
                <c:pt idx="362">
                  <c:v>1</c:v>
                </c:pt>
                <c:pt idx="363">
                  <c:v>1</c:v>
                </c:pt>
                <c:pt idx="364">
                  <c:v>1</c:v>
                </c:pt>
                <c:pt idx="365">
                  <c:v>1</c:v>
                </c:pt>
                <c:pt idx="366">
                  <c:v>1</c:v>
                </c:pt>
                <c:pt idx="367">
                  <c:v>1</c:v>
                </c:pt>
                <c:pt idx="368">
                  <c:v>1</c:v>
                </c:pt>
                <c:pt idx="369">
                  <c:v>1</c:v>
                </c:pt>
                <c:pt idx="370">
                  <c:v>1</c:v>
                </c:pt>
                <c:pt idx="371">
                  <c:v>1</c:v>
                </c:pt>
                <c:pt idx="372">
                  <c:v>1</c:v>
                </c:pt>
                <c:pt idx="373">
                  <c:v>1</c:v>
                </c:pt>
                <c:pt idx="374">
                  <c:v>1</c:v>
                </c:pt>
                <c:pt idx="375">
                  <c:v>1</c:v>
                </c:pt>
                <c:pt idx="376">
                  <c:v>1</c:v>
                </c:pt>
                <c:pt idx="377">
                  <c:v>1</c:v>
                </c:pt>
                <c:pt idx="378">
                  <c:v>1</c:v>
                </c:pt>
                <c:pt idx="379">
                  <c:v>1</c:v>
                </c:pt>
                <c:pt idx="380">
                  <c:v>1</c:v>
                </c:pt>
                <c:pt idx="381">
                  <c:v>1</c:v>
                </c:pt>
                <c:pt idx="382">
                  <c:v>1</c:v>
                </c:pt>
                <c:pt idx="383">
                  <c:v>1</c:v>
                </c:pt>
                <c:pt idx="384">
                  <c:v>1</c:v>
                </c:pt>
                <c:pt idx="385">
                  <c:v>1</c:v>
                </c:pt>
                <c:pt idx="386">
                  <c:v>1</c:v>
                </c:pt>
                <c:pt idx="387">
                  <c:v>1</c:v>
                </c:pt>
                <c:pt idx="388">
                  <c:v>1</c:v>
                </c:pt>
                <c:pt idx="389">
                  <c:v>1</c:v>
                </c:pt>
                <c:pt idx="390">
                  <c:v>1</c:v>
                </c:pt>
                <c:pt idx="391">
                  <c:v>1</c:v>
                </c:pt>
                <c:pt idx="392">
                  <c:v>1</c:v>
                </c:pt>
                <c:pt idx="393">
                  <c:v>1</c:v>
                </c:pt>
                <c:pt idx="394">
                  <c:v>1</c:v>
                </c:pt>
                <c:pt idx="395">
                  <c:v>1</c:v>
                </c:pt>
                <c:pt idx="396">
                  <c:v>1</c:v>
                </c:pt>
                <c:pt idx="397">
                  <c:v>1</c:v>
                </c:pt>
                <c:pt idx="398">
                  <c:v>1</c:v>
                </c:pt>
                <c:pt idx="399">
                  <c:v>1</c:v>
                </c:pt>
                <c:pt idx="400">
                  <c:v>1</c:v>
                </c:pt>
                <c:pt idx="401">
                  <c:v>1</c:v>
                </c:pt>
                <c:pt idx="402">
                  <c:v>1</c:v>
                </c:pt>
                <c:pt idx="403">
                  <c:v>1</c:v>
                </c:pt>
                <c:pt idx="404">
                  <c:v>1</c:v>
                </c:pt>
                <c:pt idx="405">
                  <c:v>1</c:v>
                </c:pt>
                <c:pt idx="406">
                  <c:v>1</c:v>
                </c:pt>
                <c:pt idx="407">
                  <c:v>1</c:v>
                </c:pt>
                <c:pt idx="408">
                  <c:v>1</c:v>
                </c:pt>
                <c:pt idx="409">
                  <c:v>1</c:v>
                </c:pt>
                <c:pt idx="410">
                  <c:v>1</c:v>
                </c:pt>
                <c:pt idx="411">
                  <c:v>1</c:v>
                </c:pt>
                <c:pt idx="412">
                  <c:v>1</c:v>
                </c:pt>
                <c:pt idx="413">
                  <c:v>1</c:v>
                </c:pt>
                <c:pt idx="414">
                  <c:v>1</c:v>
                </c:pt>
                <c:pt idx="415">
                  <c:v>1</c:v>
                </c:pt>
                <c:pt idx="416">
                  <c:v>1</c:v>
                </c:pt>
                <c:pt idx="417">
                  <c:v>1</c:v>
                </c:pt>
                <c:pt idx="418">
                  <c:v>1</c:v>
                </c:pt>
                <c:pt idx="419">
                  <c:v>1</c:v>
                </c:pt>
                <c:pt idx="420">
                  <c:v>1</c:v>
                </c:pt>
                <c:pt idx="421">
                  <c:v>1</c:v>
                </c:pt>
                <c:pt idx="422">
                  <c:v>1</c:v>
                </c:pt>
                <c:pt idx="423">
                  <c:v>1</c:v>
                </c:pt>
                <c:pt idx="424">
                  <c:v>1</c:v>
                </c:pt>
                <c:pt idx="425">
                  <c:v>1</c:v>
                </c:pt>
                <c:pt idx="426">
                  <c:v>1</c:v>
                </c:pt>
                <c:pt idx="427">
                  <c:v>1</c:v>
                </c:pt>
                <c:pt idx="428">
                  <c:v>1</c:v>
                </c:pt>
                <c:pt idx="429">
                  <c:v>1</c:v>
                </c:pt>
                <c:pt idx="430">
                  <c:v>1</c:v>
                </c:pt>
                <c:pt idx="431">
                  <c:v>1</c:v>
                </c:pt>
                <c:pt idx="432">
                  <c:v>1</c:v>
                </c:pt>
                <c:pt idx="433">
                  <c:v>1</c:v>
                </c:pt>
                <c:pt idx="434">
                  <c:v>1</c:v>
                </c:pt>
                <c:pt idx="435">
                  <c:v>1</c:v>
                </c:pt>
                <c:pt idx="436">
                  <c:v>1</c:v>
                </c:pt>
                <c:pt idx="437">
                  <c:v>1</c:v>
                </c:pt>
                <c:pt idx="438">
                  <c:v>1</c:v>
                </c:pt>
                <c:pt idx="439">
                  <c:v>1</c:v>
                </c:pt>
                <c:pt idx="440">
                  <c:v>1</c:v>
                </c:pt>
                <c:pt idx="441">
                  <c:v>1</c:v>
                </c:pt>
                <c:pt idx="442">
                  <c:v>1</c:v>
                </c:pt>
                <c:pt idx="443">
                  <c:v>1</c:v>
                </c:pt>
                <c:pt idx="444">
                  <c:v>1</c:v>
                </c:pt>
                <c:pt idx="445">
                  <c:v>1</c:v>
                </c:pt>
                <c:pt idx="446">
                  <c:v>1</c:v>
                </c:pt>
                <c:pt idx="447">
                  <c:v>1</c:v>
                </c:pt>
                <c:pt idx="448">
                  <c:v>1</c:v>
                </c:pt>
                <c:pt idx="449">
                  <c:v>1</c:v>
                </c:pt>
                <c:pt idx="450">
                  <c:v>1</c:v>
                </c:pt>
                <c:pt idx="451">
                  <c:v>1</c:v>
                </c:pt>
                <c:pt idx="452">
                  <c:v>1</c:v>
                </c:pt>
                <c:pt idx="453">
                  <c:v>1</c:v>
                </c:pt>
                <c:pt idx="454">
                  <c:v>1</c:v>
                </c:pt>
                <c:pt idx="455">
                  <c:v>1</c:v>
                </c:pt>
                <c:pt idx="456">
                  <c:v>1</c:v>
                </c:pt>
                <c:pt idx="457">
                  <c:v>1</c:v>
                </c:pt>
                <c:pt idx="458">
                  <c:v>1</c:v>
                </c:pt>
                <c:pt idx="459">
                  <c:v>1</c:v>
                </c:pt>
                <c:pt idx="460">
                  <c:v>1</c:v>
                </c:pt>
                <c:pt idx="461">
                  <c:v>1</c:v>
                </c:pt>
                <c:pt idx="462">
                  <c:v>1</c:v>
                </c:pt>
                <c:pt idx="463">
                  <c:v>1</c:v>
                </c:pt>
                <c:pt idx="464">
                  <c:v>1</c:v>
                </c:pt>
                <c:pt idx="465">
                  <c:v>1</c:v>
                </c:pt>
                <c:pt idx="466">
                  <c:v>1</c:v>
                </c:pt>
                <c:pt idx="467">
                  <c:v>1</c:v>
                </c:pt>
                <c:pt idx="468">
                  <c:v>1</c:v>
                </c:pt>
                <c:pt idx="469">
                  <c:v>1</c:v>
                </c:pt>
                <c:pt idx="470">
                  <c:v>1</c:v>
                </c:pt>
                <c:pt idx="471">
                  <c:v>1</c:v>
                </c:pt>
                <c:pt idx="472">
                  <c:v>1</c:v>
                </c:pt>
                <c:pt idx="473">
                  <c:v>1</c:v>
                </c:pt>
                <c:pt idx="474">
                  <c:v>1</c:v>
                </c:pt>
                <c:pt idx="475">
                  <c:v>1</c:v>
                </c:pt>
                <c:pt idx="476">
                  <c:v>1</c:v>
                </c:pt>
                <c:pt idx="477">
                  <c:v>1</c:v>
                </c:pt>
                <c:pt idx="478">
                  <c:v>1</c:v>
                </c:pt>
                <c:pt idx="479">
                  <c:v>1</c:v>
                </c:pt>
                <c:pt idx="480">
                  <c:v>1</c:v>
                </c:pt>
                <c:pt idx="481">
                  <c:v>1</c:v>
                </c:pt>
                <c:pt idx="482">
                  <c:v>1</c:v>
                </c:pt>
                <c:pt idx="483">
                  <c:v>1</c:v>
                </c:pt>
                <c:pt idx="484">
                  <c:v>1</c:v>
                </c:pt>
                <c:pt idx="485">
                  <c:v>1</c:v>
                </c:pt>
                <c:pt idx="486">
                  <c:v>1</c:v>
                </c:pt>
                <c:pt idx="487">
                  <c:v>1</c:v>
                </c:pt>
                <c:pt idx="488">
                  <c:v>1</c:v>
                </c:pt>
                <c:pt idx="489">
                  <c:v>1</c:v>
                </c:pt>
                <c:pt idx="490">
                  <c:v>1</c:v>
                </c:pt>
                <c:pt idx="491">
                  <c:v>1</c:v>
                </c:pt>
                <c:pt idx="492">
                  <c:v>1</c:v>
                </c:pt>
                <c:pt idx="493">
                  <c:v>1</c:v>
                </c:pt>
                <c:pt idx="494">
                  <c:v>1</c:v>
                </c:pt>
                <c:pt idx="495">
                  <c:v>1</c:v>
                </c:pt>
                <c:pt idx="496">
                  <c:v>1</c:v>
                </c:pt>
                <c:pt idx="497">
                  <c:v>1</c:v>
                </c:pt>
                <c:pt idx="498">
                  <c:v>1</c:v>
                </c:pt>
                <c:pt idx="499">
                  <c:v>1</c:v>
                </c:pt>
                <c:pt idx="500">
                  <c:v>1</c:v>
                </c:pt>
                <c:pt idx="501">
                  <c:v>1</c:v>
                </c:pt>
                <c:pt idx="502">
                  <c:v>1</c:v>
                </c:pt>
                <c:pt idx="503">
                  <c:v>1</c:v>
                </c:pt>
                <c:pt idx="504">
                  <c:v>1</c:v>
                </c:pt>
                <c:pt idx="505">
                  <c:v>1</c:v>
                </c:pt>
                <c:pt idx="506">
                  <c:v>1</c:v>
                </c:pt>
                <c:pt idx="507">
                  <c:v>1</c:v>
                </c:pt>
                <c:pt idx="508">
                  <c:v>1</c:v>
                </c:pt>
                <c:pt idx="509">
                  <c:v>1</c:v>
                </c:pt>
                <c:pt idx="510">
                  <c:v>1</c:v>
                </c:pt>
                <c:pt idx="511">
                  <c:v>1</c:v>
                </c:pt>
                <c:pt idx="512">
                  <c:v>1</c:v>
                </c:pt>
                <c:pt idx="513">
                  <c:v>1</c:v>
                </c:pt>
                <c:pt idx="514">
                  <c:v>1</c:v>
                </c:pt>
                <c:pt idx="515">
                  <c:v>1</c:v>
                </c:pt>
                <c:pt idx="516">
                  <c:v>1</c:v>
                </c:pt>
                <c:pt idx="517">
                  <c:v>1</c:v>
                </c:pt>
                <c:pt idx="518">
                  <c:v>1</c:v>
                </c:pt>
                <c:pt idx="519">
                  <c:v>1</c:v>
                </c:pt>
                <c:pt idx="520">
                  <c:v>1</c:v>
                </c:pt>
                <c:pt idx="521">
                  <c:v>1</c:v>
                </c:pt>
                <c:pt idx="522">
                  <c:v>1</c:v>
                </c:pt>
                <c:pt idx="523">
                  <c:v>1</c:v>
                </c:pt>
                <c:pt idx="524">
                  <c:v>1</c:v>
                </c:pt>
                <c:pt idx="525">
                  <c:v>1</c:v>
                </c:pt>
                <c:pt idx="526">
                  <c:v>1</c:v>
                </c:pt>
                <c:pt idx="527">
                  <c:v>1</c:v>
                </c:pt>
                <c:pt idx="528">
                  <c:v>1</c:v>
                </c:pt>
                <c:pt idx="529">
                  <c:v>1</c:v>
                </c:pt>
                <c:pt idx="530">
                  <c:v>1</c:v>
                </c:pt>
                <c:pt idx="531">
                  <c:v>1</c:v>
                </c:pt>
                <c:pt idx="532">
                  <c:v>1</c:v>
                </c:pt>
                <c:pt idx="533">
                  <c:v>1</c:v>
                </c:pt>
                <c:pt idx="534">
                  <c:v>1</c:v>
                </c:pt>
                <c:pt idx="535">
                  <c:v>1</c:v>
                </c:pt>
                <c:pt idx="536">
                  <c:v>1</c:v>
                </c:pt>
                <c:pt idx="537">
                  <c:v>1</c:v>
                </c:pt>
                <c:pt idx="538">
                  <c:v>1</c:v>
                </c:pt>
                <c:pt idx="539">
                  <c:v>1</c:v>
                </c:pt>
                <c:pt idx="540">
                  <c:v>1</c:v>
                </c:pt>
                <c:pt idx="541">
                  <c:v>1</c:v>
                </c:pt>
                <c:pt idx="542">
                  <c:v>1</c:v>
                </c:pt>
                <c:pt idx="543">
                  <c:v>1</c:v>
                </c:pt>
                <c:pt idx="544">
                  <c:v>1</c:v>
                </c:pt>
                <c:pt idx="545">
                  <c:v>1</c:v>
                </c:pt>
                <c:pt idx="546">
                  <c:v>1</c:v>
                </c:pt>
                <c:pt idx="547">
                  <c:v>1</c:v>
                </c:pt>
                <c:pt idx="548">
                  <c:v>1</c:v>
                </c:pt>
                <c:pt idx="549">
                  <c:v>1</c:v>
                </c:pt>
                <c:pt idx="550">
                  <c:v>1</c:v>
                </c:pt>
                <c:pt idx="551">
                  <c:v>1</c:v>
                </c:pt>
                <c:pt idx="552">
                  <c:v>1</c:v>
                </c:pt>
                <c:pt idx="553">
                  <c:v>1</c:v>
                </c:pt>
                <c:pt idx="554">
                  <c:v>1</c:v>
                </c:pt>
                <c:pt idx="555">
                  <c:v>1</c:v>
                </c:pt>
                <c:pt idx="556">
                  <c:v>1</c:v>
                </c:pt>
                <c:pt idx="557">
                  <c:v>1</c:v>
                </c:pt>
                <c:pt idx="558">
                  <c:v>1</c:v>
                </c:pt>
                <c:pt idx="559">
                  <c:v>1</c:v>
                </c:pt>
                <c:pt idx="560">
                  <c:v>1</c:v>
                </c:pt>
                <c:pt idx="561">
                  <c:v>1</c:v>
                </c:pt>
                <c:pt idx="562">
                  <c:v>1</c:v>
                </c:pt>
                <c:pt idx="563">
                  <c:v>1</c:v>
                </c:pt>
                <c:pt idx="564">
                  <c:v>1</c:v>
                </c:pt>
                <c:pt idx="565">
                  <c:v>1</c:v>
                </c:pt>
                <c:pt idx="566">
                  <c:v>1</c:v>
                </c:pt>
                <c:pt idx="567">
                  <c:v>1</c:v>
                </c:pt>
                <c:pt idx="568">
                  <c:v>1</c:v>
                </c:pt>
                <c:pt idx="569">
                  <c:v>1</c:v>
                </c:pt>
                <c:pt idx="570">
                  <c:v>1</c:v>
                </c:pt>
                <c:pt idx="571">
                  <c:v>1</c:v>
                </c:pt>
                <c:pt idx="572">
                  <c:v>1</c:v>
                </c:pt>
                <c:pt idx="573">
                  <c:v>1</c:v>
                </c:pt>
                <c:pt idx="574">
                  <c:v>1</c:v>
                </c:pt>
                <c:pt idx="575">
                  <c:v>1</c:v>
                </c:pt>
                <c:pt idx="576">
                  <c:v>1</c:v>
                </c:pt>
                <c:pt idx="577">
                  <c:v>1</c:v>
                </c:pt>
                <c:pt idx="578">
                  <c:v>1</c:v>
                </c:pt>
                <c:pt idx="579">
                  <c:v>1</c:v>
                </c:pt>
                <c:pt idx="580">
                  <c:v>1</c:v>
                </c:pt>
                <c:pt idx="581">
                  <c:v>1</c:v>
                </c:pt>
                <c:pt idx="582">
                  <c:v>1</c:v>
                </c:pt>
                <c:pt idx="583">
                  <c:v>1</c:v>
                </c:pt>
                <c:pt idx="584">
                  <c:v>1</c:v>
                </c:pt>
                <c:pt idx="585">
                  <c:v>1</c:v>
                </c:pt>
                <c:pt idx="586">
                  <c:v>1</c:v>
                </c:pt>
                <c:pt idx="587">
                  <c:v>1</c:v>
                </c:pt>
                <c:pt idx="588">
                  <c:v>1</c:v>
                </c:pt>
                <c:pt idx="589">
                  <c:v>1</c:v>
                </c:pt>
                <c:pt idx="590">
                  <c:v>1</c:v>
                </c:pt>
                <c:pt idx="591">
                  <c:v>1</c:v>
                </c:pt>
                <c:pt idx="592">
                  <c:v>1</c:v>
                </c:pt>
                <c:pt idx="593">
                  <c:v>1</c:v>
                </c:pt>
                <c:pt idx="594">
                  <c:v>1</c:v>
                </c:pt>
                <c:pt idx="595">
                  <c:v>1</c:v>
                </c:pt>
                <c:pt idx="596">
                  <c:v>1</c:v>
                </c:pt>
                <c:pt idx="597">
                  <c:v>1</c:v>
                </c:pt>
                <c:pt idx="598">
                  <c:v>1</c:v>
                </c:pt>
                <c:pt idx="599">
                  <c:v>1</c:v>
                </c:pt>
                <c:pt idx="600">
                  <c:v>1</c:v>
                </c:pt>
                <c:pt idx="601">
                  <c:v>1</c:v>
                </c:pt>
                <c:pt idx="602">
                  <c:v>1</c:v>
                </c:pt>
                <c:pt idx="603">
                  <c:v>1</c:v>
                </c:pt>
                <c:pt idx="604">
                  <c:v>1</c:v>
                </c:pt>
                <c:pt idx="605">
                  <c:v>1</c:v>
                </c:pt>
                <c:pt idx="606">
                  <c:v>1</c:v>
                </c:pt>
                <c:pt idx="607">
                  <c:v>1</c:v>
                </c:pt>
                <c:pt idx="608">
                  <c:v>1</c:v>
                </c:pt>
                <c:pt idx="609">
                  <c:v>1</c:v>
                </c:pt>
                <c:pt idx="610">
                  <c:v>1</c:v>
                </c:pt>
                <c:pt idx="611">
                  <c:v>1</c:v>
                </c:pt>
                <c:pt idx="612">
                  <c:v>1</c:v>
                </c:pt>
                <c:pt idx="613">
                  <c:v>1</c:v>
                </c:pt>
                <c:pt idx="614">
                  <c:v>1</c:v>
                </c:pt>
                <c:pt idx="615">
                  <c:v>1</c:v>
                </c:pt>
                <c:pt idx="616">
                  <c:v>1</c:v>
                </c:pt>
                <c:pt idx="617">
                  <c:v>1</c:v>
                </c:pt>
                <c:pt idx="618">
                  <c:v>1</c:v>
                </c:pt>
                <c:pt idx="619">
                  <c:v>1</c:v>
                </c:pt>
                <c:pt idx="620">
                  <c:v>1</c:v>
                </c:pt>
                <c:pt idx="621">
                  <c:v>1</c:v>
                </c:pt>
                <c:pt idx="622">
                  <c:v>1</c:v>
                </c:pt>
                <c:pt idx="623">
                  <c:v>1</c:v>
                </c:pt>
                <c:pt idx="624">
                  <c:v>1</c:v>
                </c:pt>
                <c:pt idx="625">
                  <c:v>1</c:v>
                </c:pt>
                <c:pt idx="626">
                  <c:v>1</c:v>
                </c:pt>
                <c:pt idx="627">
                  <c:v>1</c:v>
                </c:pt>
                <c:pt idx="628">
                  <c:v>1</c:v>
                </c:pt>
                <c:pt idx="629">
                  <c:v>1</c:v>
                </c:pt>
                <c:pt idx="630">
                  <c:v>1</c:v>
                </c:pt>
                <c:pt idx="631">
                  <c:v>1</c:v>
                </c:pt>
                <c:pt idx="632">
                  <c:v>1</c:v>
                </c:pt>
                <c:pt idx="633">
                  <c:v>1</c:v>
                </c:pt>
                <c:pt idx="634">
                  <c:v>1</c:v>
                </c:pt>
                <c:pt idx="635">
                  <c:v>1</c:v>
                </c:pt>
                <c:pt idx="636">
                  <c:v>1</c:v>
                </c:pt>
                <c:pt idx="637">
                  <c:v>1</c:v>
                </c:pt>
                <c:pt idx="638">
                  <c:v>1</c:v>
                </c:pt>
                <c:pt idx="639">
                  <c:v>1</c:v>
                </c:pt>
                <c:pt idx="640">
                  <c:v>1</c:v>
                </c:pt>
                <c:pt idx="641">
                  <c:v>1</c:v>
                </c:pt>
                <c:pt idx="642">
                  <c:v>1</c:v>
                </c:pt>
                <c:pt idx="643">
                  <c:v>1</c:v>
                </c:pt>
                <c:pt idx="644">
                  <c:v>1</c:v>
                </c:pt>
                <c:pt idx="645">
                  <c:v>1</c:v>
                </c:pt>
                <c:pt idx="646">
                  <c:v>1</c:v>
                </c:pt>
                <c:pt idx="647">
                  <c:v>1</c:v>
                </c:pt>
                <c:pt idx="648">
                  <c:v>1</c:v>
                </c:pt>
                <c:pt idx="649">
                  <c:v>1</c:v>
                </c:pt>
                <c:pt idx="650">
                  <c:v>1</c:v>
                </c:pt>
                <c:pt idx="651">
                  <c:v>1</c:v>
                </c:pt>
                <c:pt idx="652">
                  <c:v>1</c:v>
                </c:pt>
                <c:pt idx="653">
                  <c:v>1</c:v>
                </c:pt>
                <c:pt idx="654">
                  <c:v>1</c:v>
                </c:pt>
                <c:pt idx="655">
                  <c:v>1</c:v>
                </c:pt>
                <c:pt idx="656">
                  <c:v>1</c:v>
                </c:pt>
                <c:pt idx="657">
                  <c:v>1</c:v>
                </c:pt>
                <c:pt idx="658">
                  <c:v>1</c:v>
                </c:pt>
                <c:pt idx="659">
                  <c:v>1</c:v>
                </c:pt>
                <c:pt idx="660">
                  <c:v>1</c:v>
                </c:pt>
                <c:pt idx="661">
                  <c:v>1</c:v>
                </c:pt>
                <c:pt idx="662">
                  <c:v>1</c:v>
                </c:pt>
                <c:pt idx="663">
                  <c:v>1</c:v>
                </c:pt>
                <c:pt idx="664">
                  <c:v>1</c:v>
                </c:pt>
                <c:pt idx="665">
                  <c:v>1</c:v>
                </c:pt>
                <c:pt idx="666">
                  <c:v>1</c:v>
                </c:pt>
                <c:pt idx="667">
                  <c:v>1</c:v>
                </c:pt>
                <c:pt idx="668">
                  <c:v>1</c:v>
                </c:pt>
                <c:pt idx="669">
                  <c:v>1</c:v>
                </c:pt>
                <c:pt idx="670">
                  <c:v>1</c:v>
                </c:pt>
                <c:pt idx="671">
                  <c:v>1</c:v>
                </c:pt>
                <c:pt idx="672">
                  <c:v>1</c:v>
                </c:pt>
                <c:pt idx="673">
                  <c:v>1</c:v>
                </c:pt>
                <c:pt idx="674">
                  <c:v>1</c:v>
                </c:pt>
                <c:pt idx="675">
                  <c:v>1</c:v>
                </c:pt>
                <c:pt idx="676">
                  <c:v>1</c:v>
                </c:pt>
                <c:pt idx="677">
                  <c:v>1</c:v>
                </c:pt>
                <c:pt idx="678">
                  <c:v>1</c:v>
                </c:pt>
                <c:pt idx="679">
                  <c:v>1</c:v>
                </c:pt>
                <c:pt idx="680">
                  <c:v>1</c:v>
                </c:pt>
                <c:pt idx="681">
                  <c:v>1</c:v>
                </c:pt>
                <c:pt idx="682">
                  <c:v>1</c:v>
                </c:pt>
                <c:pt idx="683">
                  <c:v>1</c:v>
                </c:pt>
                <c:pt idx="684">
                  <c:v>1</c:v>
                </c:pt>
                <c:pt idx="685">
                  <c:v>1</c:v>
                </c:pt>
                <c:pt idx="686">
                  <c:v>1</c:v>
                </c:pt>
                <c:pt idx="687">
                  <c:v>1</c:v>
                </c:pt>
                <c:pt idx="688">
                  <c:v>1</c:v>
                </c:pt>
                <c:pt idx="689">
                  <c:v>1</c:v>
                </c:pt>
                <c:pt idx="690">
                  <c:v>1</c:v>
                </c:pt>
                <c:pt idx="691">
                  <c:v>1</c:v>
                </c:pt>
                <c:pt idx="692">
                  <c:v>1</c:v>
                </c:pt>
                <c:pt idx="693">
                  <c:v>1</c:v>
                </c:pt>
                <c:pt idx="694">
                  <c:v>1</c:v>
                </c:pt>
                <c:pt idx="695">
                  <c:v>1</c:v>
                </c:pt>
                <c:pt idx="696">
                  <c:v>1</c:v>
                </c:pt>
                <c:pt idx="697">
                  <c:v>1</c:v>
                </c:pt>
                <c:pt idx="698">
                  <c:v>1</c:v>
                </c:pt>
                <c:pt idx="699">
                  <c:v>1</c:v>
                </c:pt>
                <c:pt idx="700">
                  <c:v>1</c:v>
                </c:pt>
                <c:pt idx="701">
                  <c:v>1</c:v>
                </c:pt>
                <c:pt idx="702">
                  <c:v>1</c:v>
                </c:pt>
                <c:pt idx="703">
                  <c:v>1</c:v>
                </c:pt>
                <c:pt idx="704">
                  <c:v>1</c:v>
                </c:pt>
                <c:pt idx="705">
                  <c:v>1</c:v>
                </c:pt>
                <c:pt idx="706">
                  <c:v>1</c:v>
                </c:pt>
                <c:pt idx="707">
                  <c:v>1</c:v>
                </c:pt>
                <c:pt idx="708">
                  <c:v>1</c:v>
                </c:pt>
                <c:pt idx="709">
                  <c:v>1</c:v>
                </c:pt>
                <c:pt idx="710">
                  <c:v>1</c:v>
                </c:pt>
                <c:pt idx="711">
                  <c:v>1</c:v>
                </c:pt>
                <c:pt idx="712">
                  <c:v>1</c:v>
                </c:pt>
                <c:pt idx="713">
                  <c:v>1</c:v>
                </c:pt>
                <c:pt idx="714">
                  <c:v>1</c:v>
                </c:pt>
                <c:pt idx="715">
                  <c:v>1</c:v>
                </c:pt>
                <c:pt idx="716">
                  <c:v>1</c:v>
                </c:pt>
                <c:pt idx="717">
                  <c:v>1</c:v>
                </c:pt>
                <c:pt idx="718">
                  <c:v>1</c:v>
                </c:pt>
                <c:pt idx="719">
                  <c:v>1</c:v>
                </c:pt>
                <c:pt idx="720">
                  <c:v>1</c:v>
                </c:pt>
                <c:pt idx="721">
                  <c:v>1</c:v>
                </c:pt>
                <c:pt idx="722">
                  <c:v>1</c:v>
                </c:pt>
                <c:pt idx="723">
                  <c:v>1</c:v>
                </c:pt>
                <c:pt idx="724">
                  <c:v>1</c:v>
                </c:pt>
                <c:pt idx="725">
                  <c:v>1</c:v>
                </c:pt>
                <c:pt idx="726">
                  <c:v>1</c:v>
                </c:pt>
                <c:pt idx="727">
                  <c:v>1</c:v>
                </c:pt>
                <c:pt idx="728">
                  <c:v>1</c:v>
                </c:pt>
                <c:pt idx="729">
                  <c:v>1</c:v>
                </c:pt>
                <c:pt idx="730">
                  <c:v>1</c:v>
                </c:pt>
                <c:pt idx="731">
                  <c:v>1</c:v>
                </c:pt>
                <c:pt idx="732">
                  <c:v>1</c:v>
                </c:pt>
                <c:pt idx="733">
                  <c:v>1</c:v>
                </c:pt>
                <c:pt idx="734">
                  <c:v>1</c:v>
                </c:pt>
                <c:pt idx="735">
                  <c:v>1</c:v>
                </c:pt>
                <c:pt idx="736">
                  <c:v>1</c:v>
                </c:pt>
                <c:pt idx="737">
                  <c:v>1</c:v>
                </c:pt>
                <c:pt idx="738">
                  <c:v>1</c:v>
                </c:pt>
                <c:pt idx="739">
                  <c:v>1</c:v>
                </c:pt>
                <c:pt idx="740">
                  <c:v>1</c:v>
                </c:pt>
                <c:pt idx="741">
                  <c:v>1</c:v>
                </c:pt>
                <c:pt idx="742">
                  <c:v>1</c:v>
                </c:pt>
                <c:pt idx="743">
                  <c:v>1</c:v>
                </c:pt>
                <c:pt idx="744">
                  <c:v>1</c:v>
                </c:pt>
                <c:pt idx="745">
                  <c:v>1</c:v>
                </c:pt>
                <c:pt idx="746">
                  <c:v>1</c:v>
                </c:pt>
                <c:pt idx="747">
                  <c:v>1</c:v>
                </c:pt>
                <c:pt idx="748">
                  <c:v>1</c:v>
                </c:pt>
                <c:pt idx="749">
                  <c:v>1</c:v>
                </c:pt>
                <c:pt idx="750">
                  <c:v>1</c:v>
                </c:pt>
                <c:pt idx="751">
                  <c:v>1</c:v>
                </c:pt>
                <c:pt idx="752">
                  <c:v>1</c:v>
                </c:pt>
                <c:pt idx="753">
                  <c:v>1</c:v>
                </c:pt>
                <c:pt idx="754">
                  <c:v>1</c:v>
                </c:pt>
                <c:pt idx="755">
                  <c:v>1</c:v>
                </c:pt>
                <c:pt idx="756">
                  <c:v>1</c:v>
                </c:pt>
                <c:pt idx="757">
                  <c:v>1</c:v>
                </c:pt>
                <c:pt idx="758">
                  <c:v>1</c:v>
                </c:pt>
                <c:pt idx="759">
                  <c:v>1</c:v>
                </c:pt>
                <c:pt idx="760">
                  <c:v>1</c:v>
                </c:pt>
                <c:pt idx="761">
                  <c:v>1</c:v>
                </c:pt>
                <c:pt idx="762">
                  <c:v>1.0000613055652074</c:v>
                </c:pt>
                <c:pt idx="763">
                  <c:v>1.000162840067657</c:v>
                </c:pt>
                <c:pt idx="764">
                  <c:v>1.0001777480419145</c:v>
                </c:pt>
                <c:pt idx="765">
                  <c:v>1.0002919643278236</c:v>
                </c:pt>
                <c:pt idx="766">
                  <c:v>1.0004367087179102</c:v>
                </c:pt>
                <c:pt idx="767">
                  <c:v>1.0004444243280062</c:v>
                </c:pt>
                <c:pt idx="768">
                  <c:v>1.000475041370974</c:v>
                </c:pt>
                <c:pt idx="769">
                  <c:v>1.0007578144582492</c:v>
                </c:pt>
                <c:pt idx="770">
                  <c:v>1.0010042487070689</c:v>
                </c:pt>
                <c:pt idx="771">
                  <c:v>1.0010500000408618</c:v>
                </c:pt>
                <c:pt idx="772">
                  <c:v>1.0012335822885725</c:v>
                </c:pt>
                <c:pt idx="773">
                  <c:v>1.0017853909046535</c:v>
                </c:pt>
                <c:pt idx="774">
                  <c:v>1.0018620685751483</c:v>
                </c:pt>
                <c:pt idx="775">
                  <c:v>1.0019836493724321</c:v>
                </c:pt>
                <c:pt idx="776">
                  <c:v>1.0023283317114529</c:v>
                </c:pt>
                <c:pt idx="777">
                  <c:v>1.002711133671468</c:v>
                </c:pt>
                <c:pt idx="778">
                  <c:v>1.0029088301028035</c:v>
                </c:pt>
                <c:pt idx="779">
                  <c:v>1.0031188611144817</c:v>
                </c:pt>
                <c:pt idx="780">
                  <c:v>1.0034779485866128</c:v>
                </c:pt>
                <c:pt idx="781">
                  <c:v>1.0035328914917816</c:v>
                </c:pt>
                <c:pt idx="782">
                  <c:v>1.0036195991419177</c:v>
                </c:pt>
                <c:pt idx="783">
                  <c:v>1.0038014746175512</c:v>
                </c:pt>
                <c:pt idx="784">
                  <c:v>1.0038418207075015</c:v>
                </c:pt>
                <c:pt idx="785">
                  <c:v>1.0038472490871864</c:v>
                </c:pt>
                <c:pt idx="786">
                  <c:v>1.0039606250765223</c:v>
                </c:pt>
                <c:pt idx="787">
                  <c:v>1.0040314178812881</c:v>
                </c:pt>
                <c:pt idx="788">
                  <c:v>1.0041011964588062</c:v>
                </c:pt>
                <c:pt idx="789">
                  <c:v>1.0041403366745036</c:v>
                </c:pt>
                <c:pt idx="790">
                  <c:v>1.0041532619395801</c:v>
                </c:pt>
                <c:pt idx="791">
                  <c:v>1.0042796734803607</c:v>
                </c:pt>
                <c:pt idx="792">
                  <c:v>1.0043126129647897</c:v>
                </c:pt>
                <c:pt idx="793">
                  <c:v>1.0043169721909768</c:v>
                </c:pt>
                <c:pt idx="794">
                  <c:v>1.0045516327015733</c:v>
                </c:pt>
                <c:pt idx="795">
                  <c:v>1.0049098204054019</c:v>
                </c:pt>
                <c:pt idx="796">
                  <c:v>1.0049600000000001</c:v>
                </c:pt>
                <c:pt idx="797">
                  <c:v>1.0052909317752956</c:v>
                </c:pt>
                <c:pt idx="798">
                  <c:v>1.005387628342667</c:v>
                </c:pt>
                <c:pt idx="799">
                  <c:v>1.0054836648359775</c:v>
                </c:pt>
                <c:pt idx="800">
                  <c:v>1.0055780837115762</c:v>
                </c:pt>
                <c:pt idx="801">
                  <c:v>1.0055782063627854</c:v>
                </c:pt>
                <c:pt idx="802">
                  <c:v>1.0063343188930882</c:v>
                </c:pt>
                <c:pt idx="803">
                  <c:v>1.0066169617279677</c:v>
                </c:pt>
                <c:pt idx="804">
                  <c:v>1.0066837592851012</c:v>
                </c:pt>
                <c:pt idx="805">
                  <c:v>1.0068626953521413</c:v>
                </c:pt>
                <c:pt idx="806">
                  <c:v>1.0069522901187973</c:v>
                </c:pt>
                <c:pt idx="807">
                  <c:v>1.0070857690614179</c:v>
                </c:pt>
                <c:pt idx="808">
                  <c:v>1.00711013650825</c:v>
                </c:pt>
                <c:pt idx="809">
                  <c:v>1.0071726496201576</c:v>
                </c:pt>
                <c:pt idx="810">
                  <c:v>1.0075898067201103</c:v>
                </c:pt>
                <c:pt idx="811">
                  <c:v>1.0076202616481513</c:v>
                </c:pt>
                <c:pt idx="812">
                  <c:v>1.0076485770326633</c:v>
                </c:pt>
                <c:pt idx="813">
                  <c:v>1.0080879931489211</c:v>
                </c:pt>
                <c:pt idx="814">
                  <c:v>1.0082585134674176</c:v>
                </c:pt>
                <c:pt idx="815">
                  <c:v>1.008360479154327</c:v>
                </c:pt>
                <c:pt idx="816">
                  <c:v>1.0086016774807649</c:v>
                </c:pt>
                <c:pt idx="817">
                  <c:v>1.0086548844438272</c:v>
                </c:pt>
                <c:pt idx="818">
                  <c:v>1.0086635103766721</c:v>
                </c:pt>
                <c:pt idx="819">
                  <c:v>1.0087705037626071</c:v>
                </c:pt>
                <c:pt idx="820">
                  <c:v>1.0089387546075601</c:v>
                </c:pt>
                <c:pt idx="821">
                  <c:v>1.0089708465082052</c:v>
                </c:pt>
                <c:pt idx="822">
                  <c:v>1.0090834741152019</c:v>
                </c:pt>
                <c:pt idx="823">
                  <c:v>1.0091518702971907</c:v>
                </c:pt>
                <c:pt idx="824">
                  <c:v>1.0092627951559878</c:v>
                </c:pt>
                <c:pt idx="825">
                  <c:v>1.009294675857785</c:v>
                </c:pt>
                <c:pt idx="826">
                  <c:v>1.0093016539033526</c:v>
                </c:pt>
                <c:pt idx="827">
                  <c:v>1.0093312450661303</c:v>
                </c:pt>
                <c:pt idx="828">
                  <c:v>1.0099147527924992</c:v>
                </c:pt>
                <c:pt idx="829">
                  <c:v>1.0106855304041651</c:v>
                </c:pt>
                <c:pt idx="830">
                  <c:v>1.010730881304756</c:v>
                </c:pt>
                <c:pt idx="831">
                  <c:v>1.0110706014916546</c:v>
                </c:pt>
                <c:pt idx="832">
                  <c:v>1.01135831243904</c:v>
                </c:pt>
                <c:pt idx="833">
                  <c:v>1.0115054154421417</c:v>
                </c:pt>
                <c:pt idx="834">
                  <c:v>1.0115121448377487</c:v>
                </c:pt>
                <c:pt idx="835">
                  <c:v>1.0120806517339278</c:v>
                </c:pt>
                <c:pt idx="836">
                  <c:v>1.012427490060412</c:v>
                </c:pt>
                <c:pt idx="837">
                  <c:v>1.012525245291428</c:v>
                </c:pt>
                <c:pt idx="838">
                  <c:v>1.0125354310272898</c:v>
                </c:pt>
                <c:pt idx="839">
                  <c:v>1.012816299791826</c:v>
                </c:pt>
                <c:pt idx="840">
                  <c:v>1.0129006184731517</c:v>
                </c:pt>
                <c:pt idx="841">
                  <c:v>1.0129881355173798</c:v>
                </c:pt>
                <c:pt idx="842">
                  <c:v>1.013034328909024</c:v>
                </c:pt>
                <c:pt idx="843">
                  <c:v>1.0131681921749505</c:v>
                </c:pt>
                <c:pt idx="844">
                  <c:v>1.0132545761953864</c:v>
                </c:pt>
                <c:pt idx="845">
                  <c:v>1.0136181648830307</c:v>
                </c:pt>
                <c:pt idx="846">
                  <c:v>1.0136254428994727</c:v>
                </c:pt>
                <c:pt idx="847">
                  <c:v>1.013695645654437</c:v>
                </c:pt>
                <c:pt idx="848">
                  <c:v>1.014209862471755</c:v>
                </c:pt>
                <c:pt idx="849">
                  <c:v>1.0146324380902532</c:v>
                </c:pt>
                <c:pt idx="850">
                  <c:v>1.0148827399286864</c:v>
                </c:pt>
                <c:pt idx="851">
                  <c:v>1.0149449578886771</c:v>
                </c:pt>
                <c:pt idx="852">
                  <c:v>1.015015657473461</c:v>
                </c:pt>
                <c:pt idx="853">
                  <c:v>1.0152885626928871</c:v>
                </c:pt>
                <c:pt idx="854">
                  <c:v>1.0154090297887837</c:v>
                </c:pt>
                <c:pt idx="855">
                  <c:v>1.0157064623857768</c:v>
                </c:pt>
                <c:pt idx="856">
                  <c:v>1.0160030124403332</c:v>
                </c:pt>
                <c:pt idx="857">
                  <c:v>1.0160773721470837</c:v>
                </c:pt>
                <c:pt idx="858">
                  <c:v>1.0161153263115521</c:v>
                </c:pt>
                <c:pt idx="859">
                  <c:v>1.0163212763125218</c:v>
                </c:pt>
                <c:pt idx="860">
                  <c:v>1.0164779264406081</c:v>
                </c:pt>
                <c:pt idx="861">
                  <c:v>1.0165669126826249</c:v>
                </c:pt>
                <c:pt idx="862">
                  <c:v>1.0166434497749215</c:v>
                </c:pt>
                <c:pt idx="863">
                  <c:v>1.0166616203835879</c:v>
                </c:pt>
                <c:pt idx="864">
                  <c:v>1.0166880377514347</c:v>
                </c:pt>
                <c:pt idx="865">
                  <c:v>1.0166986007206196</c:v>
                </c:pt>
                <c:pt idx="866">
                  <c:v>1.0167729542127855</c:v>
                </c:pt>
                <c:pt idx="867">
                  <c:v>1.016827685426692</c:v>
                </c:pt>
                <c:pt idx="868">
                  <c:v>1.016999884252598</c:v>
                </c:pt>
                <c:pt idx="869">
                  <c:v>1.0171822474456995</c:v>
                </c:pt>
                <c:pt idx="870">
                  <c:v>1.0177419781063952</c:v>
                </c:pt>
                <c:pt idx="871">
                  <c:v>1.0179634288264685</c:v>
                </c:pt>
                <c:pt idx="872">
                  <c:v>1.018103423668862</c:v>
                </c:pt>
                <c:pt idx="873">
                  <c:v>1.0183184824767926</c:v>
                </c:pt>
                <c:pt idx="874">
                  <c:v>1.0189389030824061</c:v>
                </c:pt>
                <c:pt idx="875">
                  <c:v>1.0189844793943792</c:v>
                </c:pt>
                <c:pt idx="876">
                  <c:v>1.0195646145493003</c:v>
                </c:pt>
                <c:pt idx="877">
                  <c:v>1.0196493231745329</c:v>
                </c:pt>
                <c:pt idx="878">
                  <c:v>1.0196740482722204</c:v>
                </c:pt>
                <c:pt idx="879">
                  <c:v>1.019730573989716</c:v>
                </c:pt>
                <c:pt idx="880">
                  <c:v>1.0199118291025231</c:v>
                </c:pt>
                <c:pt idx="881">
                  <c:v>1.019939964486769</c:v>
                </c:pt>
                <c:pt idx="882">
                  <c:v>1.0200489499215921</c:v>
                </c:pt>
                <c:pt idx="883">
                  <c:v>1.0201958480663862</c:v>
                </c:pt>
                <c:pt idx="884">
                  <c:v>1.0205234651412547</c:v>
                </c:pt>
                <c:pt idx="885">
                  <c:v>1.0207199550055308</c:v>
                </c:pt>
                <c:pt idx="886">
                  <c:v>1.0217759880016424</c:v>
                </c:pt>
                <c:pt idx="887">
                  <c:v>1.0218020239633616</c:v>
                </c:pt>
                <c:pt idx="888">
                  <c:v>1.0218935841496233</c:v>
                </c:pt>
                <c:pt idx="889">
                  <c:v>1.0220136718383177</c:v>
                </c:pt>
                <c:pt idx="890">
                  <c:v>1.0220147944842912</c:v>
                </c:pt>
                <c:pt idx="891">
                  <c:v>1.0220672647959368</c:v>
                </c:pt>
                <c:pt idx="892">
                  <c:v>1.0222671368921548</c:v>
                </c:pt>
                <c:pt idx="893">
                  <c:v>1.0223006663494634</c:v>
                </c:pt>
                <c:pt idx="894">
                  <c:v>1.0224237498158957</c:v>
                </c:pt>
                <c:pt idx="895">
                  <c:v>1.0226727947416223</c:v>
                </c:pt>
                <c:pt idx="896">
                  <c:v>1.0232692330869602</c:v>
                </c:pt>
                <c:pt idx="897">
                  <c:v>1.0240946878843327</c:v>
                </c:pt>
                <c:pt idx="898">
                  <c:v>1.0245819569658001</c:v>
                </c:pt>
                <c:pt idx="899">
                  <c:v>1.0247927434104867</c:v>
                </c:pt>
                <c:pt idx="900">
                  <c:v>1.0250517807800563</c:v>
                </c:pt>
                <c:pt idx="901">
                  <c:v>1.0250848140490794</c:v>
                </c:pt>
                <c:pt idx="902">
                  <c:v>1.0260176805677332</c:v>
                </c:pt>
                <c:pt idx="903">
                  <c:v>1.0261488556003624</c:v>
                </c:pt>
                <c:pt idx="904">
                  <c:v>1.0263159537494344</c:v>
                </c:pt>
                <c:pt idx="905">
                  <c:v>1.0263172411301753</c:v>
                </c:pt>
                <c:pt idx="906">
                  <c:v>1.0263226784724939</c:v>
                </c:pt>
                <c:pt idx="907">
                  <c:v>1.0264933222221309</c:v>
                </c:pt>
                <c:pt idx="908">
                  <c:v>1.0269730575249925</c:v>
                </c:pt>
                <c:pt idx="909">
                  <c:v>1.0272083087600108</c:v>
                </c:pt>
                <c:pt idx="910">
                  <c:v>1.0273944589705988</c:v>
                </c:pt>
                <c:pt idx="911">
                  <c:v>1.0277765501392142</c:v>
                </c:pt>
                <c:pt idx="912">
                  <c:v>1.0279540657663204</c:v>
                </c:pt>
                <c:pt idx="913">
                  <c:v>1.0280425512738156</c:v>
                </c:pt>
                <c:pt idx="914">
                  <c:v>1.0281214578759381</c:v>
                </c:pt>
                <c:pt idx="915">
                  <c:v>1.0284029822684517</c:v>
                </c:pt>
                <c:pt idx="916">
                  <c:v>1.0284102236882078</c:v>
                </c:pt>
                <c:pt idx="917">
                  <c:v>1.0285704474796631</c:v>
                </c:pt>
                <c:pt idx="918">
                  <c:v>1.0290285706642184</c:v>
                </c:pt>
                <c:pt idx="919">
                  <c:v>1.0291337482814902</c:v>
                </c:pt>
                <c:pt idx="920">
                  <c:v>1.0293013324906883</c:v>
                </c:pt>
                <c:pt idx="921">
                  <c:v>1.029472839192499</c:v>
                </c:pt>
                <c:pt idx="922">
                  <c:v>1.0295911203559986</c:v>
                </c:pt>
                <c:pt idx="923">
                  <c:v>1.029601458885427</c:v>
                </c:pt>
                <c:pt idx="924">
                  <c:v>1.0296622048131328</c:v>
                </c:pt>
                <c:pt idx="925">
                  <c:v>1.0298921759814958</c:v>
                </c:pt>
                <c:pt idx="926">
                  <c:v>1.0300095146922694</c:v>
                </c:pt>
                <c:pt idx="927">
                  <c:v>1.0300813519223451</c:v>
                </c:pt>
                <c:pt idx="928">
                  <c:v>1.0302078369927508</c:v>
                </c:pt>
                <c:pt idx="929">
                  <c:v>1.0304424977190529</c:v>
                </c:pt>
                <c:pt idx="930">
                  <c:v>1.0305448170189009</c:v>
                </c:pt>
                <c:pt idx="931">
                  <c:v>1.0306560639755515</c:v>
                </c:pt>
                <c:pt idx="932">
                  <c:v>1.0308047038244033</c:v>
                </c:pt>
                <c:pt idx="933">
                  <c:v>1.0319274630416817</c:v>
                </c:pt>
                <c:pt idx="934">
                  <c:v>1.0320254064167076</c:v>
                </c:pt>
                <c:pt idx="935">
                  <c:v>1.0322191879028599</c:v>
                </c:pt>
                <c:pt idx="936">
                  <c:v>1.0322467323554971</c:v>
                </c:pt>
                <c:pt idx="937">
                  <c:v>1.0328743218279048</c:v>
                </c:pt>
                <c:pt idx="938">
                  <c:v>1.0328898485036684</c:v>
                </c:pt>
                <c:pt idx="939">
                  <c:v>1.0331585821546851</c:v>
                </c:pt>
                <c:pt idx="940">
                  <c:v>1.0331756025347547</c:v>
                </c:pt>
                <c:pt idx="941">
                  <c:v>1.0332219713151893</c:v>
                </c:pt>
                <c:pt idx="942">
                  <c:v>1.0333488898804939</c:v>
                </c:pt>
                <c:pt idx="943">
                  <c:v>1.0336199728179463</c:v>
                </c:pt>
                <c:pt idx="944">
                  <c:v>1.0336710459769618</c:v>
                </c:pt>
                <c:pt idx="945">
                  <c:v>1.0337914096522383</c:v>
                </c:pt>
                <c:pt idx="946">
                  <c:v>1.0340462197512246</c:v>
                </c:pt>
                <c:pt idx="947">
                  <c:v>1.0344329217256596</c:v>
                </c:pt>
                <c:pt idx="948">
                  <c:v>1.0345943656558014</c:v>
                </c:pt>
                <c:pt idx="949">
                  <c:v>1.0346167901519883</c:v>
                </c:pt>
                <c:pt idx="950">
                  <c:v>1.0352633988855402</c:v>
                </c:pt>
                <c:pt idx="951">
                  <c:v>1.0355600299244252</c:v>
                </c:pt>
                <c:pt idx="952">
                  <c:v>1.0358659062894557</c:v>
                </c:pt>
                <c:pt idx="953">
                  <c:v>1.0359160762796344</c:v>
                </c:pt>
                <c:pt idx="954">
                  <c:v>1.0361903922312956</c:v>
                </c:pt>
                <c:pt idx="955">
                  <c:v>1.0361959793938862</c:v>
                </c:pt>
                <c:pt idx="956">
                  <c:v>1.036263871891224</c:v>
                </c:pt>
                <c:pt idx="957">
                  <c:v>1.0364929228626607</c:v>
                </c:pt>
                <c:pt idx="958">
                  <c:v>1.0369760167143378</c:v>
                </c:pt>
                <c:pt idx="959">
                  <c:v>1.0371448779590582</c:v>
                </c:pt>
                <c:pt idx="960">
                  <c:v>1.0375085002230213</c:v>
                </c:pt>
                <c:pt idx="961">
                  <c:v>1.0375650988379042</c:v>
                </c:pt>
                <c:pt idx="962">
                  <c:v>1.0376263146160483</c:v>
                </c:pt>
                <c:pt idx="963">
                  <c:v>1.038087460993643</c:v>
                </c:pt>
                <c:pt idx="964">
                  <c:v>1.0383916878173451</c:v>
                </c:pt>
                <c:pt idx="965">
                  <c:v>1.0384461066750406</c:v>
                </c:pt>
                <c:pt idx="966">
                  <c:v>1.0384640206671232</c:v>
                </c:pt>
                <c:pt idx="967">
                  <c:v>1.0385365117627374</c:v>
                </c:pt>
                <c:pt idx="968">
                  <c:v>1.0388274242629234</c:v>
                </c:pt>
                <c:pt idx="969">
                  <c:v>1.0389965869909743</c:v>
                </c:pt>
                <c:pt idx="970">
                  <c:v>1.0390073817367804</c:v>
                </c:pt>
                <c:pt idx="971">
                  <c:v>1.039043217016399</c:v>
                </c:pt>
                <c:pt idx="972">
                  <c:v>1.03936085846282</c:v>
                </c:pt>
                <c:pt idx="973">
                  <c:v>1.0394186255964488</c:v>
                </c:pt>
                <c:pt idx="974">
                  <c:v>1.0397181323474691</c:v>
                </c:pt>
                <c:pt idx="975">
                  <c:v>1.0397259537094543</c:v>
                </c:pt>
                <c:pt idx="976">
                  <c:v>1.0401082278053784</c:v>
                </c:pt>
                <c:pt idx="977">
                  <c:v>1.0407899860762044</c:v>
                </c:pt>
                <c:pt idx="978">
                  <c:v>1.0412869206800857</c:v>
                </c:pt>
                <c:pt idx="979">
                  <c:v>1.0412937018411599</c:v>
                </c:pt>
                <c:pt idx="980">
                  <c:v>1.0415319197296884</c:v>
                </c:pt>
                <c:pt idx="981">
                  <c:v>1.0416231188293503</c:v>
                </c:pt>
                <c:pt idx="982">
                  <c:v>1.0417484438786591</c:v>
                </c:pt>
                <c:pt idx="983">
                  <c:v>1.0422370730442196</c:v>
                </c:pt>
                <c:pt idx="984">
                  <c:v>1.0423937331912607</c:v>
                </c:pt>
                <c:pt idx="985">
                  <c:v>1.0424370542738606</c:v>
                </c:pt>
                <c:pt idx="986">
                  <c:v>1.042579324538528</c:v>
                </c:pt>
                <c:pt idx="987">
                  <c:v>1.0429541553229065</c:v>
                </c:pt>
                <c:pt idx="988">
                  <c:v>1.0432685551314327</c:v>
                </c:pt>
                <c:pt idx="989">
                  <c:v>1.0437664437546128</c:v>
                </c:pt>
                <c:pt idx="990">
                  <c:v>1.0440363540944391</c:v>
                </c:pt>
                <c:pt idx="991">
                  <c:v>1.0442622759970306</c:v>
                </c:pt>
                <c:pt idx="992">
                  <c:v>1.0448600458548596</c:v>
                </c:pt>
                <c:pt idx="993">
                  <c:v>1.0448849025630929</c:v>
                </c:pt>
                <c:pt idx="994">
                  <c:v>1.044931050724045</c:v>
                </c:pt>
                <c:pt idx="995">
                  <c:v>1.0451585003378614</c:v>
                </c:pt>
                <c:pt idx="996">
                  <c:v>1.0454873889168463</c:v>
                </c:pt>
                <c:pt idx="997">
                  <c:v>1.0455191556522161</c:v>
                </c:pt>
                <c:pt idx="998">
                  <c:v>1.0459804213807109</c:v>
                </c:pt>
                <c:pt idx="999">
                  <c:v>1.0460191250023072</c:v>
                </c:pt>
                <c:pt idx="1000">
                  <c:v>1.0461738540724914</c:v>
                </c:pt>
                <c:pt idx="1001">
                  <c:v>1.04624187143466</c:v>
                </c:pt>
                <c:pt idx="1002">
                  <c:v>1.0464892244631521</c:v>
                </c:pt>
                <c:pt idx="1003">
                  <c:v>1.0465381720088236</c:v>
                </c:pt>
                <c:pt idx="1004">
                  <c:v>1.0465950494900653</c:v>
                </c:pt>
                <c:pt idx="1005">
                  <c:v>1.0466966050036224</c:v>
                </c:pt>
                <c:pt idx="1006">
                  <c:v>1.0469326818290992</c:v>
                </c:pt>
                <c:pt idx="1007">
                  <c:v>1.0472822691278523</c:v>
                </c:pt>
                <c:pt idx="1008">
                  <c:v>1.0472925584813295</c:v>
                </c:pt>
                <c:pt idx="1009">
                  <c:v>1.0475880381915998</c:v>
                </c:pt>
                <c:pt idx="1010">
                  <c:v>1.0476093920153804</c:v>
                </c:pt>
                <c:pt idx="1011">
                  <c:v>1.0476736163012748</c:v>
                </c:pt>
                <c:pt idx="1012">
                  <c:v>1.0477539120807369</c:v>
                </c:pt>
                <c:pt idx="1013">
                  <c:v>1.0479577381371832</c:v>
                </c:pt>
                <c:pt idx="1014">
                  <c:v>1.048109822155987</c:v>
                </c:pt>
                <c:pt idx="1015">
                  <c:v>1.0484596768300798</c:v>
                </c:pt>
                <c:pt idx="1016">
                  <c:v>1.0487139021490399</c:v>
                </c:pt>
                <c:pt idx="1017">
                  <c:v>1.0487899130210208</c:v>
                </c:pt>
                <c:pt idx="1018">
                  <c:v>1.0491701808253444</c:v>
                </c:pt>
                <c:pt idx="1019">
                  <c:v>1.0496874817284059</c:v>
                </c:pt>
                <c:pt idx="1020">
                  <c:v>1.0497518334127645</c:v>
                </c:pt>
                <c:pt idx="1021">
                  <c:v>1.0504281893957683</c:v>
                </c:pt>
                <c:pt idx="1022">
                  <c:v>1.0504644185781091</c:v>
                </c:pt>
                <c:pt idx="1023">
                  <c:v>1.0506622336011187</c:v>
                </c:pt>
                <c:pt idx="1024">
                  <c:v>1.050673006365874</c:v>
                </c:pt>
                <c:pt idx="1025">
                  <c:v>1.0506883626575194</c:v>
                </c:pt>
                <c:pt idx="1026">
                  <c:v>1.0513347441264764</c:v>
                </c:pt>
                <c:pt idx="1027">
                  <c:v>1.051391099355973</c:v>
                </c:pt>
                <c:pt idx="1028">
                  <c:v>1.0513979463183762</c:v>
                </c:pt>
                <c:pt idx="1029">
                  <c:v>1.0514710372523013</c:v>
                </c:pt>
                <c:pt idx="1030">
                  <c:v>1.0520248792569611</c:v>
                </c:pt>
                <c:pt idx="1031">
                  <c:v>1.0521364721744817</c:v>
                </c:pt>
                <c:pt idx="1032">
                  <c:v>1.0522770365821765</c:v>
                </c:pt>
                <c:pt idx="1033">
                  <c:v>1.0527900620925403</c:v>
                </c:pt>
                <c:pt idx="1034">
                  <c:v>1.0528006528817977</c:v>
                </c:pt>
                <c:pt idx="1035">
                  <c:v>1.0529417061265189</c:v>
                </c:pt>
                <c:pt idx="1036">
                  <c:v>1.0531930788663229</c:v>
                </c:pt>
                <c:pt idx="1037">
                  <c:v>1.0539192106120099</c:v>
                </c:pt>
                <c:pt idx="1038">
                  <c:v>1.0539838217248996</c:v>
                </c:pt>
                <c:pt idx="1039">
                  <c:v>1.0544637461655324</c:v>
                </c:pt>
                <c:pt idx="1040">
                  <c:v>1.0546386401606875</c:v>
                </c:pt>
                <c:pt idx="1041">
                  <c:v>1.0548181655540669</c:v>
                </c:pt>
                <c:pt idx="1042">
                  <c:v>1.0548880226782336</c:v>
                </c:pt>
                <c:pt idx="1043">
                  <c:v>1.0549889547911735</c:v>
                </c:pt>
                <c:pt idx="1044">
                  <c:v>1.0550056574175701</c:v>
                </c:pt>
                <c:pt idx="1045">
                  <c:v>1.0550303732810846</c:v>
                </c:pt>
                <c:pt idx="1046">
                  <c:v>1.055203585422684</c:v>
                </c:pt>
                <c:pt idx="1047">
                  <c:v>1.0552413065796129</c:v>
                </c:pt>
                <c:pt idx="1048">
                  <c:v>1.0552788138427744</c:v>
                </c:pt>
                <c:pt idx="1049">
                  <c:v>1.0552969739322204</c:v>
                </c:pt>
                <c:pt idx="1050">
                  <c:v>1.0553948089242509</c:v>
                </c:pt>
                <c:pt idx="1051">
                  <c:v>1.0554663875856087</c:v>
                </c:pt>
                <c:pt idx="1052">
                  <c:v>1.0557483014932749</c:v>
                </c:pt>
                <c:pt idx="1053">
                  <c:v>1.0557488328793665</c:v>
                </c:pt>
                <c:pt idx="1054">
                  <c:v>1.0562909561626042</c:v>
                </c:pt>
                <c:pt idx="1055">
                  <c:v>1.0563567545538657</c:v>
                </c:pt>
                <c:pt idx="1056">
                  <c:v>1.0568133101002559</c:v>
                </c:pt>
                <c:pt idx="1057">
                  <c:v>1.0571183951912253</c:v>
                </c:pt>
                <c:pt idx="1058">
                  <c:v>1.0571901324761275</c:v>
                </c:pt>
                <c:pt idx="1059">
                  <c:v>1.05719930628558</c:v>
                </c:pt>
                <c:pt idx="1060">
                  <c:v>1.0576715168887845</c:v>
                </c:pt>
                <c:pt idx="1061">
                  <c:v>1.0580744896324943</c:v>
                </c:pt>
                <c:pt idx="1062">
                  <c:v>1.0584560092776463</c:v>
                </c:pt>
                <c:pt idx="1063">
                  <c:v>1.0584801730508966</c:v>
                </c:pt>
                <c:pt idx="1064">
                  <c:v>1.0585447236765297</c:v>
                </c:pt>
                <c:pt idx="1065">
                  <c:v>1.0587811689547919</c:v>
                </c:pt>
                <c:pt idx="1066">
                  <c:v>1.0592841338128536</c:v>
                </c:pt>
                <c:pt idx="1067">
                  <c:v>1.0593387342960583</c:v>
                </c:pt>
                <c:pt idx="1068">
                  <c:v>1.0594313787960516</c:v>
                </c:pt>
                <c:pt idx="1069">
                  <c:v>1.0594650994257975</c:v>
                </c:pt>
                <c:pt idx="1070">
                  <c:v>1.0596480234175545</c:v>
                </c:pt>
                <c:pt idx="1071">
                  <c:v>1.0597588699567726</c:v>
                </c:pt>
                <c:pt idx="1072">
                  <c:v>1.0599509189648781</c:v>
                </c:pt>
                <c:pt idx="1073">
                  <c:v>1.0601093640383943</c:v>
                </c:pt>
                <c:pt idx="1074">
                  <c:v>1.0604208221135663</c:v>
                </c:pt>
                <c:pt idx="1075">
                  <c:v>1.0609954596353419</c:v>
                </c:pt>
                <c:pt idx="1076">
                  <c:v>1.0611866107738763</c:v>
                </c:pt>
                <c:pt idx="1077">
                  <c:v>1.0612516674188404</c:v>
                </c:pt>
                <c:pt idx="1078">
                  <c:v>1.0615918914605478</c:v>
                </c:pt>
                <c:pt idx="1079">
                  <c:v>1.061901838423561</c:v>
                </c:pt>
                <c:pt idx="1080">
                  <c:v>1.061935432754499</c:v>
                </c:pt>
                <c:pt idx="1081">
                  <c:v>1.0620020736548865</c:v>
                </c:pt>
                <c:pt idx="1082">
                  <c:v>1.0621830355398603</c:v>
                </c:pt>
                <c:pt idx="1083">
                  <c:v>1.0622344801449366</c:v>
                </c:pt>
                <c:pt idx="1084">
                  <c:v>1.0625596242310633</c:v>
                </c:pt>
                <c:pt idx="1085">
                  <c:v>1.0627065629899599</c:v>
                </c:pt>
                <c:pt idx="1086">
                  <c:v>1.0628795537848943</c:v>
                </c:pt>
                <c:pt idx="1087">
                  <c:v>1.0630306312288156</c:v>
                </c:pt>
                <c:pt idx="1088">
                  <c:v>1.0632919148616773</c:v>
                </c:pt>
                <c:pt idx="1089">
                  <c:v>1.0634474985770683</c:v>
                </c:pt>
                <c:pt idx="1090">
                  <c:v>1.0634542163252296</c:v>
                </c:pt>
                <c:pt idx="1091">
                  <c:v>1.0634658090097182</c:v>
                </c:pt>
                <c:pt idx="1092">
                  <c:v>1.0637015952822932</c:v>
                </c:pt>
                <c:pt idx="1093">
                  <c:v>1.0640002962955526</c:v>
                </c:pt>
                <c:pt idx="1094">
                  <c:v>1.0640419403092458</c:v>
                </c:pt>
                <c:pt idx="1095">
                  <c:v>1.0641288625482814</c:v>
                </c:pt>
                <c:pt idx="1096">
                  <c:v>1.0643742981484126</c:v>
                </c:pt>
                <c:pt idx="1097">
                  <c:v>1.0647077143700565</c:v>
                </c:pt>
                <c:pt idx="1098">
                  <c:v>1.0647729868782667</c:v>
                </c:pt>
                <c:pt idx="1099">
                  <c:v>1.0650536453278541</c:v>
                </c:pt>
                <c:pt idx="1100">
                  <c:v>1.0651049604637912</c:v>
                </c:pt>
                <c:pt idx="1101">
                  <c:v>1.065242956527845</c:v>
                </c:pt>
                <c:pt idx="1102">
                  <c:v>1.0652825194004396</c:v>
                </c:pt>
                <c:pt idx="1103">
                  <c:v>1.065797795830832</c:v>
                </c:pt>
                <c:pt idx="1104">
                  <c:v>1.0658736001248961</c:v>
                </c:pt>
                <c:pt idx="1105">
                  <c:v>1.0659872393021177</c:v>
                </c:pt>
                <c:pt idx="1106">
                  <c:v>1.0664745704342125</c:v>
                </c:pt>
                <c:pt idx="1107">
                  <c:v>1.0665885283129439</c:v>
                </c:pt>
                <c:pt idx="1108">
                  <c:v>1.0666028855375449</c:v>
                </c:pt>
                <c:pt idx="1109">
                  <c:v>1.0672893645368329</c:v>
                </c:pt>
                <c:pt idx="1110">
                  <c:v>1.0680340458914743</c:v>
                </c:pt>
                <c:pt idx="1111">
                  <c:v>1.0680407659147024</c:v>
                </c:pt>
                <c:pt idx="1112">
                  <c:v>1.0682079646277671</c:v>
                </c:pt>
                <c:pt idx="1113">
                  <c:v>1.0682793266368613</c:v>
                </c:pt>
                <c:pt idx="1114">
                  <c:v>1.0683448181047803</c:v>
                </c:pt>
                <c:pt idx="1115">
                  <c:v>1.0684692111953888</c:v>
                </c:pt>
                <c:pt idx="1116">
                  <c:v>1.0685347143042878</c:v>
                </c:pt>
                <c:pt idx="1117">
                  <c:v>1.0686059537937072</c:v>
                </c:pt>
                <c:pt idx="1118">
                  <c:v>1.0690482101048888</c:v>
                </c:pt>
                <c:pt idx="1119">
                  <c:v>1.0691511719926461</c:v>
                </c:pt>
                <c:pt idx="1120">
                  <c:v>1.0692457949031449</c:v>
                </c:pt>
                <c:pt idx="1121">
                  <c:v>1.0692844880819659</c:v>
                </c:pt>
                <c:pt idx="1122">
                  <c:v>1.0693805767613338</c:v>
                </c:pt>
                <c:pt idx="1123">
                  <c:v>1.0694801923856547</c:v>
                </c:pt>
                <c:pt idx="1124">
                  <c:v>1.0698415807478094</c:v>
                </c:pt>
                <c:pt idx="1125">
                  <c:v>1.070094807327016</c:v>
                </c:pt>
                <c:pt idx="1126">
                  <c:v>1.0701218003876809</c:v>
                </c:pt>
                <c:pt idx="1127">
                  <c:v>1.0701837141591124</c:v>
                </c:pt>
                <c:pt idx="1128">
                  <c:v>1.0703590623930761</c:v>
                </c:pt>
                <c:pt idx="1129">
                  <c:v>1.0706031466313606</c:v>
                </c:pt>
                <c:pt idx="1130">
                  <c:v>1.0713330131027858</c:v>
                </c:pt>
                <c:pt idx="1131">
                  <c:v>1.0714376085075157</c:v>
                </c:pt>
                <c:pt idx="1132">
                  <c:v>1.0717378968544722</c:v>
                </c:pt>
                <c:pt idx="1133">
                  <c:v>1.0721914653988933</c:v>
                </c:pt>
                <c:pt idx="1134">
                  <c:v>1.0722300003192817</c:v>
                </c:pt>
                <c:pt idx="1135">
                  <c:v>1.0722641283162118</c:v>
                </c:pt>
                <c:pt idx="1136">
                  <c:v>1.0723627840294265</c:v>
                </c:pt>
                <c:pt idx="1137">
                  <c:v>1.0728512133406867</c:v>
                </c:pt>
                <c:pt idx="1138">
                  <c:v>1.0729535681431195</c:v>
                </c:pt>
                <c:pt idx="1139">
                  <c:v>1.0733393191532183</c:v>
                </c:pt>
                <c:pt idx="1140">
                  <c:v>1.073648319448169</c:v>
                </c:pt>
                <c:pt idx="1141">
                  <c:v>1.0737666678700886</c:v>
                </c:pt>
                <c:pt idx="1142">
                  <c:v>1.0739082004488445</c:v>
                </c:pt>
                <c:pt idx="1143">
                  <c:v>1.0739394854438524</c:v>
                </c:pt>
                <c:pt idx="1144">
                  <c:v>1.0740801694335127</c:v>
                </c:pt>
                <c:pt idx="1145">
                  <c:v>1.0741937114566285</c:v>
                </c:pt>
                <c:pt idx="1146">
                  <c:v>1.0747848141398877</c:v>
                </c:pt>
                <c:pt idx="1147">
                  <c:v>1.0750986129657032</c:v>
                </c:pt>
                <c:pt idx="1148">
                  <c:v>1.0757430162546708</c:v>
                </c:pt>
                <c:pt idx="1149">
                  <c:v>1.075778061263255</c:v>
                </c:pt>
                <c:pt idx="1150">
                  <c:v>1.0760522429604826</c:v>
                </c:pt>
                <c:pt idx="1151">
                  <c:v>1.0764826095790647</c:v>
                </c:pt>
                <c:pt idx="1152">
                  <c:v>1.0768482784657787</c:v>
                </c:pt>
                <c:pt idx="1153">
                  <c:v>1.0778005091261165</c:v>
                </c:pt>
                <c:pt idx="1154">
                  <c:v>1.0781074621498272</c:v>
                </c:pt>
                <c:pt idx="1155">
                  <c:v>1.0783125089576082</c:v>
                </c:pt>
                <c:pt idx="1156">
                  <c:v>1.0784045518392249</c:v>
                </c:pt>
                <c:pt idx="1157">
                  <c:v>1.0785502455756346</c:v>
                </c:pt>
                <c:pt idx="1158">
                  <c:v>1.0792347851230708</c:v>
                </c:pt>
                <c:pt idx="1159">
                  <c:v>1.0798324260259711</c:v>
                </c:pt>
                <c:pt idx="1160">
                  <c:v>1.0798807260559122</c:v>
                </c:pt>
                <c:pt idx="1161">
                  <c:v>1.080138192681225</c:v>
                </c:pt>
                <c:pt idx="1162">
                  <c:v>1.0803140824576001</c:v>
                </c:pt>
                <c:pt idx="1163">
                  <c:v>1.0808633426253713</c:v>
                </c:pt>
                <c:pt idx="1164">
                  <c:v>1.0811297550686876</c:v>
                </c:pt>
                <c:pt idx="1165">
                  <c:v>1.0813884783708974</c:v>
                </c:pt>
                <c:pt idx="1166">
                  <c:v>1.0814699295907588</c:v>
                </c:pt>
                <c:pt idx="1167">
                  <c:v>1.0817679458616363</c:v>
                </c:pt>
                <c:pt idx="1168">
                  <c:v>1.0818287596654435</c:v>
                </c:pt>
                <c:pt idx="1169">
                  <c:v>1.0821966765012012</c:v>
                </c:pt>
                <c:pt idx="1170">
                  <c:v>1.0824129879786966</c:v>
                </c:pt>
                <c:pt idx="1171">
                  <c:v>1.0827533535040843</c:v>
                </c:pt>
                <c:pt idx="1172">
                  <c:v>1.0832218937969433</c:v>
                </c:pt>
                <c:pt idx="1173">
                  <c:v>1.0832435713199131</c:v>
                </c:pt>
                <c:pt idx="1174">
                  <c:v>1.083660939002038</c:v>
                </c:pt>
                <c:pt idx="1175">
                  <c:v>1.0841103167491746</c:v>
                </c:pt>
                <c:pt idx="1176">
                  <c:v>1.0844186461177703</c:v>
                </c:pt>
                <c:pt idx="1177">
                  <c:v>1.0850721347681862</c:v>
                </c:pt>
                <c:pt idx="1178">
                  <c:v>1.0854380292107544</c:v>
                </c:pt>
                <c:pt idx="1179">
                  <c:v>1.0859120494608618</c:v>
                </c:pt>
                <c:pt idx="1180">
                  <c:v>1.0862608114986414</c:v>
                </c:pt>
                <c:pt idx="1181">
                  <c:v>1.0864379080010111</c:v>
                </c:pt>
                <c:pt idx="1182">
                  <c:v>1.0867210349412499</c:v>
                </c:pt>
                <c:pt idx="1183">
                  <c:v>1.0870092270910567</c:v>
                </c:pt>
                <c:pt idx="1184">
                  <c:v>1.0870417335876614</c:v>
                </c:pt>
                <c:pt idx="1185">
                  <c:v>1.0874228496540757</c:v>
                </c:pt>
                <c:pt idx="1186">
                  <c:v>1.0875630077031069</c:v>
                </c:pt>
                <c:pt idx="1187">
                  <c:v>1.0878634237360534</c:v>
                </c:pt>
                <c:pt idx="1188">
                  <c:v>1.0881333938431468</c:v>
                </c:pt>
                <c:pt idx="1189">
                  <c:v>1.088514892644878</c:v>
                </c:pt>
                <c:pt idx="1190">
                  <c:v>1.0887903908385317</c:v>
                </c:pt>
                <c:pt idx="1191">
                  <c:v>1.0889047144105581</c:v>
                </c:pt>
                <c:pt idx="1192">
                  <c:v>1.0890516553552001</c:v>
                </c:pt>
                <c:pt idx="1193">
                  <c:v>1.0899894658287983</c:v>
                </c:pt>
                <c:pt idx="1194">
                  <c:v>1.0908299268608408</c:v>
                </c:pt>
                <c:pt idx="1195">
                  <c:v>1.0909501692140287</c:v>
                </c:pt>
                <c:pt idx="1196">
                  <c:v>1.0910124447410638</c:v>
                </c:pt>
                <c:pt idx="1197">
                  <c:v>1.0910647195639371</c:v>
                </c:pt>
                <c:pt idx="1198">
                  <c:v>1.0914402851544904</c:v>
                </c:pt>
                <c:pt idx="1199">
                  <c:v>1.0914692484487603</c:v>
                </c:pt>
                <c:pt idx="1200">
                  <c:v>1.091639773851192</c:v>
                </c:pt>
                <c:pt idx="1201">
                  <c:v>1.091656573550907</c:v>
                </c:pt>
                <c:pt idx="1202">
                  <c:v>1.0923263380631765</c:v>
                </c:pt>
                <c:pt idx="1203">
                  <c:v>1.0929197284277203</c:v>
                </c:pt>
                <c:pt idx="1204">
                  <c:v>1.0932520327673194</c:v>
                </c:pt>
                <c:pt idx="1205">
                  <c:v>1.0933600992726082</c:v>
                </c:pt>
                <c:pt idx="1206">
                  <c:v>1.0934885853393268</c:v>
                </c:pt>
                <c:pt idx="1207">
                  <c:v>1.093667188493197</c:v>
                </c:pt>
                <c:pt idx="1208">
                  <c:v>1.0936791105284451</c:v>
                </c:pt>
                <c:pt idx="1209">
                  <c:v>1.0938375791597756</c:v>
                </c:pt>
                <c:pt idx="1210">
                  <c:v>1.0938452813321653</c:v>
                </c:pt>
                <c:pt idx="1211">
                  <c:v>1.0942287827176285</c:v>
                </c:pt>
                <c:pt idx="1212">
                  <c:v>1.0959706303324368</c:v>
                </c:pt>
                <c:pt idx="1213">
                  <c:v>1.0961403804459757</c:v>
                </c:pt>
                <c:pt idx="1214">
                  <c:v>1.0962808124847976</c:v>
                </c:pt>
                <c:pt idx="1215">
                  <c:v>1.0964593309264736</c:v>
                </c:pt>
                <c:pt idx="1216">
                  <c:v>1.0964966276866734</c:v>
                </c:pt>
                <c:pt idx="1217">
                  <c:v>1.0968374685575821</c:v>
                </c:pt>
                <c:pt idx="1218">
                  <c:v>1.096843748795884</c:v>
                </c:pt>
                <c:pt idx="1219">
                  <c:v>1.0969342092776624</c:v>
                </c:pt>
                <c:pt idx="1220">
                  <c:v>1.0969429707707441</c:v>
                </c:pt>
                <c:pt idx="1221">
                  <c:v>1.0971047903289144</c:v>
                </c:pt>
                <c:pt idx="1222">
                  <c:v>1.0979616046342795</c:v>
                </c:pt>
                <c:pt idx="1223">
                  <c:v>1.0990257307710183</c:v>
                </c:pt>
                <c:pt idx="1224">
                  <c:v>1.0995175406028108</c:v>
                </c:pt>
                <c:pt idx="1225">
                  <c:v>1.1004831619363467</c:v>
                </c:pt>
                <c:pt idx="1226">
                  <c:v>1.1007019050657092</c:v>
                </c:pt>
                <c:pt idx="1227">
                  <c:v>1.1012058124721491</c:v>
                </c:pt>
                <c:pt idx="1228">
                  <c:v>1.1013652062778625</c:v>
                </c:pt>
                <c:pt idx="1229">
                  <c:v>1.1017938292146898</c:v>
                </c:pt>
                <c:pt idx="1230">
                  <c:v>1.1018361786714197</c:v>
                </c:pt>
                <c:pt idx="1231">
                  <c:v>1.1021635761367414</c:v>
                </c:pt>
                <c:pt idx="1232">
                  <c:v>1.1026449005790036</c:v>
                </c:pt>
                <c:pt idx="1233">
                  <c:v>1.1028944214793135</c:v>
                </c:pt>
                <c:pt idx="1234">
                  <c:v>1.1030701852566578</c:v>
                </c:pt>
                <c:pt idx="1235">
                  <c:v>1.1039695725894543</c:v>
                </c:pt>
                <c:pt idx="1236">
                  <c:v>1.1040051037989425</c:v>
                </c:pt>
                <c:pt idx="1237">
                  <c:v>1.1050481629113516</c:v>
                </c:pt>
                <c:pt idx="1238">
                  <c:v>1.1051938094634919</c:v>
                </c:pt>
                <c:pt idx="1239">
                  <c:v>1.105259727910757</c:v>
                </c:pt>
                <c:pt idx="1240">
                  <c:v>1.1062979419695818</c:v>
                </c:pt>
                <c:pt idx="1241">
                  <c:v>1.1063036989177062</c:v>
                </c:pt>
                <c:pt idx="1242">
                  <c:v>1.1066770291324606</c:v>
                </c:pt>
                <c:pt idx="1243">
                  <c:v>1.1070322172964981</c:v>
                </c:pt>
                <c:pt idx="1244">
                  <c:v>1.1071688633274526</c:v>
                </c:pt>
                <c:pt idx="1245">
                  <c:v>1.1079823131124922</c:v>
                </c:pt>
                <c:pt idx="1246">
                  <c:v>1.1087353785340075</c:v>
                </c:pt>
                <c:pt idx="1247">
                  <c:v>1.1090264307025413</c:v>
                </c:pt>
                <c:pt idx="1248">
                  <c:v>1.1105797250094986</c:v>
                </c:pt>
                <c:pt idx="1249">
                  <c:v>1.1105867989928329</c:v>
                </c:pt>
                <c:pt idx="1250">
                  <c:v>1.1108859974554435</c:v>
                </c:pt>
                <c:pt idx="1251">
                  <c:v>1.1109982241860019</c:v>
                </c:pt>
                <c:pt idx="1252">
                  <c:v>1.1115088083996596</c:v>
                </c:pt>
                <c:pt idx="1253">
                  <c:v>1.1121109669352651</c:v>
                </c:pt>
                <c:pt idx="1254">
                  <c:v>1.1129445007437313</c:v>
                </c:pt>
                <c:pt idx="1255">
                  <c:v>1.113106886360212</c:v>
                </c:pt>
                <c:pt idx="1256">
                  <c:v>1.1131338776756341</c:v>
                </c:pt>
                <c:pt idx="1257">
                  <c:v>1.1136181735065729</c:v>
                </c:pt>
                <c:pt idx="1258">
                  <c:v>1.1137136521498945</c:v>
                </c:pt>
                <c:pt idx="1259">
                  <c:v>1.1138524692157528</c:v>
                </c:pt>
                <c:pt idx="1260">
                  <c:v>1.1143574071099764</c:v>
                </c:pt>
                <c:pt idx="1261">
                  <c:v>1.1147003301662348</c:v>
                </c:pt>
                <c:pt idx="1262">
                  <c:v>1.1147686675000126</c:v>
                </c:pt>
                <c:pt idx="1263">
                  <c:v>1.1151415336400592</c:v>
                </c:pt>
                <c:pt idx="1264">
                  <c:v>1.1161251956290941</c:v>
                </c:pt>
                <c:pt idx="1265">
                  <c:v>1.1162412766644123</c:v>
                </c:pt>
                <c:pt idx="1266">
                  <c:v>1.1163717950074674</c:v>
                </c:pt>
                <c:pt idx="1267">
                  <c:v>1.1165702279080787</c:v>
                </c:pt>
                <c:pt idx="1268">
                  <c:v>1.1166134532127934</c:v>
                </c:pt>
                <c:pt idx="1269">
                  <c:v>1.1166373412339254</c:v>
                </c:pt>
                <c:pt idx="1270">
                  <c:v>1.1174596390319136</c:v>
                </c:pt>
                <c:pt idx="1271">
                  <c:v>1.1177678593254805</c:v>
                </c:pt>
                <c:pt idx="1272">
                  <c:v>1.1182034972818062</c:v>
                </c:pt>
                <c:pt idx="1273">
                  <c:v>1.1185511462971676</c:v>
                </c:pt>
                <c:pt idx="1274">
                  <c:v>1.1190396273341838</c:v>
                </c:pt>
                <c:pt idx="1275">
                  <c:v>1.1192107914516298</c:v>
                </c:pt>
                <c:pt idx="1276">
                  <c:v>1.1196062351006351</c:v>
                </c:pt>
                <c:pt idx="1277">
                  <c:v>1.1198426850216952</c:v>
                </c:pt>
                <c:pt idx="1278">
                  <c:v>1.1200657681467361</c:v>
                </c:pt>
                <c:pt idx="1279">
                  <c:v>1.1203746566260628</c:v>
                </c:pt>
                <c:pt idx="1280">
                  <c:v>1.1209272616942474</c:v>
                </c:pt>
                <c:pt idx="1281">
                  <c:v>1.121605169889577</c:v>
                </c:pt>
                <c:pt idx="1282">
                  <c:v>1.1224679008563054</c:v>
                </c:pt>
                <c:pt idx="1283">
                  <c:v>1.1229285550320542</c:v>
                </c:pt>
                <c:pt idx="1284">
                  <c:v>1.1230441471657977</c:v>
                </c:pt>
                <c:pt idx="1285">
                  <c:v>1.1236435657781676</c:v>
                </c:pt>
                <c:pt idx="1286">
                  <c:v>1.1236739689825892</c:v>
                </c:pt>
                <c:pt idx="1287">
                  <c:v>1.1244227042647039</c:v>
                </c:pt>
                <c:pt idx="1288">
                  <c:v>1.1248538266959363</c:v>
                </c:pt>
                <c:pt idx="1289">
                  <c:v>1.1249137494622725</c:v>
                </c:pt>
                <c:pt idx="1290">
                  <c:v>1.1261297473338581</c:v>
                </c:pt>
                <c:pt idx="1291">
                  <c:v>1.1264308132366849</c:v>
                </c:pt>
                <c:pt idx="1292">
                  <c:v>1.1267889338115979</c:v>
                </c:pt>
                <c:pt idx="1293">
                  <c:v>1.127040733304121</c:v>
                </c:pt>
                <c:pt idx="1294">
                  <c:v>1.127109827173288</c:v>
                </c:pt>
                <c:pt idx="1295">
                  <c:v>1.127369943819045</c:v>
                </c:pt>
                <c:pt idx="1296">
                  <c:v>1.1281258353682833</c:v>
                </c:pt>
                <c:pt idx="1297">
                  <c:v>1.128923982131754</c:v>
                </c:pt>
                <c:pt idx="1298">
                  <c:v>1.1289666796902484</c:v>
                </c:pt>
                <c:pt idx="1299">
                  <c:v>1.1293087191732067</c:v>
                </c:pt>
                <c:pt idx="1300">
                  <c:v>1.1294050621736136</c:v>
                </c:pt>
                <c:pt idx="1301">
                  <c:v>1.1301520947500547</c:v>
                </c:pt>
                <c:pt idx="1302">
                  <c:v>1.1303074897715701</c:v>
                </c:pt>
                <c:pt idx="1303">
                  <c:v>1.1311091754608713</c:v>
                </c:pt>
                <c:pt idx="1304">
                  <c:v>1.1313727499201023</c:v>
                </c:pt>
                <c:pt idx="1305">
                  <c:v>1.131783986675605</c:v>
                </c:pt>
                <c:pt idx="1306">
                  <c:v>1.1327778779709194</c:v>
                </c:pt>
                <c:pt idx="1307">
                  <c:v>1.1332725719456851</c:v>
                </c:pt>
                <c:pt idx="1308">
                  <c:v>1.1333347812773105</c:v>
                </c:pt>
                <c:pt idx="1309">
                  <c:v>1.1334395151840102</c:v>
                </c:pt>
                <c:pt idx="1310">
                  <c:v>1.1351146228750617</c:v>
                </c:pt>
                <c:pt idx="1311">
                  <c:v>1.1353335950916958</c:v>
                </c:pt>
                <c:pt idx="1312">
                  <c:v>1.1353582268877302</c:v>
                </c:pt>
                <c:pt idx="1313">
                  <c:v>1.1359902638955908</c:v>
                </c:pt>
                <c:pt idx="1314">
                  <c:v>1.1379770283042254</c:v>
                </c:pt>
                <c:pt idx="1315">
                  <c:v>1.1383964562456552</c:v>
                </c:pt>
                <c:pt idx="1316">
                  <c:v>1.1386526540035375</c:v>
                </c:pt>
                <c:pt idx="1317">
                  <c:v>1.1396103863151479</c:v>
                </c:pt>
                <c:pt idx="1318">
                  <c:v>1.1398131580289943</c:v>
                </c:pt>
                <c:pt idx="1319">
                  <c:v>1.1400099329141951</c:v>
                </c:pt>
                <c:pt idx="1320">
                  <c:v>1.1412198828146758</c:v>
                </c:pt>
                <c:pt idx="1321">
                  <c:v>1.1412301985894393</c:v>
                </c:pt>
                <c:pt idx="1322">
                  <c:v>1.1415495860123512</c:v>
                </c:pt>
                <c:pt idx="1323">
                  <c:v>1.1417564570958703</c:v>
                </c:pt>
                <c:pt idx="1324">
                  <c:v>1.1424068410353907</c:v>
                </c:pt>
                <c:pt idx="1325">
                  <c:v>1.1428100030910531</c:v>
                </c:pt>
                <c:pt idx="1326">
                  <c:v>1.142959708984949</c:v>
                </c:pt>
                <c:pt idx="1327">
                  <c:v>1.1429812131659394</c:v>
                </c:pt>
                <c:pt idx="1328">
                  <c:v>1.1432267636263904</c:v>
                </c:pt>
                <c:pt idx="1329">
                  <c:v>1.1435017536425596</c:v>
                </c:pt>
                <c:pt idx="1330">
                  <c:v>1.144009953640996</c:v>
                </c:pt>
                <c:pt idx="1331">
                  <c:v>1.1442232350987105</c:v>
                </c:pt>
                <c:pt idx="1332">
                  <c:v>1.1455636398714351</c:v>
                </c:pt>
                <c:pt idx="1333">
                  <c:v>1.1457501835320572</c:v>
                </c:pt>
                <c:pt idx="1334">
                  <c:v>1.1465496094676126</c:v>
                </c:pt>
                <c:pt idx="1335">
                  <c:v>1.1475416212588407</c:v>
                </c:pt>
                <c:pt idx="1336">
                  <c:v>1.1479173851764801</c:v>
                </c:pt>
                <c:pt idx="1337">
                  <c:v>1.1481254102295935</c:v>
                </c:pt>
                <c:pt idx="1338">
                  <c:v>1.1481620417729459</c:v>
                </c:pt>
                <c:pt idx="1339">
                  <c:v>1.1487074662433698</c:v>
                </c:pt>
                <c:pt idx="1340">
                  <c:v>1.1494429420599497</c:v>
                </c:pt>
                <c:pt idx="1341">
                  <c:v>1.1502026954601121</c:v>
                </c:pt>
                <c:pt idx="1342">
                  <c:v>1.1506059557152877</c:v>
                </c:pt>
                <c:pt idx="1343">
                  <c:v>1.1523588184961739</c:v>
                </c:pt>
                <c:pt idx="1344">
                  <c:v>1.1524104664028685</c:v>
                </c:pt>
                <c:pt idx="1345">
                  <c:v>1.1525165518030365</c:v>
                </c:pt>
                <c:pt idx="1346">
                  <c:v>1.1532459677760052</c:v>
                </c:pt>
                <c:pt idx="1347">
                  <c:v>1.1539005322920728</c:v>
                </c:pt>
                <c:pt idx="1348">
                  <c:v>1.1544050552759368</c:v>
                </c:pt>
                <c:pt idx="1349">
                  <c:v>1.155012115873572</c:v>
                </c:pt>
                <c:pt idx="1350">
                  <c:v>1.1550170031668394</c:v>
                </c:pt>
                <c:pt idx="1351">
                  <c:v>1.1550539719138333</c:v>
                </c:pt>
                <c:pt idx="1352">
                  <c:v>1.1562762816896808</c:v>
                </c:pt>
                <c:pt idx="1353">
                  <c:v>1.1569761834698447</c:v>
                </c:pt>
                <c:pt idx="1354">
                  <c:v>1.1578135426753771</c:v>
                </c:pt>
                <c:pt idx="1355">
                  <c:v>1.1580437733372295</c:v>
                </c:pt>
                <c:pt idx="1356">
                  <c:v>1.1582194712882274</c:v>
                </c:pt>
                <c:pt idx="1357">
                  <c:v>1.15867796802759</c:v>
                </c:pt>
                <c:pt idx="1358">
                  <c:v>1.1624460473475842</c:v>
                </c:pt>
                <c:pt idx="1359">
                  <c:v>1.1627262294013399</c:v>
                </c:pt>
                <c:pt idx="1360">
                  <c:v>1.1646801164554508</c:v>
                </c:pt>
                <c:pt idx="1361">
                  <c:v>1.1648826083724357</c:v>
                </c:pt>
                <c:pt idx="1362">
                  <c:v>1.1662620947479203</c:v>
                </c:pt>
                <c:pt idx="1363">
                  <c:v>1.1664889749349703</c:v>
                </c:pt>
                <c:pt idx="1364">
                  <c:v>1.1665842497213781</c:v>
                </c:pt>
                <c:pt idx="1365">
                  <c:v>1.1671779306762635</c:v>
                </c:pt>
                <c:pt idx="1366">
                  <c:v>1.1675837503068052</c:v>
                </c:pt>
                <c:pt idx="1367">
                  <c:v>1.1682640014004906</c:v>
                </c:pt>
                <c:pt idx="1368">
                  <c:v>1.1683010101074045</c:v>
                </c:pt>
                <c:pt idx="1369">
                  <c:v>1.168642112326516</c:v>
                </c:pt>
                <c:pt idx="1370">
                  <c:v>1.1694094710193812</c:v>
                </c:pt>
                <c:pt idx="1371">
                  <c:v>1.1701659736466987</c:v>
                </c:pt>
                <c:pt idx="1372">
                  <c:v>1.1702876751173288</c:v>
                </c:pt>
                <c:pt idx="1373">
                  <c:v>1.1710660572490028</c:v>
                </c:pt>
                <c:pt idx="1374">
                  <c:v>1.1714671300021833</c:v>
                </c:pt>
                <c:pt idx="1375">
                  <c:v>1.1729296836718359</c:v>
                </c:pt>
                <c:pt idx="1376">
                  <c:v>1.1746285423767255</c:v>
                </c:pt>
                <c:pt idx="1377">
                  <c:v>1.1763861116735737</c:v>
                </c:pt>
                <c:pt idx="1378">
                  <c:v>1.1768157812729574</c:v>
                </c:pt>
                <c:pt idx="1379">
                  <c:v>1.1769449437448578</c:v>
                </c:pt>
                <c:pt idx="1380">
                  <c:v>1.1771474087334393</c:v>
                </c:pt>
                <c:pt idx="1381">
                  <c:v>1.1782929056789935</c:v>
                </c:pt>
                <c:pt idx="1382">
                  <c:v>1.1826919891603915</c:v>
                </c:pt>
                <c:pt idx="1383">
                  <c:v>1.1827825906658322</c:v>
                </c:pt>
                <c:pt idx="1384">
                  <c:v>1.1828345187203093</c:v>
                </c:pt>
                <c:pt idx="1385">
                  <c:v>1.1838745779955164</c:v>
                </c:pt>
                <c:pt idx="1386">
                  <c:v>1.1845144803805319</c:v>
                </c:pt>
                <c:pt idx="1387">
                  <c:v>1.1850332402866441</c:v>
                </c:pt>
                <c:pt idx="1388">
                  <c:v>1.1870548320805829</c:v>
                </c:pt>
                <c:pt idx="1389">
                  <c:v>1.1883750471541306</c:v>
                </c:pt>
                <c:pt idx="1390">
                  <c:v>1.1892071914980518</c:v>
                </c:pt>
                <c:pt idx="1391">
                  <c:v>1.1938285821652137</c:v>
                </c:pt>
                <c:pt idx="1392">
                  <c:v>1.1943060334228393</c:v>
                </c:pt>
                <c:pt idx="1393">
                  <c:v>1.1968999016350632</c:v>
                </c:pt>
                <c:pt idx="1394">
                  <c:v>1.1971940891638926</c:v>
                </c:pt>
                <c:pt idx="1395">
                  <c:v>1.1990474695030284</c:v>
                </c:pt>
                <c:pt idx="1396">
                  <c:v>1.2000895836979792</c:v>
                </c:pt>
                <c:pt idx="1397">
                  <c:v>1.2009681189375914</c:v>
                </c:pt>
                <c:pt idx="1398">
                  <c:v>1.2036004525995494</c:v>
                </c:pt>
                <c:pt idx="1399">
                  <c:v>1.2037964469786826</c:v>
                </c:pt>
                <c:pt idx="1400">
                  <c:v>1.2039223030680619</c:v>
                </c:pt>
                <c:pt idx="1401">
                  <c:v>1.2042184971654053</c:v>
                </c:pt>
                <c:pt idx="1402">
                  <c:v>1.2069159269928471</c:v>
                </c:pt>
                <c:pt idx="1403">
                  <c:v>1.2109357287496225</c:v>
                </c:pt>
                <c:pt idx="1404">
                  <c:v>1.2109763609172437</c:v>
                </c:pt>
                <c:pt idx="1405">
                  <c:v>1.2121314517511628</c:v>
                </c:pt>
                <c:pt idx="1406">
                  <c:v>1.2130428754208924</c:v>
                </c:pt>
                <c:pt idx="1407">
                  <c:v>1.2171426916361134</c:v>
                </c:pt>
                <c:pt idx="1408">
                  <c:v>1.2218228775711535</c:v>
                </c:pt>
                <c:pt idx="1409">
                  <c:v>1.2221933868871639</c:v>
                </c:pt>
                <c:pt idx="1410">
                  <c:v>1.2238981631956802</c:v>
                </c:pt>
                <c:pt idx="1411">
                  <c:v>1.2274695617503515</c:v>
                </c:pt>
                <c:pt idx="1412">
                  <c:v>1.231670113672382</c:v>
                </c:pt>
                <c:pt idx="1413">
                  <c:v>1.2365842823715241</c:v>
                </c:pt>
                <c:pt idx="1414">
                  <c:v>1.236775591710277</c:v>
                </c:pt>
                <c:pt idx="1415">
                  <c:v>1.2373631112829502</c:v>
                </c:pt>
                <c:pt idx="1416">
                  <c:v>1.2374474520267877</c:v>
                </c:pt>
                <c:pt idx="1417">
                  <c:v>1.2379635861440144</c:v>
                </c:pt>
                <c:pt idx="1418">
                  <c:v>1.2379878561170434</c:v>
                </c:pt>
                <c:pt idx="1419">
                  <c:v>1.2380394802013694</c:v>
                </c:pt>
                <c:pt idx="1420">
                  <c:v>1.2383058944856193</c:v>
                </c:pt>
                <c:pt idx="1421">
                  <c:v>1.2424088213863032</c:v>
                </c:pt>
                <c:pt idx="1422">
                  <c:v>1.2494550840338563</c:v>
                </c:pt>
                <c:pt idx="1423">
                  <c:v>1.2548489468855049</c:v>
                </c:pt>
                <c:pt idx="1424">
                  <c:v>1.2616958754059646</c:v>
                </c:pt>
                <c:pt idx="1425">
                  <c:v>1.2726539883072996</c:v>
                </c:pt>
                <c:pt idx="1426">
                  <c:v>1.2796244002766639</c:v>
                </c:pt>
                <c:pt idx="1427">
                  <c:v>1.2867624092482626</c:v>
                </c:pt>
                <c:pt idx="1428">
                  <c:v>1.306187560332646</c:v>
                </c:pt>
                <c:pt idx="1429">
                  <c:v>1.3222039558074481</c:v>
                </c:pt>
                <c:pt idx="1430">
                  <c:v>1.3295794823266329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4990080"/>
        <c:axId val="97907776"/>
      </c:lineChart>
      <c:catAx>
        <c:axId val="114990080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sz="1400"/>
                  <a:t>sorted</a:t>
                </a:r>
                <a:r>
                  <a:rPr lang="en-US" sz="1400" baseline="0"/>
                  <a:t> two-program workloads</a:t>
                </a:r>
                <a:endParaRPr lang="en-US" sz="1400"/>
              </a:p>
            </c:rich>
          </c:tx>
          <c:layout/>
          <c:overlay val="0"/>
        </c:title>
        <c:majorTickMark val="out"/>
        <c:minorTickMark val="none"/>
        <c:tickLblPos val="nextTo"/>
        <c:crossAx val="97907776"/>
        <c:crosses val="autoZero"/>
        <c:auto val="1"/>
        <c:lblAlgn val="ctr"/>
        <c:lblOffset val="100"/>
        <c:noMultiLvlLbl val="0"/>
      </c:catAx>
      <c:valAx>
        <c:axId val="97907776"/>
        <c:scaling>
          <c:orientation val="minMax"/>
          <c:max val="1.4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normalized STP (to worst-case)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1499008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3036861111111115"/>
          <c:y val="0.17394166666666666"/>
          <c:w val="0.28967944444444443"/>
          <c:h val="0.45589960317460315"/>
        </c:manualLayout>
      </c:layout>
      <c:overlay val="0"/>
      <c:spPr>
        <a:solidFill>
          <a:schemeClr val="bg1"/>
        </a:solidFill>
        <a:ln>
          <a:solidFill>
            <a:schemeClr val="tx1">
              <a:lumMod val="95000"/>
              <a:lumOff val="5000"/>
            </a:schemeClr>
          </a:solidFill>
        </a:ln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4850348566510919"/>
          <c:y val="3.3265893846602494E-2"/>
          <c:w val="0.72094109907946036"/>
          <c:h val="0.78493809523809521"/>
        </c:manualLayout>
      </c:layout>
      <c:lineChart>
        <c:grouping val="standard"/>
        <c:varyColors val="0"/>
        <c:ser>
          <c:idx val="0"/>
          <c:order val="0"/>
          <c:tx>
            <c:v>optimal</c:v>
          </c:tx>
          <c:spPr>
            <a:ln>
              <a:solidFill>
                <a:schemeClr val="tx1">
                  <a:lumMod val="95000"/>
                  <a:lumOff val="5000"/>
                </a:schemeClr>
              </a:solidFill>
            </a:ln>
          </c:spPr>
          <c:marker>
            <c:symbol val="none"/>
          </c:marker>
          <c:val>
            <c:numRef>
              <c:f>'T4-private (2)'!$BG$5:$BG$750</c:f>
              <c:numCache>
                <c:formatCode>General</c:formatCode>
                <c:ptCount val="746"/>
                <c:pt idx="0">
                  <c:v>1.0045662236124622</c:v>
                </c:pt>
                <c:pt idx="1">
                  <c:v>1.0046663569160283</c:v>
                </c:pt>
                <c:pt idx="2">
                  <c:v>1.0051667888310152</c:v>
                </c:pt>
                <c:pt idx="3">
                  <c:v>1.0053340988054573</c:v>
                </c:pt>
                <c:pt idx="4">
                  <c:v>1.006601743433625</c:v>
                </c:pt>
                <c:pt idx="5">
                  <c:v>1.0066778784223656</c:v>
                </c:pt>
                <c:pt idx="6">
                  <c:v>1.0066778784223656</c:v>
                </c:pt>
                <c:pt idx="7">
                  <c:v>1.0066993105143434</c:v>
                </c:pt>
                <c:pt idx="8">
                  <c:v>1.0082826508852181</c:v>
                </c:pt>
                <c:pt idx="9">
                  <c:v>1.0094724402620978</c:v>
                </c:pt>
                <c:pt idx="10">
                  <c:v>1.0097712992490833</c:v>
                </c:pt>
                <c:pt idx="11">
                  <c:v>1.0103758043524651</c:v>
                </c:pt>
                <c:pt idx="12">
                  <c:v>1.010797376233501</c:v>
                </c:pt>
                <c:pt idx="13">
                  <c:v>1.0115171755881576</c:v>
                </c:pt>
                <c:pt idx="14">
                  <c:v>1.0116994010491527</c:v>
                </c:pt>
                <c:pt idx="15">
                  <c:v>1.0122274292831637</c:v>
                </c:pt>
                <c:pt idx="16">
                  <c:v>1.0125418167678313</c:v>
                </c:pt>
                <c:pt idx="17">
                  <c:v>1.0125561760052091</c:v>
                </c:pt>
                <c:pt idx="18">
                  <c:v>1.0126244929011492</c:v>
                </c:pt>
                <c:pt idx="19">
                  <c:v>1.0139590523868465</c:v>
                </c:pt>
                <c:pt idx="20">
                  <c:v>1.0140368246039915</c:v>
                </c:pt>
                <c:pt idx="21">
                  <c:v>1.0141148410831988</c:v>
                </c:pt>
                <c:pt idx="22">
                  <c:v>1.0146637027972738</c:v>
                </c:pt>
                <c:pt idx="23">
                  <c:v>1.0147921253285908</c:v>
                </c:pt>
                <c:pt idx="24">
                  <c:v>1.0149843748265044</c:v>
                </c:pt>
                <c:pt idx="25">
                  <c:v>1.0151199414266963</c:v>
                </c:pt>
                <c:pt idx="26">
                  <c:v>1.015572166780395</c:v>
                </c:pt>
                <c:pt idx="27">
                  <c:v>1.0160283593942661</c:v>
                </c:pt>
                <c:pt idx="28">
                  <c:v>1.0163484547495074</c:v>
                </c:pt>
                <c:pt idx="29">
                  <c:v>1.016605606937341</c:v>
                </c:pt>
                <c:pt idx="30">
                  <c:v>1.0168254506117615</c:v>
                </c:pt>
                <c:pt idx="31">
                  <c:v>1.0173299332342813</c:v>
                </c:pt>
                <c:pt idx="32">
                  <c:v>1.0174213450539424</c:v>
                </c:pt>
                <c:pt idx="33">
                  <c:v>1.0181174215728674</c:v>
                </c:pt>
                <c:pt idx="34">
                  <c:v>1.018583523451138</c:v>
                </c:pt>
                <c:pt idx="35">
                  <c:v>1.0186499132055942</c:v>
                </c:pt>
                <c:pt idx="36">
                  <c:v>1.0188667167700787</c:v>
                </c:pt>
                <c:pt idx="37">
                  <c:v>1.0190411088370326</c:v>
                </c:pt>
                <c:pt idx="38">
                  <c:v>1.0193023808561381</c:v>
                </c:pt>
                <c:pt idx="39">
                  <c:v>1.0193981412515691</c:v>
                </c:pt>
                <c:pt idx="40">
                  <c:v>1.0194144822197122</c:v>
                </c:pt>
                <c:pt idx="41">
                  <c:v>1.0194144822197122</c:v>
                </c:pt>
                <c:pt idx="42">
                  <c:v>1.0194954848092046</c:v>
                </c:pt>
                <c:pt idx="43">
                  <c:v>1.0195216613448599</c:v>
                </c:pt>
                <c:pt idx="44">
                  <c:v>1.0203267433173986</c:v>
                </c:pt>
                <c:pt idx="45">
                  <c:v>1.0205790947500004</c:v>
                </c:pt>
                <c:pt idx="46">
                  <c:v>1.0206696081227955</c:v>
                </c:pt>
                <c:pt idx="47">
                  <c:v>1.0207966930359211</c:v>
                </c:pt>
                <c:pt idx="48">
                  <c:v>1.0209330359596096</c:v>
                </c:pt>
                <c:pt idx="49">
                  <c:v>1.0209330359596096</c:v>
                </c:pt>
                <c:pt idx="50">
                  <c:v>1.0209330359596096</c:v>
                </c:pt>
                <c:pt idx="51">
                  <c:v>1.0211031648826883</c:v>
                </c:pt>
                <c:pt idx="52">
                  <c:v>1.0211192093786909</c:v>
                </c:pt>
                <c:pt idx="53">
                  <c:v>1.0211264488356733</c:v>
                </c:pt>
                <c:pt idx="54">
                  <c:v>1.0211415743857408</c:v>
                </c:pt>
                <c:pt idx="55">
                  <c:v>1.0211770314479787</c:v>
                </c:pt>
                <c:pt idx="56">
                  <c:v>1.0214232345729184</c:v>
                </c:pt>
                <c:pt idx="57">
                  <c:v>1.0214232345729184</c:v>
                </c:pt>
                <c:pt idx="58">
                  <c:v>1.0224678273009535</c:v>
                </c:pt>
                <c:pt idx="59">
                  <c:v>1.0225684338685006</c:v>
                </c:pt>
                <c:pt idx="60">
                  <c:v>1.0226162078764021</c:v>
                </c:pt>
                <c:pt idx="61">
                  <c:v>1.0228757037358336</c:v>
                </c:pt>
                <c:pt idx="62">
                  <c:v>1.0229624034002229</c:v>
                </c:pt>
                <c:pt idx="63">
                  <c:v>1.0229624034002229</c:v>
                </c:pt>
                <c:pt idx="64">
                  <c:v>1.0234435354298324</c:v>
                </c:pt>
                <c:pt idx="65">
                  <c:v>1.0234435354298324</c:v>
                </c:pt>
                <c:pt idx="66">
                  <c:v>1.0235939315442231</c:v>
                </c:pt>
                <c:pt idx="67">
                  <c:v>1.0235980480338882</c:v>
                </c:pt>
                <c:pt idx="68">
                  <c:v>1.023718701429289</c:v>
                </c:pt>
                <c:pt idx="69">
                  <c:v>1.0240339412783468</c:v>
                </c:pt>
                <c:pt idx="70">
                  <c:v>1.0242882708774446</c:v>
                </c:pt>
                <c:pt idx="71">
                  <c:v>1.0242882708774448</c:v>
                </c:pt>
                <c:pt idx="72">
                  <c:v>1.0243647428312743</c:v>
                </c:pt>
                <c:pt idx="73">
                  <c:v>1.0244503618794749</c:v>
                </c:pt>
                <c:pt idx="74">
                  <c:v>1.0244572391413405</c:v>
                </c:pt>
                <c:pt idx="75">
                  <c:v>1.0244572391413405</c:v>
                </c:pt>
                <c:pt idx="76">
                  <c:v>1.0244849854443923</c:v>
                </c:pt>
                <c:pt idx="77">
                  <c:v>1.0245067495858664</c:v>
                </c:pt>
                <c:pt idx="78">
                  <c:v>1.0246073450330559</c:v>
                </c:pt>
                <c:pt idx="79">
                  <c:v>1.0249000934841379</c:v>
                </c:pt>
                <c:pt idx="80">
                  <c:v>1.0250311226615885</c:v>
                </c:pt>
                <c:pt idx="81">
                  <c:v>1.0255466287284165</c:v>
                </c:pt>
                <c:pt idx="82">
                  <c:v>1.0259051633772442</c:v>
                </c:pt>
                <c:pt idx="83">
                  <c:v>1.0261385831223342</c:v>
                </c:pt>
                <c:pt idx="84">
                  <c:v>1.026428819150478</c:v>
                </c:pt>
                <c:pt idx="85">
                  <c:v>1.026428819150478</c:v>
                </c:pt>
                <c:pt idx="86">
                  <c:v>1.026507547817892</c:v>
                </c:pt>
                <c:pt idx="87">
                  <c:v>1.0266743726763319</c:v>
                </c:pt>
                <c:pt idx="88">
                  <c:v>1.0267446097550745</c:v>
                </c:pt>
                <c:pt idx="89">
                  <c:v>1.0267446097550745</c:v>
                </c:pt>
                <c:pt idx="90">
                  <c:v>1.0267621460522778</c:v>
                </c:pt>
                <c:pt idx="91">
                  <c:v>1.026858887249483</c:v>
                </c:pt>
                <c:pt idx="92">
                  <c:v>1.0268975132580205</c:v>
                </c:pt>
                <c:pt idx="93">
                  <c:v>1.0268975132580205</c:v>
                </c:pt>
                <c:pt idx="94">
                  <c:v>1.0272836461861234</c:v>
                </c:pt>
                <c:pt idx="95">
                  <c:v>1.0273251949630338</c:v>
                </c:pt>
                <c:pt idx="96">
                  <c:v>1.0273530189415299</c:v>
                </c:pt>
                <c:pt idx="97">
                  <c:v>1.027437641992091</c:v>
                </c:pt>
                <c:pt idx="98">
                  <c:v>1.0274686696543371</c:v>
                </c:pt>
                <c:pt idx="99">
                  <c:v>1.0274686696543371</c:v>
                </c:pt>
                <c:pt idx="100">
                  <c:v>1.0274809360149124</c:v>
                </c:pt>
                <c:pt idx="101">
                  <c:v>1.027785014644828</c:v>
                </c:pt>
                <c:pt idx="102">
                  <c:v>1.027785014644828</c:v>
                </c:pt>
                <c:pt idx="103">
                  <c:v>1.0280331717481261</c:v>
                </c:pt>
                <c:pt idx="104">
                  <c:v>1.0280768840151835</c:v>
                </c:pt>
                <c:pt idx="105">
                  <c:v>1.0280768840151835</c:v>
                </c:pt>
                <c:pt idx="106">
                  <c:v>1.0280768840151835</c:v>
                </c:pt>
                <c:pt idx="107">
                  <c:v>1.0280768840151835</c:v>
                </c:pt>
                <c:pt idx="108">
                  <c:v>1.0280768840151835</c:v>
                </c:pt>
                <c:pt idx="109">
                  <c:v>1.0280790069021621</c:v>
                </c:pt>
                <c:pt idx="110">
                  <c:v>1.0281180153053378</c:v>
                </c:pt>
                <c:pt idx="111">
                  <c:v>1.0291104184234718</c:v>
                </c:pt>
                <c:pt idx="112">
                  <c:v>1.0292182197871556</c:v>
                </c:pt>
                <c:pt idx="113">
                  <c:v>1.0293084236144459</c:v>
                </c:pt>
                <c:pt idx="114">
                  <c:v>1.0293779718284839</c:v>
                </c:pt>
                <c:pt idx="115">
                  <c:v>1.029547111632745</c:v>
                </c:pt>
                <c:pt idx="116">
                  <c:v>1.0296284666963862</c:v>
                </c:pt>
                <c:pt idx="117">
                  <c:v>1.0296284666963862</c:v>
                </c:pt>
                <c:pt idx="118">
                  <c:v>1.0296826431236057</c:v>
                </c:pt>
                <c:pt idx="119">
                  <c:v>1.0297629068699743</c:v>
                </c:pt>
                <c:pt idx="120">
                  <c:v>1.0297637342111314</c:v>
                </c:pt>
                <c:pt idx="121">
                  <c:v>1.0298689401453109</c:v>
                </c:pt>
                <c:pt idx="122">
                  <c:v>1.0298689401453109</c:v>
                </c:pt>
                <c:pt idx="123">
                  <c:v>1.0298689401453109</c:v>
                </c:pt>
                <c:pt idx="124">
                  <c:v>1.0301392541253154</c:v>
                </c:pt>
                <c:pt idx="125">
                  <c:v>1.0301943433995224</c:v>
                </c:pt>
                <c:pt idx="126">
                  <c:v>1.0302646717685215</c:v>
                </c:pt>
                <c:pt idx="127">
                  <c:v>1.0302646717685215</c:v>
                </c:pt>
                <c:pt idx="128">
                  <c:v>1.0302646717685215</c:v>
                </c:pt>
                <c:pt idx="129">
                  <c:v>1.0303757988219324</c:v>
                </c:pt>
                <c:pt idx="130">
                  <c:v>1.0304160702561411</c:v>
                </c:pt>
                <c:pt idx="131">
                  <c:v>1.0305393547194273</c:v>
                </c:pt>
                <c:pt idx="132">
                  <c:v>1.030748791544565</c:v>
                </c:pt>
                <c:pt idx="133">
                  <c:v>1.030819157764125</c:v>
                </c:pt>
                <c:pt idx="134">
                  <c:v>1.0309269119964906</c:v>
                </c:pt>
                <c:pt idx="135">
                  <c:v>1.0311545790464827</c:v>
                </c:pt>
                <c:pt idx="136">
                  <c:v>1.0312325711051868</c:v>
                </c:pt>
                <c:pt idx="137">
                  <c:v>1.0313372198965221</c:v>
                </c:pt>
                <c:pt idx="138">
                  <c:v>1.0313715398451717</c:v>
                </c:pt>
                <c:pt idx="139">
                  <c:v>1.0313725630618948</c:v>
                </c:pt>
                <c:pt idx="140">
                  <c:v>1.0314495483138495</c:v>
                </c:pt>
                <c:pt idx="141">
                  <c:v>1.0319564340580758</c:v>
                </c:pt>
                <c:pt idx="142">
                  <c:v>1.0323599909148919</c:v>
                </c:pt>
                <c:pt idx="143">
                  <c:v>1.0323599909148919</c:v>
                </c:pt>
                <c:pt idx="144">
                  <c:v>1.0323933529927904</c:v>
                </c:pt>
                <c:pt idx="145">
                  <c:v>1.0323933529927904</c:v>
                </c:pt>
                <c:pt idx="146">
                  <c:v>1.0326944738602162</c:v>
                </c:pt>
                <c:pt idx="147">
                  <c:v>1.0331219606791491</c:v>
                </c:pt>
                <c:pt idx="148">
                  <c:v>1.0331499416567</c:v>
                </c:pt>
                <c:pt idx="149">
                  <c:v>1.0332012027208015</c:v>
                </c:pt>
                <c:pt idx="150">
                  <c:v>1.0332012027208015</c:v>
                </c:pt>
                <c:pt idx="151">
                  <c:v>1.0332291858445366</c:v>
                </c:pt>
                <c:pt idx="152">
                  <c:v>1.0335336716110894</c:v>
                </c:pt>
                <c:pt idx="153">
                  <c:v>1.0335405663078729</c:v>
                </c:pt>
                <c:pt idx="154">
                  <c:v>1.0335405663078729</c:v>
                </c:pt>
                <c:pt idx="155">
                  <c:v>1.0335405663078729</c:v>
                </c:pt>
                <c:pt idx="156">
                  <c:v>1.0336379461656418</c:v>
                </c:pt>
                <c:pt idx="157">
                  <c:v>1.0336379461656418</c:v>
                </c:pt>
                <c:pt idx="158">
                  <c:v>1.0336379461656418</c:v>
                </c:pt>
                <c:pt idx="159">
                  <c:v>1.0336434252420905</c:v>
                </c:pt>
                <c:pt idx="160">
                  <c:v>1.034298027279182</c:v>
                </c:pt>
                <c:pt idx="161">
                  <c:v>1.0347807722524254</c:v>
                </c:pt>
                <c:pt idx="162">
                  <c:v>1.0349155543243049</c:v>
                </c:pt>
                <c:pt idx="163">
                  <c:v>1.0349155543243049</c:v>
                </c:pt>
                <c:pt idx="164">
                  <c:v>1.0352290731400844</c:v>
                </c:pt>
                <c:pt idx="165">
                  <c:v>1.0352343154701187</c:v>
                </c:pt>
                <c:pt idx="166">
                  <c:v>1.0353660993298277</c:v>
                </c:pt>
                <c:pt idx="167">
                  <c:v>1.0353835043470079</c:v>
                </c:pt>
                <c:pt idx="168">
                  <c:v>1.0354322442176651</c:v>
                </c:pt>
                <c:pt idx="169">
                  <c:v>1.0354322442176651</c:v>
                </c:pt>
                <c:pt idx="170">
                  <c:v>1.0355158737845587</c:v>
                </c:pt>
                <c:pt idx="171">
                  <c:v>1.0355158737845587</c:v>
                </c:pt>
                <c:pt idx="172">
                  <c:v>1.0355158737845587</c:v>
                </c:pt>
                <c:pt idx="173">
                  <c:v>1.0355247551724451</c:v>
                </c:pt>
                <c:pt idx="174">
                  <c:v>1.0363258660978487</c:v>
                </c:pt>
                <c:pt idx="175">
                  <c:v>1.0363258660978487</c:v>
                </c:pt>
                <c:pt idx="176">
                  <c:v>1.0366426309082568</c:v>
                </c:pt>
                <c:pt idx="177">
                  <c:v>1.0366426309082568</c:v>
                </c:pt>
                <c:pt idx="178">
                  <c:v>1.0371003525268754</c:v>
                </c:pt>
                <c:pt idx="179">
                  <c:v>1.0371078769769932</c:v>
                </c:pt>
                <c:pt idx="180">
                  <c:v>1.0371583893003791</c:v>
                </c:pt>
                <c:pt idx="181">
                  <c:v>1.0372122925331597</c:v>
                </c:pt>
                <c:pt idx="182">
                  <c:v>1.0372122925331597</c:v>
                </c:pt>
                <c:pt idx="183">
                  <c:v>1.0374077838975682</c:v>
                </c:pt>
                <c:pt idx="184">
                  <c:v>1.037800288052166</c:v>
                </c:pt>
                <c:pt idx="185">
                  <c:v>1.0386283154522851</c:v>
                </c:pt>
                <c:pt idx="186">
                  <c:v>1.0386941624987194</c:v>
                </c:pt>
                <c:pt idx="187">
                  <c:v>1.0387009277796166</c:v>
                </c:pt>
                <c:pt idx="188">
                  <c:v>1.0387137517453648</c:v>
                </c:pt>
                <c:pt idx="189">
                  <c:v>1.0393663954298222</c:v>
                </c:pt>
                <c:pt idx="190">
                  <c:v>1.0393868887167808</c:v>
                </c:pt>
                <c:pt idx="191">
                  <c:v>1.0394284724974949</c:v>
                </c:pt>
                <c:pt idx="192">
                  <c:v>1.0394952866409499</c:v>
                </c:pt>
                <c:pt idx="193">
                  <c:v>1.0403392371972648</c:v>
                </c:pt>
                <c:pt idx="194">
                  <c:v>1.0403572080407397</c:v>
                </c:pt>
                <c:pt idx="195">
                  <c:v>1.0403945965005952</c:v>
                </c:pt>
                <c:pt idx="196">
                  <c:v>1.0403945965005952</c:v>
                </c:pt>
                <c:pt idx="197">
                  <c:v>1.0404384365017429</c:v>
                </c:pt>
                <c:pt idx="198">
                  <c:v>1.040447525321083</c:v>
                </c:pt>
                <c:pt idx="199">
                  <c:v>1.0405631475209418</c:v>
                </c:pt>
                <c:pt idx="200">
                  <c:v>1.0405913300348941</c:v>
                </c:pt>
                <c:pt idx="201">
                  <c:v>1.0406864370441702</c:v>
                </c:pt>
                <c:pt idx="202">
                  <c:v>1.040802515587629</c:v>
                </c:pt>
                <c:pt idx="203">
                  <c:v>1.040802515587629</c:v>
                </c:pt>
                <c:pt idx="204">
                  <c:v>1.0408366204533752</c:v>
                </c:pt>
                <c:pt idx="205">
                  <c:v>1.0408366204533752</c:v>
                </c:pt>
                <c:pt idx="206">
                  <c:v>1.0409106683075069</c:v>
                </c:pt>
                <c:pt idx="207">
                  <c:v>1.0412022185591892</c:v>
                </c:pt>
                <c:pt idx="208">
                  <c:v>1.0418447349594639</c:v>
                </c:pt>
                <c:pt idx="209">
                  <c:v>1.042247343306929</c:v>
                </c:pt>
                <c:pt idx="210">
                  <c:v>1.0422977260201549</c:v>
                </c:pt>
                <c:pt idx="211">
                  <c:v>1.0426155629458538</c:v>
                </c:pt>
                <c:pt idx="212">
                  <c:v>1.042678842279765</c:v>
                </c:pt>
                <c:pt idx="213">
                  <c:v>1.042678842279765</c:v>
                </c:pt>
                <c:pt idx="214">
                  <c:v>1.0426838695252958</c:v>
                </c:pt>
                <c:pt idx="215">
                  <c:v>1.0427064639862493</c:v>
                </c:pt>
                <c:pt idx="216">
                  <c:v>1.0427064639862496</c:v>
                </c:pt>
                <c:pt idx="217">
                  <c:v>1.0427500229291613</c:v>
                </c:pt>
                <c:pt idx="218">
                  <c:v>1.0427500229291613</c:v>
                </c:pt>
                <c:pt idx="219">
                  <c:v>1.0428639878261499</c:v>
                </c:pt>
                <c:pt idx="220">
                  <c:v>1.0429032561523928</c:v>
                </c:pt>
                <c:pt idx="221">
                  <c:v>1.0429032561523928</c:v>
                </c:pt>
                <c:pt idx="222">
                  <c:v>1.0429032561523928</c:v>
                </c:pt>
                <c:pt idx="223">
                  <c:v>1.0429881393923019</c:v>
                </c:pt>
                <c:pt idx="224">
                  <c:v>1.0430163875845049</c:v>
                </c:pt>
                <c:pt idx="225">
                  <c:v>1.0432780096452487</c:v>
                </c:pt>
                <c:pt idx="226">
                  <c:v>1.0433091181836611</c:v>
                </c:pt>
                <c:pt idx="227">
                  <c:v>1.0436765938219024</c:v>
                </c:pt>
                <c:pt idx="228">
                  <c:v>1.0444664954420688</c:v>
                </c:pt>
                <c:pt idx="229">
                  <c:v>1.0444664954420688</c:v>
                </c:pt>
                <c:pt idx="230">
                  <c:v>1.0444664954420688</c:v>
                </c:pt>
                <c:pt idx="231">
                  <c:v>1.0444746828911995</c:v>
                </c:pt>
                <c:pt idx="232">
                  <c:v>1.0444746828911995</c:v>
                </c:pt>
                <c:pt idx="233">
                  <c:v>1.0447960636111966</c:v>
                </c:pt>
                <c:pt idx="234">
                  <c:v>1.0448322321643848</c:v>
                </c:pt>
                <c:pt idx="235">
                  <c:v>1.044970096039509</c:v>
                </c:pt>
                <c:pt idx="236">
                  <c:v>1.044970096039509</c:v>
                </c:pt>
                <c:pt idx="237">
                  <c:v>1.0450414331061295</c:v>
                </c:pt>
                <c:pt idx="238">
                  <c:v>1.0451950030545201</c:v>
                </c:pt>
                <c:pt idx="239">
                  <c:v>1.0453337015557396</c:v>
                </c:pt>
                <c:pt idx="240">
                  <c:v>1.0453337015557396</c:v>
                </c:pt>
                <c:pt idx="241">
                  <c:v>1.0453337015557396</c:v>
                </c:pt>
                <c:pt idx="242">
                  <c:v>1.0453337015557396</c:v>
                </c:pt>
                <c:pt idx="243">
                  <c:v>1.0453457672421231</c:v>
                </c:pt>
                <c:pt idx="244">
                  <c:v>1.0453457672421231</c:v>
                </c:pt>
                <c:pt idx="245">
                  <c:v>1.0453457672421231</c:v>
                </c:pt>
                <c:pt idx="246">
                  <c:v>1.0453457672421231</c:v>
                </c:pt>
                <c:pt idx="247">
                  <c:v>1.0454853890680396</c:v>
                </c:pt>
                <c:pt idx="248">
                  <c:v>1.0454973562973997</c:v>
                </c:pt>
                <c:pt idx="249">
                  <c:v>1.0456304358339066</c:v>
                </c:pt>
                <c:pt idx="250">
                  <c:v>1.0457451472637371</c:v>
                </c:pt>
                <c:pt idx="251">
                  <c:v>1.0457784002566166</c:v>
                </c:pt>
                <c:pt idx="252">
                  <c:v>1.0458707797617957</c:v>
                </c:pt>
                <c:pt idx="253">
                  <c:v>1.0462691574342489</c:v>
                </c:pt>
                <c:pt idx="254">
                  <c:v>1.0462691574342489</c:v>
                </c:pt>
                <c:pt idx="255">
                  <c:v>1.0466368507610269</c:v>
                </c:pt>
                <c:pt idx="256">
                  <c:v>1.0466702275313706</c:v>
                </c:pt>
                <c:pt idx="257">
                  <c:v>1.0468567686006547</c:v>
                </c:pt>
                <c:pt idx="258">
                  <c:v>1.0468567686006547</c:v>
                </c:pt>
                <c:pt idx="259">
                  <c:v>1.0468567686006547</c:v>
                </c:pt>
                <c:pt idx="260">
                  <c:v>1.0474949316920221</c:v>
                </c:pt>
                <c:pt idx="261">
                  <c:v>1.0474949316920221</c:v>
                </c:pt>
                <c:pt idx="262">
                  <c:v>1.0474949316920221</c:v>
                </c:pt>
                <c:pt idx="263">
                  <c:v>1.0474949316920221</c:v>
                </c:pt>
                <c:pt idx="264">
                  <c:v>1.0476307892847279</c:v>
                </c:pt>
                <c:pt idx="265">
                  <c:v>1.0476307892847279</c:v>
                </c:pt>
                <c:pt idx="266">
                  <c:v>1.0477572275360221</c:v>
                </c:pt>
                <c:pt idx="267">
                  <c:v>1.0481417145285052</c:v>
                </c:pt>
                <c:pt idx="268">
                  <c:v>1.0484242136761139</c:v>
                </c:pt>
                <c:pt idx="269">
                  <c:v>1.048443023040375</c:v>
                </c:pt>
                <c:pt idx="270">
                  <c:v>1.048443023040375</c:v>
                </c:pt>
                <c:pt idx="271">
                  <c:v>1.0485683007979272</c:v>
                </c:pt>
                <c:pt idx="272">
                  <c:v>1.0485683007979272</c:v>
                </c:pt>
                <c:pt idx="273">
                  <c:v>1.0486318575118156</c:v>
                </c:pt>
                <c:pt idx="274">
                  <c:v>1.0486318575118156</c:v>
                </c:pt>
                <c:pt idx="275">
                  <c:v>1.0487058219059973</c:v>
                </c:pt>
                <c:pt idx="276">
                  <c:v>1.0488800654750152</c:v>
                </c:pt>
                <c:pt idx="277">
                  <c:v>1.0489059550318125</c:v>
                </c:pt>
                <c:pt idx="278">
                  <c:v>1.0489059550318127</c:v>
                </c:pt>
                <c:pt idx="279">
                  <c:v>1.0490948728816687</c:v>
                </c:pt>
                <c:pt idx="280">
                  <c:v>1.0490948728816687</c:v>
                </c:pt>
                <c:pt idx="281">
                  <c:v>1.0490948728816687</c:v>
                </c:pt>
                <c:pt idx="282">
                  <c:v>1.0495237883479545</c:v>
                </c:pt>
                <c:pt idx="283">
                  <c:v>1.0496031697739556</c:v>
                </c:pt>
                <c:pt idx="284">
                  <c:v>1.0497310554691845</c:v>
                </c:pt>
                <c:pt idx="285">
                  <c:v>1.0497588242398936</c:v>
                </c:pt>
                <c:pt idx="286">
                  <c:v>1.0498119826005379</c:v>
                </c:pt>
                <c:pt idx="287">
                  <c:v>1.0498119826005379</c:v>
                </c:pt>
                <c:pt idx="288">
                  <c:v>1.0498145593011885</c:v>
                </c:pt>
                <c:pt idx="289">
                  <c:v>1.0498563342501233</c:v>
                </c:pt>
                <c:pt idx="290">
                  <c:v>1.0498712630170397</c:v>
                </c:pt>
                <c:pt idx="291">
                  <c:v>1.0499796994777737</c:v>
                </c:pt>
                <c:pt idx="292">
                  <c:v>1.0499796994777737</c:v>
                </c:pt>
                <c:pt idx="293">
                  <c:v>1.0500912484331926</c:v>
                </c:pt>
                <c:pt idx="294">
                  <c:v>1.0506280604525533</c:v>
                </c:pt>
                <c:pt idx="295">
                  <c:v>1.0511133399964154</c:v>
                </c:pt>
                <c:pt idx="296">
                  <c:v>1.0511133399964154</c:v>
                </c:pt>
                <c:pt idx="297">
                  <c:v>1.0511939620045032</c:v>
                </c:pt>
                <c:pt idx="298">
                  <c:v>1.0511939620045032</c:v>
                </c:pt>
                <c:pt idx="299">
                  <c:v>1.0512596245039041</c:v>
                </c:pt>
                <c:pt idx="300">
                  <c:v>1.0513700367705638</c:v>
                </c:pt>
                <c:pt idx="301">
                  <c:v>1.0513700367705638</c:v>
                </c:pt>
                <c:pt idx="302">
                  <c:v>1.0514305775831605</c:v>
                </c:pt>
                <c:pt idx="303">
                  <c:v>1.0514305775831605</c:v>
                </c:pt>
                <c:pt idx="304">
                  <c:v>1.0514495578387857</c:v>
                </c:pt>
                <c:pt idx="305">
                  <c:v>1.0515175054589725</c:v>
                </c:pt>
                <c:pt idx="306">
                  <c:v>1.0515175054589725</c:v>
                </c:pt>
                <c:pt idx="307">
                  <c:v>1.0515244127540759</c:v>
                </c:pt>
                <c:pt idx="308">
                  <c:v>1.0515244127540759</c:v>
                </c:pt>
                <c:pt idx="309">
                  <c:v>1.0515349389043069</c:v>
                </c:pt>
                <c:pt idx="310">
                  <c:v>1.0515349389043069</c:v>
                </c:pt>
                <c:pt idx="311">
                  <c:v>1.0516060288340519</c:v>
                </c:pt>
                <c:pt idx="312">
                  <c:v>1.0517630236337232</c:v>
                </c:pt>
                <c:pt idx="313">
                  <c:v>1.0517630236337232</c:v>
                </c:pt>
                <c:pt idx="314">
                  <c:v>1.0519893926781974</c:v>
                </c:pt>
                <c:pt idx="315">
                  <c:v>1.0519893926781974</c:v>
                </c:pt>
                <c:pt idx="316">
                  <c:v>1.0519893926781974</c:v>
                </c:pt>
                <c:pt idx="317">
                  <c:v>1.0520631914247101</c:v>
                </c:pt>
                <c:pt idx="318">
                  <c:v>1.0522869966401704</c:v>
                </c:pt>
                <c:pt idx="319">
                  <c:v>1.0524081679868857</c:v>
                </c:pt>
                <c:pt idx="320">
                  <c:v>1.0524081679868857</c:v>
                </c:pt>
                <c:pt idx="321">
                  <c:v>1.0524366713102531</c:v>
                </c:pt>
                <c:pt idx="322">
                  <c:v>1.0524366713102531</c:v>
                </c:pt>
                <c:pt idx="323">
                  <c:v>1.0524366713102531</c:v>
                </c:pt>
                <c:pt idx="324">
                  <c:v>1.0525014677291609</c:v>
                </c:pt>
                <c:pt idx="325">
                  <c:v>1.0526161609912323</c:v>
                </c:pt>
                <c:pt idx="326">
                  <c:v>1.0526262250753926</c:v>
                </c:pt>
                <c:pt idx="327">
                  <c:v>1.0528010390673606</c:v>
                </c:pt>
                <c:pt idx="328">
                  <c:v>1.0528010390673606</c:v>
                </c:pt>
                <c:pt idx="329">
                  <c:v>1.0528010390673606</c:v>
                </c:pt>
                <c:pt idx="330">
                  <c:v>1.0528819981233584</c:v>
                </c:pt>
                <c:pt idx="331">
                  <c:v>1.0529850315057028</c:v>
                </c:pt>
                <c:pt idx="332">
                  <c:v>1.0529850315057028</c:v>
                </c:pt>
                <c:pt idx="333">
                  <c:v>1.0529850315057028</c:v>
                </c:pt>
                <c:pt idx="334">
                  <c:v>1.053022626527528</c:v>
                </c:pt>
                <c:pt idx="335">
                  <c:v>1.053022626527528</c:v>
                </c:pt>
                <c:pt idx="336">
                  <c:v>1.0530809355997885</c:v>
                </c:pt>
                <c:pt idx="337">
                  <c:v>1.0530809355997885</c:v>
                </c:pt>
                <c:pt idx="338">
                  <c:v>1.0532221186857627</c:v>
                </c:pt>
                <c:pt idx="339">
                  <c:v>1.0532801802952647</c:v>
                </c:pt>
                <c:pt idx="340">
                  <c:v>1.0537501007055352</c:v>
                </c:pt>
                <c:pt idx="341">
                  <c:v>1.0543444842982377</c:v>
                </c:pt>
                <c:pt idx="342">
                  <c:v>1.0544410129686905</c:v>
                </c:pt>
                <c:pt idx="343">
                  <c:v>1.0544410129686905</c:v>
                </c:pt>
                <c:pt idx="344">
                  <c:v>1.0545530307611719</c:v>
                </c:pt>
                <c:pt idx="345">
                  <c:v>1.0546056588641342</c:v>
                </c:pt>
                <c:pt idx="346">
                  <c:v>1.0547429657025982</c:v>
                </c:pt>
                <c:pt idx="347">
                  <c:v>1.0547515804629106</c:v>
                </c:pt>
                <c:pt idx="348">
                  <c:v>1.0547749147274201</c:v>
                </c:pt>
                <c:pt idx="349">
                  <c:v>1.0547749147274201</c:v>
                </c:pt>
                <c:pt idx="350">
                  <c:v>1.0547749147274204</c:v>
                </c:pt>
                <c:pt idx="351">
                  <c:v>1.0548438965562796</c:v>
                </c:pt>
                <c:pt idx="352">
                  <c:v>1.0548438965562796</c:v>
                </c:pt>
                <c:pt idx="353">
                  <c:v>1.0549648896322406</c:v>
                </c:pt>
                <c:pt idx="354">
                  <c:v>1.0550084297805487</c:v>
                </c:pt>
                <c:pt idx="355">
                  <c:v>1.0550084297805487</c:v>
                </c:pt>
                <c:pt idx="356">
                  <c:v>1.0553610856217712</c:v>
                </c:pt>
                <c:pt idx="357">
                  <c:v>1.0553846188647358</c:v>
                </c:pt>
                <c:pt idx="358">
                  <c:v>1.0553846188647358</c:v>
                </c:pt>
                <c:pt idx="359">
                  <c:v>1.0553846188647358</c:v>
                </c:pt>
                <c:pt idx="360">
                  <c:v>1.0553846188647358</c:v>
                </c:pt>
                <c:pt idx="361">
                  <c:v>1.0555127730313394</c:v>
                </c:pt>
                <c:pt idx="362">
                  <c:v>1.055522823537306</c:v>
                </c:pt>
                <c:pt idx="363">
                  <c:v>1.0565502078267843</c:v>
                </c:pt>
                <c:pt idx="364">
                  <c:v>1.0565752268958217</c:v>
                </c:pt>
                <c:pt idx="365">
                  <c:v>1.0565970884805169</c:v>
                </c:pt>
                <c:pt idx="366">
                  <c:v>1.0566257052562109</c:v>
                </c:pt>
                <c:pt idx="367">
                  <c:v>1.0566257052562109</c:v>
                </c:pt>
                <c:pt idx="368">
                  <c:v>1.0566257052562109</c:v>
                </c:pt>
                <c:pt idx="369">
                  <c:v>1.0567738881604354</c:v>
                </c:pt>
                <c:pt idx="370">
                  <c:v>1.0567738881604354</c:v>
                </c:pt>
                <c:pt idx="371">
                  <c:v>1.0567738881604354</c:v>
                </c:pt>
                <c:pt idx="372">
                  <c:v>1.0568671472111959</c:v>
                </c:pt>
                <c:pt idx="373">
                  <c:v>1.0568671472111959</c:v>
                </c:pt>
                <c:pt idx="374">
                  <c:v>1.0569082839755068</c:v>
                </c:pt>
                <c:pt idx="375">
                  <c:v>1.0569082839755068</c:v>
                </c:pt>
                <c:pt idx="376">
                  <c:v>1.0570927492235807</c:v>
                </c:pt>
                <c:pt idx="377">
                  <c:v>1.0570927492235809</c:v>
                </c:pt>
                <c:pt idx="378">
                  <c:v>1.0570927492235809</c:v>
                </c:pt>
                <c:pt idx="379">
                  <c:v>1.057217602607136</c:v>
                </c:pt>
                <c:pt idx="380">
                  <c:v>1.057217602607136</c:v>
                </c:pt>
                <c:pt idx="381">
                  <c:v>1.057217602607136</c:v>
                </c:pt>
                <c:pt idx="382">
                  <c:v>1.0572360353024346</c:v>
                </c:pt>
                <c:pt idx="383">
                  <c:v>1.0572360353024346</c:v>
                </c:pt>
                <c:pt idx="384">
                  <c:v>1.0572831415922426</c:v>
                </c:pt>
                <c:pt idx="385">
                  <c:v>1.0573771153562341</c:v>
                </c:pt>
                <c:pt idx="386">
                  <c:v>1.0573771153562341</c:v>
                </c:pt>
                <c:pt idx="387">
                  <c:v>1.0573771153562341</c:v>
                </c:pt>
                <c:pt idx="388">
                  <c:v>1.0577175141974007</c:v>
                </c:pt>
                <c:pt idx="389">
                  <c:v>1.0579513295673564</c:v>
                </c:pt>
                <c:pt idx="390">
                  <c:v>1.0584563023139018</c:v>
                </c:pt>
                <c:pt idx="391">
                  <c:v>1.0584633460216337</c:v>
                </c:pt>
                <c:pt idx="392">
                  <c:v>1.0584920133428706</c:v>
                </c:pt>
                <c:pt idx="393">
                  <c:v>1.0584920133428706</c:v>
                </c:pt>
                <c:pt idx="394">
                  <c:v>1.0584920133428706</c:v>
                </c:pt>
                <c:pt idx="395">
                  <c:v>1.0585285600445673</c:v>
                </c:pt>
                <c:pt idx="396">
                  <c:v>1.0585285600445673</c:v>
                </c:pt>
                <c:pt idx="397">
                  <c:v>1.0585327049896054</c:v>
                </c:pt>
                <c:pt idx="398">
                  <c:v>1.0585327049896054</c:v>
                </c:pt>
                <c:pt idx="399">
                  <c:v>1.0585327049896054</c:v>
                </c:pt>
                <c:pt idx="400">
                  <c:v>1.0586841119405841</c:v>
                </c:pt>
                <c:pt idx="401">
                  <c:v>1.0586841119405841</c:v>
                </c:pt>
                <c:pt idx="402">
                  <c:v>1.0586911511482779</c:v>
                </c:pt>
                <c:pt idx="403">
                  <c:v>1.0587072019420918</c:v>
                </c:pt>
                <c:pt idx="404">
                  <c:v>1.0587504884933998</c:v>
                </c:pt>
                <c:pt idx="405">
                  <c:v>1.0587504884933998</c:v>
                </c:pt>
                <c:pt idx="406">
                  <c:v>1.0587723543861234</c:v>
                </c:pt>
                <c:pt idx="407">
                  <c:v>1.0589732556286711</c:v>
                </c:pt>
                <c:pt idx="408">
                  <c:v>1.0589732556286711</c:v>
                </c:pt>
                <c:pt idx="409">
                  <c:v>1.0591024047734459</c:v>
                </c:pt>
                <c:pt idx="410">
                  <c:v>1.0591274884433348</c:v>
                </c:pt>
                <c:pt idx="411">
                  <c:v>1.0591274884433348</c:v>
                </c:pt>
                <c:pt idx="412">
                  <c:v>1.0596876442051866</c:v>
                </c:pt>
                <c:pt idx="413">
                  <c:v>1.0596876442051866</c:v>
                </c:pt>
                <c:pt idx="414">
                  <c:v>1.0598855572096009</c:v>
                </c:pt>
                <c:pt idx="415">
                  <c:v>1.0605735497259947</c:v>
                </c:pt>
                <c:pt idx="416">
                  <c:v>1.0606205495647902</c:v>
                </c:pt>
                <c:pt idx="417">
                  <c:v>1.0606205495647902</c:v>
                </c:pt>
                <c:pt idx="418">
                  <c:v>1.0608437101715662</c:v>
                </c:pt>
                <c:pt idx="419">
                  <c:v>1.0608437101715662</c:v>
                </c:pt>
                <c:pt idx="420">
                  <c:v>1.0609130516956939</c:v>
                </c:pt>
                <c:pt idx="421">
                  <c:v>1.0609509139933808</c:v>
                </c:pt>
                <c:pt idx="422">
                  <c:v>1.0609614003938943</c:v>
                </c:pt>
                <c:pt idx="423">
                  <c:v>1.0609614003938943</c:v>
                </c:pt>
                <c:pt idx="424">
                  <c:v>1.0610301005048051</c:v>
                </c:pt>
                <c:pt idx="425">
                  <c:v>1.0610451473728217</c:v>
                </c:pt>
                <c:pt idx="426">
                  <c:v>1.061102533941181</c:v>
                </c:pt>
                <c:pt idx="427">
                  <c:v>1.061102533941181</c:v>
                </c:pt>
                <c:pt idx="428">
                  <c:v>1.061102533941181</c:v>
                </c:pt>
                <c:pt idx="429">
                  <c:v>1.0611513340134688</c:v>
                </c:pt>
                <c:pt idx="430">
                  <c:v>1.061186866089727</c:v>
                </c:pt>
                <c:pt idx="431">
                  <c:v>1.061300315846103</c:v>
                </c:pt>
                <c:pt idx="432">
                  <c:v>1.061300315846103</c:v>
                </c:pt>
                <c:pt idx="433">
                  <c:v>1.061300315846103</c:v>
                </c:pt>
                <c:pt idx="434">
                  <c:v>1.0613879049400552</c:v>
                </c:pt>
                <c:pt idx="435">
                  <c:v>1.0619455897994265</c:v>
                </c:pt>
                <c:pt idx="436">
                  <c:v>1.0620313635602492</c:v>
                </c:pt>
                <c:pt idx="437">
                  <c:v>1.0620313635602492</c:v>
                </c:pt>
                <c:pt idx="438">
                  <c:v>1.0620313635602492</c:v>
                </c:pt>
                <c:pt idx="439">
                  <c:v>1.0621009448907546</c:v>
                </c:pt>
                <c:pt idx="440">
                  <c:v>1.0626649118056697</c:v>
                </c:pt>
                <c:pt idx="441">
                  <c:v>1.0626649118056697</c:v>
                </c:pt>
                <c:pt idx="442">
                  <c:v>1.0627017937561052</c:v>
                </c:pt>
                <c:pt idx="443">
                  <c:v>1.0627017937561052</c:v>
                </c:pt>
                <c:pt idx="444">
                  <c:v>1.0629691508785633</c:v>
                </c:pt>
                <c:pt idx="445">
                  <c:v>1.0629691508785633</c:v>
                </c:pt>
                <c:pt idx="446">
                  <c:v>1.0631253553241189</c:v>
                </c:pt>
                <c:pt idx="447">
                  <c:v>1.0631253553241189</c:v>
                </c:pt>
                <c:pt idx="448">
                  <c:v>1.0631253553241189</c:v>
                </c:pt>
                <c:pt idx="449">
                  <c:v>1.0631748806536645</c:v>
                </c:pt>
                <c:pt idx="450">
                  <c:v>1.0631748806536645</c:v>
                </c:pt>
                <c:pt idx="451">
                  <c:v>1.0634603395052031</c:v>
                </c:pt>
                <c:pt idx="452">
                  <c:v>1.0635919964226057</c:v>
                </c:pt>
                <c:pt idx="453">
                  <c:v>1.0636023808077504</c:v>
                </c:pt>
                <c:pt idx="454">
                  <c:v>1.063731685585648</c:v>
                </c:pt>
                <c:pt idx="455">
                  <c:v>1.063731685585648</c:v>
                </c:pt>
                <c:pt idx="456">
                  <c:v>1.063731685585648</c:v>
                </c:pt>
                <c:pt idx="457">
                  <c:v>1.063731685585648</c:v>
                </c:pt>
                <c:pt idx="458">
                  <c:v>1.0639644812789384</c:v>
                </c:pt>
                <c:pt idx="459">
                  <c:v>1.0641561113113187</c:v>
                </c:pt>
                <c:pt idx="460">
                  <c:v>1.0641561113113187</c:v>
                </c:pt>
                <c:pt idx="461">
                  <c:v>1.0642228178385134</c:v>
                </c:pt>
                <c:pt idx="462">
                  <c:v>1.0642228178385134</c:v>
                </c:pt>
                <c:pt idx="463">
                  <c:v>1.0642228178385134</c:v>
                </c:pt>
                <c:pt idx="464">
                  <c:v>1.0642228178385134</c:v>
                </c:pt>
                <c:pt idx="465">
                  <c:v>1.064392508008535</c:v>
                </c:pt>
                <c:pt idx="466">
                  <c:v>1.0646325249725532</c:v>
                </c:pt>
                <c:pt idx="467">
                  <c:v>1.0646325249725532</c:v>
                </c:pt>
                <c:pt idx="468">
                  <c:v>1.064964898912917</c:v>
                </c:pt>
                <c:pt idx="469">
                  <c:v>1.0653993791391998</c:v>
                </c:pt>
                <c:pt idx="470">
                  <c:v>1.0653993791391998</c:v>
                </c:pt>
                <c:pt idx="471">
                  <c:v>1.0656029275416627</c:v>
                </c:pt>
                <c:pt idx="472">
                  <c:v>1.0656029275416627</c:v>
                </c:pt>
                <c:pt idx="473">
                  <c:v>1.0656029275416627</c:v>
                </c:pt>
                <c:pt idx="474">
                  <c:v>1.0658676335888608</c:v>
                </c:pt>
                <c:pt idx="475">
                  <c:v>1.0661598298816506</c:v>
                </c:pt>
                <c:pt idx="476">
                  <c:v>1.0663165032008741</c:v>
                </c:pt>
                <c:pt idx="477">
                  <c:v>1.0663165032008741</c:v>
                </c:pt>
                <c:pt idx="478">
                  <c:v>1.0665565220935669</c:v>
                </c:pt>
                <c:pt idx="479">
                  <c:v>1.0665565220935669</c:v>
                </c:pt>
                <c:pt idx="480">
                  <c:v>1.0666346559702566</c:v>
                </c:pt>
                <c:pt idx="481">
                  <c:v>1.0666346559702566</c:v>
                </c:pt>
                <c:pt idx="482">
                  <c:v>1.0666346559702566</c:v>
                </c:pt>
                <c:pt idx="483">
                  <c:v>1.066674983200403</c:v>
                </c:pt>
                <c:pt idx="484">
                  <c:v>1.066674983200403</c:v>
                </c:pt>
                <c:pt idx="485">
                  <c:v>1.066674983200403</c:v>
                </c:pt>
                <c:pt idx="486">
                  <c:v>1.0668993396169888</c:v>
                </c:pt>
                <c:pt idx="487">
                  <c:v>1.0669811724355007</c:v>
                </c:pt>
                <c:pt idx="488">
                  <c:v>1.0669811724355007</c:v>
                </c:pt>
                <c:pt idx="489">
                  <c:v>1.0675281032893447</c:v>
                </c:pt>
                <c:pt idx="490">
                  <c:v>1.0675281032893447</c:v>
                </c:pt>
                <c:pt idx="491">
                  <c:v>1.0675281032893447</c:v>
                </c:pt>
                <c:pt idx="492">
                  <c:v>1.0676262436634183</c:v>
                </c:pt>
                <c:pt idx="493">
                  <c:v>1.0678596630567565</c:v>
                </c:pt>
                <c:pt idx="494">
                  <c:v>1.0678596630567565</c:v>
                </c:pt>
                <c:pt idx="495">
                  <c:v>1.0678596630567565</c:v>
                </c:pt>
                <c:pt idx="496">
                  <c:v>1.0681020301846589</c:v>
                </c:pt>
                <c:pt idx="497">
                  <c:v>1.0681993995888659</c:v>
                </c:pt>
                <c:pt idx="498">
                  <c:v>1.0681993995888659</c:v>
                </c:pt>
                <c:pt idx="499">
                  <c:v>1.0681993995888659</c:v>
                </c:pt>
                <c:pt idx="500">
                  <c:v>1.0684460949050902</c:v>
                </c:pt>
                <c:pt idx="501">
                  <c:v>1.0684594535639287</c:v>
                </c:pt>
                <c:pt idx="502">
                  <c:v>1.0684594535639287</c:v>
                </c:pt>
                <c:pt idx="503">
                  <c:v>1.0685366051006806</c:v>
                </c:pt>
                <c:pt idx="504">
                  <c:v>1.0685366051006806</c:v>
                </c:pt>
                <c:pt idx="505">
                  <c:v>1.068603104193387</c:v>
                </c:pt>
                <c:pt idx="506">
                  <c:v>1.0686123851618865</c:v>
                </c:pt>
                <c:pt idx="507">
                  <c:v>1.0689566623160649</c:v>
                </c:pt>
                <c:pt idx="508">
                  <c:v>1.0689566623160649</c:v>
                </c:pt>
                <c:pt idx="509">
                  <c:v>1.0689566623160649</c:v>
                </c:pt>
                <c:pt idx="510">
                  <c:v>1.0689856138372886</c:v>
                </c:pt>
                <c:pt idx="511">
                  <c:v>1.0689856138372886</c:v>
                </c:pt>
                <c:pt idx="512">
                  <c:v>1.0689856138372886</c:v>
                </c:pt>
                <c:pt idx="513">
                  <c:v>1.0699487593040182</c:v>
                </c:pt>
                <c:pt idx="514">
                  <c:v>1.0699487593040182</c:v>
                </c:pt>
                <c:pt idx="515">
                  <c:v>1.0700190313514999</c:v>
                </c:pt>
                <c:pt idx="516">
                  <c:v>1.0700861501834242</c:v>
                </c:pt>
                <c:pt idx="517">
                  <c:v>1.0700861501834242</c:v>
                </c:pt>
                <c:pt idx="518">
                  <c:v>1.0703390122768088</c:v>
                </c:pt>
                <c:pt idx="519">
                  <c:v>1.0704914900642521</c:v>
                </c:pt>
                <c:pt idx="520">
                  <c:v>1.0704914900642521</c:v>
                </c:pt>
                <c:pt idx="521">
                  <c:v>1.0705478186200645</c:v>
                </c:pt>
                <c:pt idx="522">
                  <c:v>1.0707354083974898</c:v>
                </c:pt>
                <c:pt idx="523">
                  <c:v>1.07073540839749</c:v>
                </c:pt>
                <c:pt idx="524">
                  <c:v>1.07073540839749</c:v>
                </c:pt>
                <c:pt idx="525">
                  <c:v>1.0708611011428386</c:v>
                </c:pt>
                <c:pt idx="526">
                  <c:v>1.0708611011428386</c:v>
                </c:pt>
                <c:pt idx="527">
                  <c:v>1.0709282579376693</c:v>
                </c:pt>
                <c:pt idx="528">
                  <c:v>1.0709282579376693</c:v>
                </c:pt>
                <c:pt idx="529">
                  <c:v>1.0710934420912384</c:v>
                </c:pt>
                <c:pt idx="530">
                  <c:v>1.0711352517855031</c:v>
                </c:pt>
                <c:pt idx="531">
                  <c:v>1.0713606247455363</c:v>
                </c:pt>
                <c:pt idx="532">
                  <c:v>1.0713606247455363</c:v>
                </c:pt>
                <c:pt idx="533">
                  <c:v>1.0719192341148367</c:v>
                </c:pt>
                <c:pt idx="534">
                  <c:v>1.0719192341148367</c:v>
                </c:pt>
                <c:pt idx="535">
                  <c:v>1.0720519500350134</c:v>
                </c:pt>
                <c:pt idx="536">
                  <c:v>1.0722655044218692</c:v>
                </c:pt>
                <c:pt idx="537">
                  <c:v>1.0726470288212131</c:v>
                </c:pt>
                <c:pt idx="538">
                  <c:v>1.0729635329886755</c:v>
                </c:pt>
                <c:pt idx="539">
                  <c:v>1.0729635329886755</c:v>
                </c:pt>
                <c:pt idx="540">
                  <c:v>1.0729635329886755</c:v>
                </c:pt>
                <c:pt idx="541">
                  <c:v>1.0735323835939121</c:v>
                </c:pt>
                <c:pt idx="542">
                  <c:v>1.0735323835939121</c:v>
                </c:pt>
                <c:pt idx="543">
                  <c:v>1.0735323835939121</c:v>
                </c:pt>
                <c:pt idx="544">
                  <c:v>1.0735518131467441</c:v>
                </c:pt>
                <c:pt idx="545">
                  <c:v>1.0735518131467441</c:v>
                </c:pt>
                <c:pt idx="546">
                  <c:v>1.0735518131467441</c:v>
                </c:pt>
                <c:pt idx="547">
                  <c:v>1.0735518131467441</c:v>
                </c:pt>
                <c:pt idx="548">
                  <c:v>1.0735928585847898</c:v>
                </c:pt>
                <c:pt idx="549">
                  <c:v>1.0736740604908401</c:v>
                </c:pt>
                <c:pt idx="550">
                  <c:v>1.074094865287522</c:v>
                </c:pt>
                <c:pt idx="551">
                  <c:v>1.074094865287522</c:v>
                </c:pt>
                <c:pt idx="552">
                  <c:v>1.074094865287522</c:v>
                </c:pt>
                <c:pt idx="553">
                  <c:v>1.0743525811935681</c:v>
                </c:pt>
                <c:pt idx="554">
                  <c:v>1.0743525811935681</c:v>
                </c:pt>
                <c:pt idx="555">
                  <c:v>1.0744259241169198</c:v>
                </c:pt>
                <c:pt idx="556">
                  <c:v>1.0745838121474696</c:v>
                </c:pt>
                <c:pt idx="557">
                  <c:v>1.074980466684947</c:v>
                </c:pt>
                <c:pt idx="558">
                  <c:v>1.0749972771589917</c:v>
                </c:pt>
                <c:pt idx="559">
                  <c:v>1.0752272076928859</c:v>
                </c:pt>
                <c:pt idx="560">
                  <c:v>1.0752272076928859</c:v>
                </c:pt>
                <c:pt idx="561">
                  <c:v>1.0752272076928862</c:v>
                </c:pt>
                <c:pt idx="562">
                  <c:v>1.0754208662484599</c:v>
                </c:pt>
                <c:pt idx="563">
                  <c:v>1.0754208662484599</c:v>
                </c:pt>
                <c:pt idx="564">
                  <c:v>1.0755433768374212</c:v>
                </c:pt>
                <c:pt idx="565">
                  <c:v>1.076033193131301</c:v>
                </c:pt>
                <c:pt idx="566">
                  <c:v>1.0762547775001063</c:v>
                </c:pt>
                <c:pt idx="567">
                  <c:v>1.0762547775001063</c:v>
                </c:pt>
                <c:pt idx="568">
                  <c:v>1.0768960347810324</c:v>
                </c:pt>
                <c:pt idx="569">
                  <c:v>1.0768960347810324</c:v>
                </c:pt>
                <c:pt idx="570">
                  <c:v>1.0770880878521789</c:v>
                </c:pt>
                <c:pt idx="571">
                  <c:v>1.0770880878521789</c:v>
                </c:pt>
                <c:pt idx="572">
                  <c:v>1.0776112972570624</c:v>
                </c:pt>
                <c:pt idx="573">
                  <c:v>1.0776112972570624</c:v>
                </c:pt>
                <c:pt idx="574">
                  <c:v>1.0779160943376349</c:v>
                </c:pt>
                <c:pt idx="575">
                  <c:v>1.0780519603284553</c:v>
                </c:pt>
                <c:pt idx="576">
                  <c:v>1.0783739972616646</c:v>
                </c:pt>
                <c:pt idx="577">
                  <c:v>1.0786489211497567</c:v>
                </c:pt>
                <c:pt idx="578">
                  <c:v>1.0786489211497567</c:v>
                </c:pt>
                <c:pt idx="579">
                  <c:v>1.0788467610693915</c:v>
                </c:pt>
                <c:pt idx="580">
                  <c:v>1.0788467610693915</c:v>
                </c:pt>
                <c:pt idx="581">
                  <c:v>1.0788467610693915</c:v>
                </c:pt>
                <c:pt idx="582">
                  <c:v>1.0795069552496064</c:v>
                </c:pt>
                <c:pt idx="583">
                  <c:v>1.0795146719983186</c:v>
                </c:pt>
                <c:pt idx="584">
                  <c:v>1.0795146719983186</c:v>
                </c:pt>
                <c:pt idx="585">
                  <c:v>1.0795146719983186</c:v>
                </c:pt>
                <c:pt idx="586">
                  <c:v>1.0797961009229842</c:v>
                </c:pt>
                <c:pt idx="587">
                  <c:v>1.0797961009229842</c:v>
                </c:pt>
                <c:pt idx="588">
                  <c:v>1.0806946917813638</c:v>
                </c:pt>
                <c:pt idx="589">
                  <c:v>1.0806946917813638</c:v>
                </c:pt>
                <c:pt idx="590">
                  <c:v>1.0806946917813638</c:v>
                </c:pt>
                <c:pt idx="591">
                  <c:v>1.0807673113049858</c:v>
                </c:pt>
                <c:pt idx="592">
                  <c:v>1.0807673113049858</c:v>
                </c:pt>
                <c:pt idx="593">
                  <c:v>1.0809619676854429</c:v>
                </c:pt>
                <c:pt idx="594">
                  <c:v>1.0809619676854429</c:v>
                </c:pt>
                <c:pt idx="595">
                  <c:v>1.0811467052512576</c:v>
                </c:pt>
                <c:pt idx="596">
                  <c:v>1.0811467052512576</c:v>
                </c:pt>
                <c:pt idx="597">
                  <c:v>1.08141367827382</c:v>
                </c:pt>
                <c:pt idx="598">
                  <c:v>1.08141367827382</c:v>
                </c:pt>
                <c:pt idx="599">
                  <c:v>1.08141367827382</c:v>
                </c:pt>
                <c:pt idx="600">
                  <c:v>1.0818752185173066</c:v>
                </c:pt>
                <c:pt idx="601">
                  <c:v>1.0818752185173066</c:v>
                </c:pt>
                <c:pt idx="602">
                  <c:v>1.0821450908882804</c:v>
                </c:pt>
                <c:pt idx="603">
                  <c:v>1.0827274988020437</c:v>
                </c:pt>
                <c:pt idx="604">
                  <c:v>1.082747275227806</c:v>
                </c:pt>
                <c:pt idx="605">
                  <c:v>1.082747275227806</c:v>
                </c:pt>
                <c:pt idx="606">
                  <c:v>1.082747275227806</c:v>
                </c:pt>
                <c:pt idx="607">
                  <c:v>1.082747275227806</c:v>
                </c:pt>
                <c:pt idx="608">
                  <c:v>1.0833650391950227</c:v>
                </c:pt>
                <c:pt idx="609">
                  <c:v>1.0836378663664863</c:v>
                </c:pt>
                <c:pt idx="610">
                  <c:v>1.0846597215988476</c:v>
                </c:pt>
                <c:pt idx="611">
                  <c:v>1.0850691102427801</c:v>
                </c:pt>
                <c:pt idx="612">
                  <c:v>1.0850691102427801</c:v>
                </c:pt>
                <c:pt idx="613">
                  <c:v>1.0850691102427801</c:v>
                </c:pt>
                <c:pt idx="614">
                  <c:v>1.0853630487390189</c:v>
                </c:pt>
                <c:pt idx="615">
                  <c:v>1.0853630487390189</c:v>
                </c:pt>
                <c:pt idx="616">
                  <c:v>1.0853630487390189</c:v>
                </c:pt>
                <c:pt idx="617">
                  <c:v>1.0855966494558436</c:v>
                </c:pt>
                <c:pt idx="618">
                  <c:v>1.085859907149813</c:v>
                </c:pt>
                <c:pt idx="619">
                  <c:v>1.085859907149813</c:v>
                </c:pt>
                <c:pt idx="620">
                  <c:v>1.085859907149813</c:v>
                </c:pt>
                <c:pt idx="621">
                  <c:v>1.085859907149813</c:v>
                </c:pt>
                <c:pt idx="622">
                  <c:v>1.085859907149813</c:v>
                </c:pt>
                <c:pt idx="623">
                  <c:v>1.0863210534236218</c:v>
                </c:pt>
                <c:pt idx="624">
                  <c:v>1.0863210534236218</c:v>
                </c:pt>
                <c:pt idx="625">
                  <c:v>1.0863210534236218</c:v>
                </c:pt>
                <c:pt idx="626">
                  <c:v>1.086800710169435</c:v>
                </c:pt>
                <c:pt idx="627">
                  <c:v>1.086800710169435</c:v>
                </c:pt>
                <c:pt idx="628">
                  <c:v>1.086800710169435</c:v>
                </c:pt>
                <c:pt idx="629">
                  <c:v>1.0868160993254108</c:v>
                </c:pt>
                <c:pt idx="630">
                  <c:v>1.0868160993254108</c:v>
                </c:pt>
                <c:pt idx="631">
                  <c:v>1.086816099325411</c:v>
                </c:pt>
                <c:pt idx="632">
                  <c:v>1.086816099325411</c:v>
                </c:pt>
                <c:pt idx="633">
                  <c:v>1.0869856576492618</c:v>
                </c:pt>
                <c:pt idx="634">
                  <c:v>1.0870118451496087</c:v>
                </c:pt>
                <c:pt idx="635">
                  <c:v>1.0870118451496087</c:v>
                </c:pt>
                <c:pt idx="636">
                  <c:v>1.0870118451496087</c:v>
                </c:pt>
                <c:pt idx="637">
                  <c:v>1.0870118451496087</c:v>
                </c:pt>
                <c:pt idx="638">
                  <c:v>1.0875720877134738</c:v>
                </c:pt>
                <c:pt idx="639">
                  <c:v>1.0875720877134738</c:v>
                </c:pt>
                <c:pt idx="640">
                  <c:v>1.088126590148802</c:v>
                </c:pt>
                <c:pt idx="641">
                  <c:v>1.088126590148802</c:v>
                </c:pt>
                <c:pt idx="642">
                  <c:v>1.0886842377798174</c:v>
                </c:pt>
                <c:pt idx="643">
                  <c:v>1.0886842377798174</c:v>
                </c:pt>
                <c:pt idx="644">
                  <c:v>1.0886842377798174</c:v>
                </c:pt>
                <c:pt idx="645">
                  <c:v>1.0891003408408557</c:v>
                </c:pt>
                <c:pt idx="646">
                  <c:v>1.08931041531961</c:v>
                </c:pt>
                <c:pt idx="647">
                  <c:v>1.08931041531961</c:v>
                </c:pt>
                <c:pt idx="648">
                  <c:v>1.08931041531961</c:v>
                </c:pt>
                <c:pt idx="649">
                  <c:v>1.08931041531961</c:v>
                </c:pt>
                <c:pt idx="650">
                  <c:v>1.0904294506761305</c:v>
                </c:pt>
                <c:pt idx="651">
                  <c:v>1.090458983764325</c:v>
                </c:pt>
                <c:pt idx="652">
                  <c:v>1.090458983764325</c:v>
                </c:pt>
                <c:pt idx="653">
                  <c:v>1.090458983764325</c:v>
                </c:pt>
                <c:pt idx="654">
                  <c:v>1.0911419743706237</c:v>
                </c:pt>
                <c:pt idx="655">
                  <c:v>1.0916801027379024</c:v>
                </c:pt>
                <c:pt idx="656">
                  <c:v>1.0916801027379024</c:v>
                </c:pt>
                <c:pt idx="657">
                  <c:v>1.0921345178890063</c:v>
                </c:pt>
                <c:pt idx="658">
                  <c:v>1.0921345178890063</c:v>
                </c:pt>
                <c:pt idx="659">
                  <c:v>1.0926518028089673</c:v>
                </c:pt>
                <c:pt idx="660">
                  <c:v>1.0926518028089673</c:v>
                </c:pt>
                <c:pt idx="661">
                  <c:v>1.0928015724455205</c:v>
                </c:pt>
                <c:pt idx="662">
                  <c:v>1.0928015724455205</c:v>
                </c:pt>
                <c:pt idx="663">
                  <c:v>1.0928015724455205</c:v>
                </c:pt>
                <c:pt idx="664">
                  <c:v>1.0928817029739317</c:v>
                </c:pt>
                <c:pt idx="665">
                  <c:v>1.092962781567119</c:v>
                </c:pt>
                <c:pt idx="666">
                  <c:v>1.093069248220135</c:v>
                </c:pt>
                <c:pt idx="667">
                  <c:v>1.093069248220135</c:v>
                </c:pt>
                <c:pt idx="668">
                  <c:v>1.093069248220135</c:v>
                </c:pt>
                <c:pt idx="669">
                  <c:v>1.0950287590863303</c:v>
                </c:pt>
                <c:pt idx="670">
                  <c:v>1.0952591593764389</c:v>
                </c:pt>
                <c:pt idx="671">
                  <c:v>1.0952591593764389</c:v>
                </c:pt>
                <c:pt idx="672">
                  <c:v>1.0952591593764389</c:v>
                </c:pt>
                <c:pt idx="673">
                  <c:v>1.0952832759313529</c:v>
                </c:pt>
                <c:pt idx="674">
                  <c:v>1.0952832759313529</c:v>
                </c:pt>
                <c:pt idx="675">
                  <c:v>1.0954127416002919</c:v>
                </c:pt>
                <c:pt idx="676">
                  <c:v>1.0954127416002919</c:v>
                </c:pt>
                <c:pt idx="677">
                  <c:v>1.0954127416002919</c:v>
                </c:pt>
                <c:pt idx="678">
                  <c:v>1.0954127416002919</c:v>
                </c:pt>
                <c:pt idx="679">
                  <c:v>1.0973544102777766</c:v>
                </c:pt>
                <c:pt idx="680">
                  <c:v>1.0977617363449439</c:v>
                </c:pt>
                <c:pt idx="681">
                  <c:v>1.0977617363449439</c:v>
                </c:pt>
                <c:pt idx="682">
                  <c:v>1.0979542988317608</c:v>
                </c:pt>
                <c:pt idx="683">
                  <c:v>1.097954298831761</c:v>
                </c:pt>
                <c:pt idx="684">
                  <c:v>1.097954298831761</c:v>
                </c:pt>
                <c:pt idx="685">
                  <c:v>1.0981520507506823</c:v>
                </c:pt>
                <c:pt idx="686">
                  <c:v>1.0981520507506823</c:v>
                </c:pt>
                <c:pt idx="687">
                  <c:v>1.0981520507506823</c:v>
                </c:pt>
                <c:pt idx="688">
                  <c:v>1.100648302365731</c:v>
                </c:pt>
                <c:pt idx="689">
                  <c:v>1.100648302365731</c:v>
                </c:pt>
                <c:pt idx="690">
                  <c:v>1.100648302365731</c:v>
                </c:pt>
                <c:pt idx="691">
                  <c:v>1.1023245074669186</c:v>
                </c:pt>
                <c:pt idx="692">
                  <c:v>1.1023245074669186</c:v>
                </c:pt>
                <c:pt idx="693">
                  <c:v>1.1023245074669186</c:v>
                </c:pt>
                <c:pt idx="694">
                  <c:v>1.1023245074669186</c:v>
                </c:pt>
                <c:pt idx="695">
                  <c:v>1.1024032691414498</c:v>
                </c:pt>
                <c:pt idx="696">
                  <c:v>1.1024032691414498</c:v>
                </c:pt>
                <c:pt idx="697">
                  <c:v>1.1024032691414498</c:v>
                </c:pt>
                <c:pt idx="698">
                  <c:v>1.1030085242070344</c:v>
                </c:pt>
                <c:pt idx="699">
                  <c:v>1.1030085242070344</c:v>
                </c:pt>
                <c:pt idx="700">
                  <c:v>1.1030085242070344</c:v>
                </c:pt>
                <c:pt idx="701">
                  <c:v>1.1039056379698613</c:v>
                </c:pt>
                <c:pt idx="702">
                  <c:v>1.1039056379698613</c:v>
                </c:pt>
                <c:pt idx="703">
                  <c:v>1.1042715329199004</c:v>
                </c:pt>
                <c:pt idx="704">
                  <c:v>1.1042715329199004</c:v>
                </c:pt>
                <c:pt idx="705">
                  <c:v>1.1042715329199004</c:v>
                </c:pt>
                <c:pt idx="706">
                  <c:v>1.1048014387724658</c:v>
                </c:pt>
                <c:pt idx="707">
                  <c:v>1.1048014387724658</c:v>
                </c:pt>
                <c:pt idx="708">
                  <c:v>1.1094188155454401</c:v>
                </c:pt>
                <c:pt idx="709">
                  <c:v>1.1094188155454401</c:v>
                </c:pt>
                <c:pt idx="710">
                  <c:v>1.1094188155454401</c:v>
                </c:pt>
                <c:pt idx="711">
                  <c:v>1.1118322468060267</c:v>
                </c:pt>
                <c:pt idx="712">
                  <c:v>1.1121165368723978</c:v>
                </c:pt>
                <c:pt idx="713">
                  <c:v>1.1121165368723978</c:v>
                </c:pt>
                <c:pt idx="714">
                  <c:v>1.1140728940552973</c:v>
                </c:pt>
                <c:pt idx="715">
                  <c:v>1.1145358367597751</c:v>
                </c:pt>
                <c:pt idx="716">
                  <c:v>1.1145358367597751</c:v>
                </c:pt>
                <c:pt idx="717">
                  <c:v>1.1145358367597751</c:v>
                </c:pt>
                <c:pt idx="718">
                  <c:v>1.1145358367597751</c:v>
                </c:pt>
                <c:pt idx="719">
                  <c:v>1.1152189790581326</c:v>
                </c:pt>
                <c:pt idx="720">
                  <c:v>1.1152189790581326</c:v>
                </c:pt>
                <c:pt idx="721">
                  <c:v>1.1152189790581326</c:v>
                </c:pt>
                <c:pt idx="722">
                  <c:v>1.1164964498048575</c:v>
                </c:pt>
                <c:pt idx="723">
                  <c:v>1.1164964498048575</c:v>
                </c:pt>
                <c:pt idx="724">
                  <c:v>1.117416969457705</c:v>
                </c:pt>
                <c:pt idx="725">
                  <c:v>1.1198477999136256</c:v>
                </c:pt>
                <c:pt idx="726">
                  <c:v>1.1205492043785901</c:v>
                </c:pt>
                <c:pt idx="727">
                  <c:v>1.1205492043785901</c:v>
                </c:pt>
                <c:pt idx="728">
                  <c:v>1.1205492043785901</c:v>
                </c:pt>
                <c:pt idx="729">
                  <c:v>1.1205492043785901</c:v>
                </c:pt>
                <c:pt idx="730">
                  <c:v>1.1205492043785901</c:v>
                </c:pt>
                <c:pt idx="731">
                  <c:v>1.1205492043785901</c:v>
                </c:pt>
                <c:pt idx="732">
                  <c:v>1.1205492043785901</c:v>
                </c:pt>
                <c:pt idx="733">
                  <c:v>1.1222491930113214</c:v>
                </c:pt>
                <c:pt idx="734">
                  <c:v>1.1222491930113214</c:v>
                </c:pt>
                <c:pt idx="735">
                  <c:v>1.1222491930113214</c:v>
                </c:pt>
                <c:pt idx="736">
                  <c:v>1.1222491930113214</c:v>
                </c:pt>
                <c:pt idx="737">
                  <c:v>1.1260804678476712</c:v>
                </c:pt>
                <c:pt idx="738">
                  <c:v>1.1260804678476712</c:v>
                </c:pt>
                <c:pt idx="739">
                  <c:v>1.1285301448902436</c:v>
                </c:pt>
                <c:pt idx="740">
                  <c:v>1.1285301448902436</c:v>
                </c:pt>
                <c:pt idx="741">
                  <c:v>1.1376210669599556</c:v>
                </c:pt>
                <c:pt idx="742">
                  <c:v>1.1376210669599556</c:v>
                </c:pt>
                <c:pt idx="743">
                  <c:v>1.1376210669599556</c:v>
                </c:pt>
                <c:pt idx="744">
                  <c:v>1.1400958494381608</c:v>
                </c:pt>
                <c:pt idx="745">
                  <c:v>1.1400958494381608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'T2-private.LLC.4096-pref'!$CG$4</c:f>
              <c:strCache>
                <c:ptCount val="1"/>
                <c:pt idx="0">
                  <c:v>memdom</c:v>
                </c:pt>
              </c:strCache>
            </c:strRef>
          </c:tx>
          <c:spPr>
            <a:ln>
              <a:solidFill>
                <a:srgbClr val="00B0F0"/>
              </a:solidFill>
              <a:prstDash val="sysDash"/>
            </a:ln>
          </c:spPr>
          <c:marker>
            <c:symbol val="none"/>
          </c:marker>
          <c:val>
            <c:numRef>
              <c:f>'T4-private (2)'!$CD$5:$CD$750</c:f>
              <c:numCache>
                <c:formatCode>General</c:formatCode>
                <c:ptCount val="74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</c:v>
                </c:pt>
                <c:pt idx="180">
                  <c:v>1</c:v>
                </c:pt>
                <c:pt idx="181">
                  <c:v>1</c:v>
                </c:pt>
                <c:pt idx="182">
                  <c:v>1</c:v>
                </c:pt>
                <c:pt idx="183">
                  <c:v>1</c:v>
                </c:pt>
                <c:pt idx="184">
                  <c:v>1</c:v>
                </c:pt>
                <c:pt idx="185">
                  <c:v>1</c:v>
                </c:pt>
                <c:pt idx="186">
                  <c:v>1</c:v>
                </c:pt>
                <c:pt idx="187">
                  <c:v>1</c:v>
                </c:pt>
                <c:pt idx="188">
                  <c:v>1</c:v>
                </c:pt>
                <c:pt idx="189">
                  <c:v>1</c:v>
                </c:pt>
                <c:pt idx="190">
                  <c:v>1</c:v>
                </c:pt>
                <c:pt idx="191">
                  <c:v>1</c:v>
                </c:pt>
                <c:pt idx="192">
                  <c:v>1</c:v>
                </c:pt>
                <c:pt idx="193">
                  <c:v>1</c:v>
                </c:pt>
                <c:pt idx="194">
                  <c:v>1</c:v>
                </c:pt>
                <c:pt idx="195">
                  <c:v>1</c:v>
                </c:pt>
                <c:pt idx="196">
                  <c:v>1</c:v>
                </c:pt>
                <c:pt idx="197">
                  <c:v>1</c:v>
                </c:pt>
                <c:pt idx="198">
                  <c:v>1</c:v>
                </c:pt>
                <c:pt idx="199">
                  <c:v>1</c:v>
                </c:pt>
                <c:pt idx="200">
                  <c:v>1</c:v>
                </c:pt>
                <c:pt idx="201">
                  <c:v>1</c:v>
                </c:pt>
                <c:pt idx="202">
                  <c:v>1</c:v>
                </c:pt>
                <c:pt idx="203">
                  <c:v>1</c:v>
                </c:pt>
                <c:pt idx="204">
                  <c:v>1</c:v>
                </c:pt>
                <c:pt idx="205">
                  <c:v>1</c:v>
                </c:pt>
                <c:pt idx="206">
                  <c:v>1</c:v>
                </c:pt>
                <c:pt idx="207">
                  <c:v>1</c:v>
                </c:pt>
                <c:pt idx="208">
                  <c:v>1</c:v>
                </c:pt>
                <c:pt idx="209">
                  <c:v>1</c:v>
                </c:pt>
                <c:pt idx="210">
                  <c:v>1</c:v>
                </c:pt>
                <c:pt idx="211">
                  <c:v>1</c:v>
                </c:pt>
                <c:pt idx="212">
                  <c:v>1</c:v>
                </c:pt>
                <c:pt idx="213">
                  <c:v>1</c:v>
                </c:pt>
                <c:pt idx="214">
                  <c:v>1</c:v>
                </c:pt>
                <c:pt idx="215">
                  <c:v>1</c:v>
                </c:pt>
                <c:pt idx="216">
                  <c:v>1</c:v>
                </c:pt>
                <c:pt idx="217">
                  <c:v>1</c:v>
                </c:pt>
                <c:pt idx="218">
                  <c:v>1</c:v>
                </c:pt>
                <c:pt idx="219">
                  <c:v>1.0000000000000002</c:v>
                </c:pt>
                <c:pt idx="220">
                  <c:v>1.0000682670890688</c:v>
                </c:pt>
                <c:pt idx="221">
                  <c:v>1.0000767015363805</c:v>
                </c:pt>
                <c:pt idx="222">
                  <c:v>1.0002152281829533</c:v>
                </c:pt>
                <c:pt idx="223">
                  <c:v>1.0002152281829533</c:v>
                </c:pt>
                <c:pt idx="224">
                  <c:v>1.0002580931524929</c:v>
                </c:pt>
                <c:pt idx="225">
                  <c:v>1.0012810408567643</c:v>
                </c:pt>
                <c:pt idx="226">
                  <c:v>1.0013024180735124</c:v>
                </c:pt>
                <c:pt idx="227">
                  <c:v>1.0013024180735124</c:v>
                </c:pt>
                <c:pt idx="228">
                  <c:v>1.0015920285051658</c:v>
                </c:pt>
                <c:pt idx="229">
                  <c:v>1.0016056299608478</c:v>
                </c:pt>
                <c:pt idx="230">
                  <c:v>1.0016370882433625</c:v>
                </c:pt>
                <c:pt idx="231">
                  <c:v>1.0017618033924467</c:v>
                </c:pt>
                <c:pt idx="232">
                  <c:v>1.0018075993375215</c:v>
                </c:pt>
                <c:pt idx="233">
                  <c:v>1.0021754014144786</c:v>
                </c:pt>
                <c:pt idx="234">
                  <c:v>1.0021754014144786</c:v>
                </c:pt>
                <c:pt idx="235">
                  <c:v>1.0025461908003905</c:v>
                </c:pt>
                <c:pt idx="236">
                  <c:v>1.0030740208299831</c:v>
                </c:pt>
                <c:pt idx="237">
                  <c:v>1.0033809848794972</c:v>
                </c:pt>
                <c:pt idx="238">
                  <c:v>1.0034433566779142</c:v>
                </c:pt>
                <c:pt idx="239">
                  <c:v>1.0035059171634415</c:v>
                </c:pt>
                <c:pt idx="240">
                  <c:v>1.0035059171634417</c:v>
                </c:pt>
                <c:pt idx="241">
                  <c:v>1.0037995254968417</c:v>
                </c:pt>
                <c:pt idx="242">
                  <c:v>1.0037995254968417</c:v>
                </c:pt>
                <c:pt idx="243">
                  <c:v>1.0037995254968417</c:v>
                </c:pt>
                <c:pt idx="244">
                  <c:v>1.0038467785763365</c:v>
                </c:pt>
                <c:pt idx="245">
                  <c:v>1.0041422729138902</c:v>
                </c:pt>
                <c:pt idx="246">
                  <c:v>1.0041422729138902</c:v>
                </c:pt>
                <c:pt idx="247">
                  <c:v>1.0041422729138902</c:v>
                </c:pt>
                <c:pt idx="248">
                  <c:v>1.0041422729138902</c:v>
                </c:pt>
                <c:pt idx="249">
                  <c:v>1.0041422729138902</c:v>
                </c:pt>
                <c:pt idx="250">
                  <c:v>1.0046663569160283</c:v>
                </c:pt>
                <c:pt idx="251">
                  <c:v>1.00470275547046</c:v>
                </c:pt>
                <c:pt idx="252">
                  <c:v>1.005032551448193</c:v>
                </c:pt>
                <c:pt idx="253">
                  <c:v>1.0050408671050648</c:v>
                </c:pt>
                <c:pt idx="254">
                  <c:v>1.0050408671050648</c:v>
                </c:pt>
                <c:pt idx="255">
                  <c:v>1.0050408671050648</c:v>
                </c:pt>
                <c:pt idx="256">
                  <c:v>1.0051667888310152</c:v>
                </c:pt>
                <c:pt idx="257">
                  <c:v>1.0053572148361534</c:v>
                </c:pt>
                <c:pt idx="258">
                  <c:v>1.0053572148361534</c:v>
                </c:pt>
                <c:pt idx="259">
                  <c:v>1.005636768707358</c:v>
                </c:pt>
                <c:pt idx="260">
                  <c:v>1.0056425810877967</c:v>
                </c:pt>
                <c:pt idx="261">
                  <c:v>1.0057197154188156</c:v>
                </c:pt>
                <c:pt idx="262">
                  <c:v>1.0057536402879985</c:v>
                </c:pt>
                <c:pt idx="263">
                  <c:v>1.0057536402879985</c:v>
                </c:pt>
                <c:pt idx="264">
                  <c:v>1.0057536402879985</c:v>
                </c:pt>
                <c:pt idx="265">
                  <c:v>1.0057985145821402</c:v>
                </c:pt>
                <c:pt idx="266">
                  <c:v>1.0058745888181353</c:v>
                </c:pt>
                <c:pt idx="267">
                  <c:v>1.0058745888181353</c:v>
                </c:pt>
                <c:pt idx="268">
                  <c:v>1.0061012334525177</c:v>
                </c:pt>
                <c:pt idx="269">
                  <c:v>1.006601743433625</c:v>
                </c:pt>
                <c:pt idx="270">
                  <c:v>1.0068827151757389</c:v>
                </c:pt>
                <c:pt idx="271">
                  <c:v>1.0068827151757389</c:v>
                </c:pt>
                <c:pt idx="272">
                  <c:v>1.0069598819934247</c:v>
                </c:pt>
                <c:pt idx="273">
                  <c:v>1.0069773974215737</c:v>
                </c:pt>
                <c:pt idx="274">
                  <c:v>1.0069773974215737</c:v>
                </c:pt>
                <c:pt idx="275">
                  <c:v>1.0069773974215737</c:v>
                </c:pt>
                <c:pt idx="276">
                  <c:v>1.0069809528879283</c:v>
                </c:pt>
                <c:pt idx="277">
                  <c:v>1.0069809528879283</c:v>
                </c:pt>
                <c:pt idx="278">
                  <c:v>1.0070020191280047</c:v>
                </c:pt>
                <c:pt idx="279">
                  <c:v>1.0070020191280047</c:v>
                </c:pt>
                <c:pt idx="280">
                  <c:v>1.0070020191280047</c:v>
                </c:pt>
                <c:pt idx="281">
                  <c:v>1.0071318716341162</c:v>
                </c:pt>
                <c:pt idx="282">
                  <c:v>1.0072026218829975</c:v>
                </c:pt>
                <c:pt idx="283">
                  <c:v>1.0072026218829975</c:v>
                </c:pt>
                <c:pt idx="284">
                  <c:v>1.0072026218829975</c:v>
                </c:pt>
                <c:pt idx="285">
                  <c:v>1.0072572709458953</c:v>
                </c:pt>
                <c:pt idx="286">
                  <c:v>1.0076258631393464</c:v>
                </c:pt>
                <c:pt idx="287">
                  <c:v>1.0076258631393464</c:v>
                </c:pt>
                <c:pt idx="288">
                  <c:v>1.0076258631393464</c:v>
                </c:pt>
                <c:pt idx="289">
                  <c:v>1.0077506738633764</c:v>
                </c:pt>
                <c:pt idx="290">
                  <c:v>1.008422048709829</c:v>
                </c:pt>
                <c:pt idx="291">
                  <c:v>1.008422048709829</c:v>
                </c:pt>
                <c:pt idx="292">
                  <c:v>1.008422048709829</c:v>
                </c:pt>
                <c:pt idx="293">
                  <c:v>1.008422048709829</c:v>
                </c:pt>
                <c:pt idx="294">
                  <c:v>1.008430551308042</c:v>
                </c:pt>
                <c:pt idx="295">
                  <c:v>1.0085654571753819</c:v>
                </c:pt>
                <c:pt idx="296">
                  <c:v>1.0086051950472161</c:v>
                </c:pt>
                <c:pt idx="297">
                  <c:v>1.0099004327007599</c:v>
                </c:pt>
                <c:pt idx="298">
                  <c:v>1.0099004327007599</c:v>
                </c:pt>
                <c:pt idx="299">
                  <c:v>1.0099137266622142</c:v>
                </c:pt>
                <c:pt idx="300">
                  <c:v>1.0099137266622142</c:v>
                </c:pt>
                <c:pt idx="301">
                  <c:v>1.0099137266622142</c:v>
                </c:pt>
                <c:pt idx="302">
                  <c:v>1.0099137266622142</c:v>
                </c:pt>
                <c:pt idx="303">
                  <c:v>1.0099137266622142</c:v>
                </c:pt>
                <c:pt idx="304">
                  <c:v>1.0103758043524651</c:v>
                </c:pt>
                <c:pt idx="305">
                  <c:v>1.0106976874840723</c:v>
                </c:pt>
                <c:pt idx="306">
                  <c:v>1.0106976874840723</c:v>
                </c:pt>
                <c:pt idx="307">
                  <c:v>1.0110811735028391</c:v>
                </c:pt>
                <c:pt idx="308">
                  <c:v>1.0111044770510269</c:v>
                </c:pt>
                <c:pt idx="309">
                  <c:v>1.0113926183007618</c:v>
                </c:pt>
                <c:pt idx="310">
                  <c:v>1.0117831559002508</c:v>
                </c:pt>
                <c:pt idx="311">
                  <c:v>1.0119433191420661</c:v>
                </c:pt>
                <c:pt idx="312">
                  <c:v>1.0122003145932299</c:v>
                </c:pt>
                <c:pt idx="313">
                  <c:v>1.0122757246417835</c:v>
                </c:pt>
                <c:pt idx="314">
                  <c:v>1.0122757246417835</c:v>
                </c:pt>
                <c:pt idx="315">
                  <c:v>1.012352288785846</c:v>
                </c:pt>
                <c:pt idx="316">
                  <c:v>1.012352288785846</c:v>
                </c:pt>
                <c:pt idx="317">
                  <c:v>1.012352288785846</c:v>
                </c:pt>
                <c:pt idx="318">
                  <c:v>1.012352288785846</c:v>
                </c:pt>
                <c:pt idx="319">
                  <c:v>1.0128753572564941</c:v>
                </c:pt>
                <c:pt idx="320">
                  <c:v>1.0128840635064293</c:v>
                </c:pt>
                <c:pt idx="321">
                  <c:v>1.0128858443488136</c:v>
                </c:pt>
                <c:pt idx="322">
                  <c:v>1.0130480382031422</c:v>
                </c:pt>
                <c:pt idx="323">
                  <c:v>1.0130480382031422</c:v>
                </c:pt>
                <c:pt idx="324">
                  <c:v>1.013141297871194</c:v>
                </c:pt>
                <c:pt idx="325">
                  <c:v>1.0133939435254906</c:v>
                </c:pt>
                <c:pt idx="326">
                  <c:v>1.0139081360364333</c:v>
                </c:pt>
                <c:pt idx="327">
                  <c:v>1.0139081360364333</c:v>
                </c:pt>
                <c:pt idx="328">
                  <c:v>1.0139081360364333</c:v>
                </c:pt>
                <c:pt idx="329">
                  <c:v>1.0140368246039915</c:v>
                </c:pt>
                <c:pt idx="330">
                  <c:v>1.0140368246039915</c:v>
                </c:pt>
                <c:pt idx="331">
                  <c:v>1.0140368246039915</c:v>
                </c:pt>
                <c:pt idx="332">
                  <c:v>1.0141148410831988</c:v>
                </c:pt>
                <c:pt idx="333">
                  <c:v>1.0146266004558013</c:v>
                </c:pt>
                <c:pt idx="334">
                  <c:v>1.0152352636677233</c:v>
                </c:pt>
                <c:pt idx="335">
                  <c:v>1.0152352636677233</c:v>
                </c:pt>
                <c:pt idx="336">
                  <c:v>1.0152352636677233</c:v>
                </c:pt>
                <c:pt idx="337">
                  <c:v>1.0152352636677233</c:v>
                </c:pt>
                <c:pt idx="338">
                  <c:v>1.0152352636677233</c:v>
                </c:pt>
                <c:pt idx="339">
                  <c:v>1.0152352636677233</c:v>
                </c:pt>
                <c:pt idx="340">
                  <c:v>1.0152352636677233</c:v>
                </c:pt>
                <c:pt idx="341">
                  <c:v>1.0152463353435344</c:v>
                </c:pt>
                <c:pt idx="342">
                  <c:v>1.0157244069673406</c:v>
                </c:pt>
                <c:pt idx="343">
                  <c:v>1.0157244069673408</c:v>
                </c:pt>
                <c:pt idx="344">
                  <c:v>1.0157244069673408</c:v>
                </c:pt>
                <c:pt idx="345">
                  <c:v>1.0160283593942661</c:v>
                </c:pt>
                <c:pt idx="346">
                  <c:v>1.0172443596522607</c:v>
                </c:pt>
                <c:pt idx="347">
                  <c:v>1.0173299332342813</c:v>
                </c:pt>
                <c:pt idx="348">
                  <c:v>1.0173299332342813</c:v>
                </c:pt>
                <c:pt idx="349">
                  <c:v>1.0173299332342813</c:v>
                </c:pt>
                <c:pt idx="350">
                  <c:v>1.0174438078963346</c:v>
                </c:pt>
                <c:pt idx="351">
                  <c:v>1.0174438078963346</c:v>
                </c:pt>
                <c:pt idx="352">
                  <c:v>1.0174438078963346</c:v>
                </c:pt>
                <c:pt idx="353">
                  <c:v>1.0179814546670802</c:v>
                </c:pt>
                <c:pt idx="354">
                  <c:v>1.0181174215728674</c:v>
                </c:pt>
                <c:pt idx="355">
                  <c:v>1.0181174215728674</c:v>
                </c:pt>
                <c:pt idx="356">
                  <c:v>1.0181174215728674</c:v>
                </c:pt>
                <c:pt idx="357">
                  <c:v>1.0183103010387493</c:v>
                </c:pt>
                <c:pt idx="358">
                  <c:v>1.0193981412515691</c:v>
                </c:pt>
                <c:pt idx="359">
                  <c:v>1.0193981412515691</c:v>
                </c:pt>
                <c:pt idx="360">
                  <c:v>1.0194144822197122</c:v>
                </c:pt>
                <c:pt idx="361">
                  <c:v>1.0194144822197122</c:v>
                </c:pt>
                <c:pt idx="362">
                  <c:v>1.0197586096128313</c:v>
                </c:pt>
                <c:pt idx="363">
                  <c:v>1.0200876135741008</c:v>
                </c:pt>
                <c:pt idx="364">
                  <c:v>1.0200876135741008</c:v>
                </c:pt>
                <c:pt idx="365">
                  <c:v>1.0200876135741008</c:v>
                </c:pt>
                <c:pt idx="366">
                  <c:v>1.0202081908970364</c:v>
                </c:pt>
                <c:pt idx="367">
                  <c:v>1.0203267433173986</c:v>
                </c:pt>
                <c:pt idx="368">
                  <c:v>1.0203267433173986</c:v>
                </c:pt>
                <c:pt idx="369">
                  <c:v>1.0203267433173986</c:v>
                </c:pt>
                <c:pt idx="370">
                  <c:v>1.0205790947500004</c:v>
                </c:pt>
                <c:pt idx="371">
                  <c:v>1.0209378437442873</c:v>
                </c:pt>
                <c:pt idx="372">
                  <c:v>1.0211770314479787</c:v>
                </c:pt>
                <c:pt idx="373">
                  <c:v>1.0212623717905713</c:v>
                </c:pt>
                <c:pt idx="374">
                  <c:v>1.0214232345729184</c:v>
                </c:pt>
                <c:pt idx="375">
                  <c:v>1.0216826896636977</c:v>
                </c:pt>
                <c:pt idx="376">
                  <c:v>1.0223904981193079</c:v>
                </c:pt>
                <c:pt idx="377">
                  <c:v>1.0224678273009535</c:v>
                </c:pt>
                <c:pt idx="378">
                  <c:v>1.0226162078764021</c:v>
                </c:pt>
                <c:pt idx="379">
                  <c:v>1.0226440752276569</c:v>
                </c:pt>
                <c:pt idx="380">
                  <c:v>1.0227225135993971</c:v>
                </c:pt>
                <c:pt idx="381">
                  <c:v>1.0233736726881681</c:v>
                </c:pt>
                <c:pt idx="382">
                  <c:v>1.0234435354298324</c:v>
                </c:pt>
                <c:pt idx="383">
                  <c:v>1.0234435354298324</c:v>
                </c:pt>
                <c:pt idx="384">
                  <c:v>1.0235939315442231</c:v>
                </c:pt>
                <c:pt idx="385">
                  <c:v>1.0235939315442231</c:v>
                </c:pt>
                <c:pt idx="386">
                  <c:v>1.0235939315442231</c:v>
                </c:pt>
                <c:pt idx="387">
                  <c:v>1.0236765595768085</c:v>
                </c:pt>
                <c:pt idx="388">
                  <c:v>1.0236765595768085</c:v>
                </c:pt>
                <c:pt idx="389">
                  <c:v>1.023912642041797</c:v>
                </c:pt>
                <c:pt idx="390">
                  <c:v>1.0245067495858664</c:v>
                </c:pt>
                <c:pt idx="391">
                  <c:v>1.0259793773189287</c:v>
                </c:pt>
                <c:pt idx="392">
                  <c:v>1.0266743726763319</c:v>
                </c:pt>
                <c:pt idx="393">
                  <c:v>1.0267446097550745</c:v>
                </c:pt>
                <c:pt idx="394">
                  <c:v>1.0268975132580205</c:v>
                </c:pt>
                <c:pt idx="395">
                  <c:v>1.0268975132580205</c:v>
                </c:pt>
                <c:pt idx="396">
                  <c:v>1.027785014644828</c:v>
                </c:pt>
                <c:pt idx="397">
                  <c:v>1.027812851077037</c:v>
                </c:pt>
                <c:pt idx="398">
                  <c:v>1.029085177437397</c:v>
                </c:pt>
                <c:pt idx="399">
                  <c:v>1.0293779718284839</c:v>
                </c:pt>
                <c:pt idx="400">
                  <c:v>1.0296826431236057</c:v>
                </c:pt>
                <c:pt idx="401">
                  <c:v>1.0296826431236057</c:v>
                </c:pt>
                <c:pt idx="402">
                  <c:v>1.0298689401453109</c:v>
                </c:pt>
                <c:pt idx="403">
                  <c:v>1.0303757988219324</c:v>
                </c:pt>
                <c:pt idx="404">
                  <c:v>1.0305393547194273</c:v>
                </c:pt>
                <c:pt idx="405">
                  <c:v>1.0305393547194273</c:v>
                </c:pt>
                <c:pt idx="406">
                  <c:v>1.0305393547194273</c:v>
                </c:pt>
                <c:pt idx="407">
                  <c:v>1.030819157764125</c:v>
                </c:pt>
                <c:pt idx="408">
                  <c:v>1.0309706377340504</c:v>
                </c:pt>
                <c:pt idx="409">
                  <c:v>1.0312325711051868</c:v>
                </c:pt>
                <c:pt idx="410">
                  <c:v>1.0323933529927904</c:v>
                </c:pt>
                <c:pt idx="411">
                  <c:v>1.0324415829352533</c:v>
                </c:pt>
                <c:pt idx="412">
                  <c:v>1.0324415829352533</c:v>
                </c:pt>
                <c:pt idx="413">
                  <c:v>1.0324415829352533</c:v>
                </c:pt>
                <c:pt idx="414">
                  <c:v>1.0327158413285515</c:v>
                </c:pt>
                <c:pt idx="415">
                  <c:v>1.0332012027208015</c:v>
                </c:pt>
                <c:pt idx="416">
                  <c:v>1.0332291858445366</c:v>
                </c:pt>
                <c:pt idx="417">
                  <c:v>1.0333732746351096</c:v>
                </c:pt>
                <c:pt idx="418">
                  <c:v>1.0335336716110894</c:v>
                </c:pt>
                <c:pt idx="419">
                  <c:v>1.0335405663078729</c:v>
                </c:pt>
                <c:pt idx="420">
                  <c:v>1.0335405663078729</c:v>
                </c:pt>
                <c:pt idx="421">
                  <c:v>1.0336379461656418</c:v>
                </c:pt>
                <c:pt idx="422">
                  <c:v>1.0336434252420905</c:v>
                </c:pt>
                <c:pt idx="423">
                  <c:v>1.0338217978246302</c:v>
                </c:pt>
                <c:pt idx="424">
                  <c:v>1.0338217978246302</c:v>
                </c:pt>
                <c:pt idx="425">
                  <c:v>1.0342651748331702</c:v>
                </c:pt>
                <c:pt idx="426">
                  <c:v>1.034298027279182</c:v>
                </c:pt>
                <c:pt idx="427">
                  <c:v>1.034298027279182</c:v>
                </c:pt>
                <c:pt idx="428">
                  <c:v>1.0354322442176651</c:v>
                </c:pt>
                <c:pt idx="429">
                  <c:v>1.0354322442176651</c:v>
                </c:pt>
                <c:pt idx="430">
                  <c:v>1.0359413035583667</c:v>
                </c:pt>
                <c:pt idx="431">
                  <c:v>1.0361278863522831</c:v>
                </c:pt>
                <c:pt idx="432">
                  <c:v>1.0361278863522834</c:v>
                </c:pt>
                <c:pt idx="433">
                  <c:v>1.0363258660978487</c:v>
                </c:pt>
                <c:pt idx="434">
                  <c:v>1.0363258660978487</c:v>
                </c:pt>
                <c:pt idx="435">
                  <c:v>1.0366426309082568</c:v>
                </c:pt>
                <c:pt idx="436">
                  <c:v>1.0371583893003791</c:v>
                </c:pt>
                <c:pt idx="437">
                  <c:v>1.0381948917354442</c:v>
                </c:pt>
                <c:pt idx="438">
                  <c:v>1.0381948917354442</c:v>
                </c:pt>
                <c:pt idx="439">
                  <c:v>1.0383818804218345</c:v>
                </c:pt>
                <c:pt idx="440">
                  <c:v>1.0393663954298222</c:v>
                </c:pt>
                <c:pt idx="441">
                  <c:v>1.0393663954298222</c:v>
                </c:pt>
                <c:pt idx="442">
                  <c:v>1.0393663954298222</c:v>
                </c:pt>
                <c:pt idx="443">
                  <c:v>1.0393663954298222</c:v>
                </c:pt>
                <c:pt idx="444">
                  <c:v>1.0394284724974949</c:v>
                </c:pt>
                <c:pt idx="445">
                  <c:v>1.0404102581286325</c:v>
                </c:pt>
                <c:pt idx="446">
                  <c:v>1.0404384365017429</c:v>
                </c:pt>
                <c:pt idx="447">
                  <c:v>1.0406864370441702</c:v>
                </c:pt>
                <c:pt idx="448">
                  <c:v>1.0412022185591892</c:v>
                </c:pt>
                <c:pt idx="449">
                  <c:v>1.0412022185591892</c:v>
                </c:pt>
                <c:pt idx="450">
                  <c:v>1.0412022185591892</c:v>
                </c:pt>
                <c:pt idx="451">
                  <c:v>1.042247343306929</c:v>
                </c:pt>
                <c:pt idx="452">
                  <c:v>1.0422977260201549</c:v>
                </c:pt>
                <c:pt idx="453">
                  <c:v>1.0426155629458538</c:v>
                </c:pt>
                <c:pt idx="454">
                  <c:v>1.0427500229291613</c:v>
                </c:pt>
                <c:pt idx="455">
                  <c:v>1.0427500229291613</c:v>
                </c:pt>
                <c:pt idx="456">
                  <c:v>1.0428639878261499</c:v>
                </c:pt>
                <c:pt idx="457">
                  <c:v>1.0429881393923019</c:v>
                </c:pt>
                <c:pt idx="458">
                  <c:v>1.0430163875845049</c:v>
                </c:pt>
                <c:pt idx="459">
                  <c:v>1.0432780096452487</c:v>
                </c:pt>
                <c:pt idx="460">
                  <c:v>1.0444746828911995</c:v>
                </c:pt>
                <c:pt idx="461">
                  <c:v>1.0448322321643848</c:v>
                </c:pt>
                <c:pt idx="462">
                  <c:v>1.0451138036566565</c:v>
                </c:pt>
                <c:pt idx="463">
                  <c:v>1.0451950030545201</c:v>
                </c:pt>
                <c:pt idx="464">
                  <c:v>1.0453337015557396</c:v>
                </c:pt>
                <c:pt idx="465">
                  <c:v>1.0453457672421231</c:v>
                </c:pt>
                <c:pt idx="466">
                  <c:v>1.0453457672421231</c:v>
                </c:pt>
                <c:pt idx="467">
                  <c:v>1.0453457672421231</c:v>
                </c:pt>
                <c:pt idx="468">
                  <c:v>1.0453457672421231</c:v>
                </c:pt>
                <c:pt idx="469">
                  <c:v>1.0454853890680396</c:v>
                </c:pt>
                <c:pt idx="470">
                  <c:v>1.0457451472637371</c:v>
                </c:pt>
                <c:pt idx="471">
                  <c:v>1.0458707797617957</c:v>
                </c:pt>
                <c:pt idx="472">
                  <c:v>1.0462691574342489</c:v>
                </c:pt>
                <c:pt idx="473">
                  <c:v>1.0462691574342489</c:v>
                </c:pt>
                <c:pt idx="474">
                  <c:v>1.0465470156785999</c:v>
                </c:pt>
                <c:pt idx="475">
                  <c:v>1.0466702275313706</c:v>
                </c:pt>
                <c:pt idx="476">
                  <c:v>1.0468567686006547</c:v>
                </c:pt>
                <c:pt idx="477">
                  <c:v>1.0468567686006547</c:v>
                </c:pt>
                <c:pt idx="478">
                  <c:v>1.0476307892847279</c:v>
                </c:pt>
                <c:pt idx="479">
                  <c:v>1.0477572275360221</c:v>
                </c:pt>
                <c:pt idx="480">
                  <c:v>1.047760306346573</c:v>
                </c:pt>
                <c:pt idx="481">
                  <c:v>1.047760306346573</c:v>
                </c:pt>
                <c:pt idx="482">
                  <c:v>1.0478876851642089</c:v>
                </c:pt>
                <c:pt idx="483">
                  <c:v>1.048147961441704</c:v>
                </c:pt>
                <c:pt idx="484">
                  <c:v>1.0484464669728422</c:v>
                </c:pt>
                <c:pt idx="485">
                  <c:v>1.0488800654750152</c:v>
                </c:pt>
                <c:pt idx="486">
                  <c:v>1.0488800654750152</c:v>
                </c:pt>
                <c:pt idx="487">
                  <c:v>1.0495237883479545</c:v>
                </c:pt>
                <c:pt idx="488">
                  <c:v>1.0497310554691845</c:v>
                </c:pt>
                <c:pt idx="489">
                  <c:v>1.0497518619524377</c:v>
                </c:pt>
                <c:pt idx="490">
                  <c:v>1.0498119826005379</c:v>
                </c:pt>
                <c:pt idx="491">
                  <c:v>1.0498119826005379</c:v>
                </c:pt>
                <c:pt idx="492">
                  <c:v>1.0498119826005379</c:v>
                </c:pt>
                <c:pt idx="493">
                  <c:v>1.0498166428739506</c:v>
                </c:pt>
                <c:pt idx="494">
                  <c:v>1.0498166428739506</c:v>
                </c:pt>
                <c:pt idx="495">
                  <c:v>1.0498166428739506</c:v>
                </c:pt>
                <c:pt idx="496">
                  <c:v>1.0498563342501233</c:v>
                </c:pt>
                <c:pt idx="497">
                  <c:v>1.0498712630170397</c:v>
                </c:pt>
                <c:pt idx="498">
                  <c:v>1.0511133399964154</c:v>
                </c:pt>
                <c:pt idx="499">
                  <c:v>1.0511133399964154</c:v>
                </c:pt>
                <c:pt idx="500">
                  <c:v>1.0511939620045032</c:v>
                </c:pt>
                <c:pt idx="501">
                  <c:v>1.0511939620045032</c:v>
                </c:pt>
                <c:pt idx="502">
                  <c:v>1.0512596245039041</c:v>
                </c:pt>
                <c:pt idx="503">
                  <c:v>1.0513700367705638</c:v>
                </c:pt>
                <c:pt idx="504">
                  <c:v>1.0513700367705638</c:v>
                </c:pt>
                <c:pt idx="505">
                  <c:v>1.0514305775831605</c:v>
                </c:pt>
                <c:pt idx="506">
                  <c:v>1.0514305775831605</c:v>
                </c:pt>
                <c:pt idx="507">
                  <c:v>1.0515244127540759</c:v>
                </c:pt>
                <c:pt idx="508">
                  <c:v>1.0515244127540759</c:v>
                </c:pt>
                <c:pt idx="509">
                  <c:v>1.0515244127540759</c:v>
                </c:pt>
                <c:pt idx="510">
                  <c:v>1.0515244127540759</c:v>
                </c:pt>
                <c:pt idx="511">
                  <c:v>1.0515244127540759</c:v>
                </c:pt>
                <c:pt idx="512">
                  <c:v>1.0515244127540759</c:v>
                </c:pt>
                <c:pt idx="513">
                  <c:v>1.0515349389043069</c:v>
                </c:pt>
                <c:pt idx="514">
                  <c:v>1.0515349389043069</c:v>
                </c:pt>
                <c:pt idx="515">
                  <c:v>1.0519893926781974</c:v>
                </c:pt>
                <c:pt idx="516">
                  <c:v>1.0519893926781974</c:v>
                </c:pt>
                <c:pt idx="517">
                  <c:v>1.0519893926781974</c:v>
                </c:pt>
                <c:pt idx="518">
                  <c:v>1.0520631914247101</c:v>
                </c:pt>
                <c:pt idx="519">
                  <c:v>1.0528010390673606</c:v>
                </c:pt>
                <c:pt idx="520">
                  <c:v>1.0528010390673606</c:v>
                </c:pt>
                <c:pt idx="521">
                  <c:v>1.0528010390673606</c:v>
                </c:pt>
                <c:pt idx="522">
                  <c:v>1.0528010390673606</c:v>
                </c:pt>
                <c:pt idx="523">
                  <c:v>1.0529850315057028</c:v>
                </c:pt>
                <c:pt idx="524">
                  <c:v>1.0529850315057028</c:v>
                </c:pt>
                <c:pt idx="525">
                  <c:v>1.0529850315057028</c:v>
                </c:pt>
                <c:pt idx="526">
                  <c:v>1.053022626527528</c:v>
                </c:pt>
                <c:pt idx="527">
                  <c:v>1.053022626527528</c:v>
                </c:pt>
                <c:pt idx="528">
                  <c:v>1.0532221186857627</c:v>
                </c:pt>
                <c:pt idx="529">
                  <c:v>1.0532221186857627</c:v>
                </c:pt>
                <c:pt idx="530">
                  <c:v>1.0537501007055352</c:v>
                </c:pt>
                <c:pt idx="531">
                  <c:v>1.0543444842982377</c:v>
                </c:pt>
                <c:pt idx="532">
                  <c:v>1.0544410129686905</c:v>
                </c:pt>
                <c:pt idx="533">
                  <c:v>1.0545258991001776</c:v>
                </c:pt>
                <c:pt idx="534">
                  <c:v>1.0546056588641342</c:v>
                </c:pt>
                <c:pt idx="535">
                  <c:v>1.0547515804629106</c:v>
                </c:pt>
                <c:pt idx="536">
                  <c:v>1.0550084297805487</c:v>
                </c:pt>
                <c:pt idx="537">
                  <c:v>1.0550084297805487</c:v>
                </c:pt>
                <c:pt idx="538">
                  <c:v>1.0552807202320973</c:v>
                </c:pt>
                <c:pt idx="539">
                  <c:v>1.0553610856217712</c:v>
                </c:pt>
                <c:pt idx="540">
                  <c:v>1.0553846188647358</c:v>
                </c:pt>
                <c:pt idx="541">
                  <c:v>1.0553846188647358</c:v>
                </c:pt>
                <c:pt idx="542">
                  <c:v>1.055522823537306</c:v>
                </c:pt>
                <c:pt idx="543">
                  <c:v>1.0556037837595558</c:v>
                </c:pt>
                <c:pt idx="544">
                  <c:v>1.0564417762389084</c:v>
                </c:pt>
                <c:pt idx="545">
                  <c:v>1.0565502078267843</c:v>
                </c:pt>
                <c:pt idx="546">
                  <c:v>1.0565502078267843</c:v>
                </c:pt>
                <c:pt idx="547">
                  <c:v>1.0565970884805169</c:v>
                </c:pt>
                <c:pt idx="548">
                  <c:v>1.0565970884805169</c:v>
                </c:pt>
                <c:pt idx="549">
                  <c:v>1.0565970884805169</c:v>
                </c:pt>
                <c:pt idx="550">
                  <c:v>1.0566257052562109</c:v>
                </c:pt>
                <c:pt idx="551">
                  <c:v>1.0566257052562109</c:v>
                </c:pt>
                <c:pt idx="552">
                  <c:v>1.0567738881604354</c:v>
                </c:pt>
                <c:pt idx="553">
                  <c:v>1.0567738881604354</c:v>
                </c:pt>
                <c:pt idx="554">
                  <c:v>1.0567738881604354</c:v>
                </c:pt>
                <c:pt idx="555">
                  <c:v>1.0568671472111959</c:v>
                </c:pt>
                <c:pt idx="556">
                  <c:v>1.0569082839755068</c:v>
                </c:pt>
                <c:pt idx="557">
                  <c:v>1.057217602607136</c:v>
                </c:pt>
                <c:pt idx="558">
                  <c:v>1.057217602607136</c:v>
                </c:pt>
                <c:pt idx="559">
                  <c:v>1.057217602607136</c:v>
                </c:pt>
                <c:pt idx="560">
                  <c:v>1.0572360353024346</c:v>
                </c:pt>
                <c:pt idx="561">
                  <c:v>1.0572360353024346</c:v>
                </c:pt>
                <c:pt idx="562">
                  <c:v>1.0584563023139018</c:v>
                </c:pt>
                <c:pt idx="563">
                  <c:v>1.0585285600445673</c:v>
                </c:pt>
                <c:pt idx="564">
                  <c:v>1.0585285600445673</c:v>
                </c:pt>
                <c:pt idx="565">
                  <c:v>1.0586841119405841</c:v>
                </c:pt>
                <c:pt idx="566">
                  <c:v>1.0586841119405841</c:v>
                </c:pt>
                <c:pt idx="567">
                  <c:v>1.0586911511482779</c:v>
                </c:pt>
                <c:pt idx="568">
                  <c:v>1.0587072019420918</c:v>
                </c:pt>
                <c:pt idx="569">
                  <c:v>1.0587723543861234</c:v>
                </c:pt>
                <c:pt idx="570">
                  <c:v>1.0591274884433348</c:v>
                </c:pt>
                <c:pt idx="571">
                  <c:v>1.0596876442051866</c:v>
                </c:pt>
                <c:pt idx="572">
                  <c:v>1.0605735497259947</c:v>
                </c:pt>
                <c:pt idx="573">
                  <c:v>1.0609614003938943</c:v>
                </c:pt>
                <c:pt idx="574">
                  <c:v>1.0609614003938943</c:v>
                </c:pt>
                <c:pt idx="575">
                  <c:v>1.0610301005048051</c:v>
                </c:pt>
                <c:pt idx="576">
                  <c:v>1.0610451473728217</c:v>
                </c:pt>
                <c:pt idx="577">
                  <c:v>1.061102533941181</c:v>
                </c:pt>
                <c:pt idx="578">
                  <c:v>1.061102533941181</c:v>
                </c:pt>
                <c:pt idx="579">
                  <c:v>1.061102533941181</c:v>
                </c:pt>
                <c:pt idx="580">
                  <c:v>1.0611513340134688</c:v>
                </c:pt>
                <c:pt idx="581">
                  <c:v>1.0611513340134688</c:v>
                </c:pt>
                <c:pt idx="582">
                  <c:v>1.0611513340134688</c:v>
                </c:pt>
                <c:pt idx="583">
                  <c:v>1.0611513340134688</c:v>
                </c:pt>
                <c:pt idx="584">
                  <c:v>1.061300315846103</c:v>
                </c:pt>
                <c:pt idx="585">
                  <c:v>1.0619455897994265</c:v>
                </c:pt>
                <c:pt idx="586">
                  <c:v>1.0621009448907546</c:v>
                </c:pt>
                <c:pt idx="587">
                  <c:v>1.0621009448907546</c:v>
                </c:pt>
                <c:pt idx="588">
                  <c:v>1.0626649118056697</c:v>
                </c:pt>
                <c:pt idx="589">
                  <c:v>1.0627017937561052</c:v>
                </c:pt>
                <c:pt idx="590">
                  <c:v>1.0629691508785633</c:v>
                </c:pt>
                <c:pt idx="591">
                  <c:v>1.0631253553241189</c:v>
                </c:pt>
                <c:pt idx="592">
                  <c:v>1.0631253553241189</c:v>
                </c:pt>
                <c:pt idx="593">
                  <c:v>1.0631253553241189</c:v>
                </c:pt>
                <c:pt idx="594">
                  <c:v>1.0636023808077504</c:v>
                </c:pt>
                <c:pt idx="595">
                  <c:v>1.063731685585648</c:v>
                </c:pt>
                <c:pt idx="596">
                  <c:v>1.063731685585648</c:v>
                </c:pt>
                <c:pt idx="597">
                  <c:v>1.0637348113367773</c:v>
                </c:pt>
                <c:pt idx="598">
                  <c:v>1.0642228178385134</c:v>
                </c:pt>
                <c:pt idx="599">
                  <c:v>1.0642228178385134</c:v>
                </c:pt>
                <c:pt idx="600">
                  <c:v>1.0642228178385134</c:v>
                </c:pt>
                <c:pt idx="601">
                  <c:v>1.0642228178385134</c:v>
                </c:pt>
                <c:pt idx="602">
                  <c:v>1.0646325249725532</c:v>
                </c:pt>
                <c:pt idx="603">
                  <c:v>1.064964898912917</c:v>
                </c:pt>
                <c:pt idx="604">
                  <c:v>1.064964898912917</c:v>
                </c:pt>
                <c:pt idx="605">
                  <c:v>1.064964898912917</c:v>
                </c:pt>
                <c:pt idx="606">
                  <c:v>1.0656029275416627</c:v>
                </c:pt>
                <c:pt idx="607">
                  <c:v>1.0658676335888608</c:v>
                </c:pt>
                <c:pt idx="608">
                  <c:v>1.0658676335888608</c:v>
                </c:pt>
                <c:pt idx="609">
                  <c:v>1.0661598298816506</c:v>
                </c:pt>
                <c:pt idx="610">
                  <c:v>1.0663165032008741</c:v>
                </c:pt>
                <c:pt idx="611">
                  <c:v>1.0665565220935669</c:v>
                </c:pt>
                <c:pt idx="612">
                  <c:v>1.0665565220935669</c:v>
                </c:pt>
                <c:pt idx="613">
                  <c:v>1.066674983200403</c:v>
                </c:pt>
                <c:pt idx="614">
                  <c:v>1.066674983200403</c:v>
                </c:pt>
                <c:pt idx="615">
                  <c:v>1.066674983200403</c:v>
                </c:pt>
                <c:pt idx="616">
                  <c:v>1.0668993396169888</c:v>
                </c:pt>
                <c:pt idx="617">
                  <c:v>1.0669811724355007</c:v>
                </c:pt>
                <c:pt idx="618">
                  <c:v>1.0681020301846589</c:v>
                </c:pt>
                <c:pt idx="619">
                  <c:v>1.0681020301846589</c:v>
                </c:pt>
                <c:pt idx="620">
                  <c:v>1.0681020301846589</c:v>
                </c:pt>
                <c:pt idx="621">
                  <c:v>1.0681993995888659</c:v>
                </c:pt>
                <c:pt idx="622">
                  <c:v>1.0681993995888659</c:v>
                </c:pt>
                <c:pt idx="623">
                  <c:v>1.0681993995888659</c:v>
                </c:pt>
                <c:pt idx="624">
                  <c:v>1.0684460949050902</c:v>
                </c:pt>
                <c:pt idx="625">
                  <c:v>1.0684594535639287</c:v>
                </c:pt>
                <c:pt idx="626">
                  <c:v>1.068603104193387</c:v>
                </c:pt>
                <c:pt idx="627">
                  <c:v>1.0686123851618865</c:v>
                </c:pt>
                <c:pt idx="628">
                  <c:v>1.0689550145095861</c:v>
                </c:pt>
                <c:pt idx="629">
                  <c:v>1.0699487593040182</c:v>
                </c:pt>
                <c:pt idx="630">
                  <c:v>1.0703390122768088</c:v>
                </c:pt>
                <c:pt idx="631">
                  <c:v>1.0705478186200645</c:v>
                </c:pt>
                <c:pt idx="632">
                  <c:v>1.0709282579376693</c:v>
                </c:pt>
                <c:pt idx="633">
                  <c:v>1.0709282579376693</c:v>
                </c:pt>
                <c:pt idx="634">
                  <c:v>1.0710934420912384</c:v>
                </c:pt>
                <c:pt idx="635">
                  <c:v>1.0710934420912384</c:v>
                </c:pt>
                <c:pt idx="636">
                  <c:v>1.0719192341148367</c:v>
                </c:pt>
                <c:pt idx="637">
                  <c:v>1.0719192341148367</c:v>
                </c:pt>
                <c:pt idx="638">
                  <c:v>1.0720519500350134</c:v>
                </c:pt>
                <c:pt idx="639">
                  <c:v>1.0722655044218692</c:v>
                </c:pt>
                <c:pt idx="640">
                  <c:v>1.0726470288212131</c:v>
                </c:pt>
                <c:pt idx="641">
                  <c:v>1.0726470288212131</c:v>
                </c:pt>
                <c:pt idx="642">
                  <c:v>1.0726470288212131</c:v>
                </c:pt>
                <c:pt idx="643">
                  <c:v>1.0735323835939121</c:v>
                </c:pt>
                <c:pt idx="644">
                  <c:v>1.0735323835939121</c:v>
                </c:pt>
                <c:pt idx="645">
                  <c:v>1.0735323835939121</c:v>
                </c:pt>
                <c:pt idx="646">
                  <c:v>1.0735518131467441</c:v>
                </c:pt>
                <c:pt idx="647">
                  <c:v>1.0735518131467441</c:v>
                </c:pt>
                <c:pt idx="648">
                  <c:v>1.0735928585847898</c:v>
                </c:pt>
                <c:pt idx="649">
                  <c:v>1.0736740604908401</c:v>
                </c:pt>
                <c:pt idx="650">
                  <c:v>1.0744259241169198</c:v>
                </c:pt>
                <c:pt idx="651">
                  <c:v>1.074980466684947</c:v>
                </c:pt>
                <c:pt idx="652">
                  <c:v>1.074980466684947</c:v>
                </c:pt>
                <c:pt idx="653">
                  <c:v>1.0749972771589917</c:v>
                </c:pt>
                <c:pt idx="654">
                  <c:v>1.0749972771589917</c:v>
                </c:pt>
                <c:pt idx="655">
                  <c:v>1.0755433768374212</c:v>
                </c:pt>
                <c:pt idx="656">
                  <c:v>1.0768960347810324</c:v>
                </c:pt>
                <c:pt idx="657">
                  <c:v>1.0768960347810324</c:v>
                </c:pt>
                <c:pt idx="658">
                  <c:v>1.0770880878521789</c:v>
                </c:pt>
                <c:pt idx="659">
                  <c:v>1.0776112972570624</c:v>
                </c:pt>
                <c:pt idx="660">
                  <c:v>1.0776112972570624</c:v>
                </c:pt>
                <c:pt idx="661">
                  <c:v>1.0776112972570624</c:v>
                </c:pt>
                <c:pt idx="662">
                  <c:v>1.0779160943376349</c:v>
                </c:pt>
                <c:pt idx="663">
                  <c:v>1.0786489211497567</c:v>
                </c:pt>
                <c:pt idx="664">
                  <c:v>1.0786489211497567</c:v>
                </c:pt>
                <c:pt idx="665">
                  <c:v>1.0786489211497567</c:v>
                </c:pt>
                <c:pt idx="666">
                  <c:v>1.0795069552496064</c:v>
                </c:pt>
                <c:pt idx="667">
                  <c:v>1.0809619676854429</c:v>
                </c:pt>
                <c:pt idx="668">
                  <c:v>1.0809619676854429</c:v>
                </c:pt>
                <c:pt idx="669">
                  <c:v>1.0811467052512576</c:v>
                </c:pt>
                <c:pt idx="670">
                  <c:v>1.0811467052512576</c:v>
                </c:pt>
                <c:pt idx="671">
                  <c:v>1.0818752185173066</c:v>
                </c:pt>
                <c:pt idx="672">
                  <c:v>1.0827274988020437</c:v>
                </c:pt>
                <c:pt idx="673">
                  <c:v>1.082747275227806</c:v>
                </c:pt>
                <c:pt idx="674">
                  <c:v>1.082747275227806</c:v>
                </c:pt>
                <c:pt idx="675">
                  <c:v>1.0836378663664863</c:v>
                </c:pt>
                <c:pt idx="676">
                  <c:v>1.0850691102427801</c:v>
                </c:pt>
                <c:pt idx="677">
                  <c:v>1.0850691102427801</c:v>
                </c:pt>
                <c:pt idx="678">
                  <c:v>1.0850691102427801</c:v>
                </c:pt>
                <c:pt idx="679">
                  <c:v>1.0853630487390189</c:v>
                </c:pt>
                <c:pt idx="680">
                  <c:v>1.0853630487390189</c:v>
                </c:pt>
                <c:pt idx="681">
                  <c:v>1.0853630487390189</c:v>
                </c:pt>
                <c:pt idx="682">
                  <c:v>1.0855966494558436</c:v>
                </c:pt>
                <c:pt idx="683">
                  <c:v>1.0875720877134738</c:v>
                </c:pt>
                <c:pt idx="684">
                  <c:v>1.0875720877134738</c:v>
                </c:pt>
                <c:pt idx="685">
                  <c:v>1.0875720877134738</c:v>
                </c:pt>
                <c:pt idx="686">
                  <c:v>1.088126590148802</c:v>
                </c:pt>
                <c:pt idx="687">
                  <c:v>1.088126590148802</c:v>
                </c:pt>
                <c:pt idx="688">
                  <c:v>1.0891003408408557</c:v>
                </c:pt>
                <c:pt idx="689">
                  <c:v>1.0911419743706237</c:v>
                </c:pt>
                <c:pt idx="690">
                  <c:v>1.0927701738190825</c:v>
                </c:pt>
                <c:pt idx="691">
                  <c:v>1.0927701738190825</c:v>
                </c:pt>
                <c:pt idx="692">
                  <c:v>1.092962781567119</c:v>
                </c:pt>
                <c:pt idx="693">
                  <c:v>1.0952591593764389</c:v>
                </c:pt>
                <c:pt idx="694">
                  <c:v>1.0977617363449439</c:v>
                </c:pt>
                <c:pt idx="695">
                  <c:v>1.0977617363449439</c:v>
                </c:pt>
                <c:pt idx="696">
                  <c:v>1.097954298831761</c:v>
                </c:pt>
                <c:pt idx="697">
                  <c:v>1.097954298831761</c:v>
                </c:pt>
                <c:pt idx="698">
                  <c:v>1.0981520507506823</c:v>
                </c:pt>
                <c:pt idx="699">
                  <c:v>1.0981520507506823</c:v>
                </c:pt>
                <c:pt idx="700">
                  <c:v>1.0981520507506823</c:v>
                </c:pt>
                <c:pt idx="701">
                  <c:v>1.1023245074669186</c:v>
                </c:pt>
                <c:pt idx="702">
                  <c:v>1.1023245074669186</c:v>
                </c:pt>
                <c:pt idx="703">
                  <c:v>1.1023245074669186</c:v>
                </c:pt>
                <c:pt idx="704">
                  <c:v>1.1023245074669186</c:v>
                </c:pt>
                <c:pt idx="705">
                  <c:v>1.1042715329199004</c:v>
                </c:pt>
                <c:pt idx="706">
                  <c:v>1.1042715329199004</c:v>
                </c:pt>
                <c:pt idx="707">
                  <c:v>1.1042715329199004</c:v>
                </c:pt>
                <c:pt idx="708">
                  <c:v>1.1048014387724658</c:v>
                </c:pt>
                <c:pt idx="709">
                  <c:v>1.1048014387724658</c:v>
                </c:pt>
                <c:pt idx="710">
                  <c:v>1.1094188155454401</c:v>
                </c:pt>
                <c:pt idx="711">
                  <c:v>1.1094188155454401</c:v>
                </c:pt>
                <c:pt idx="712">
                  <c:v>1.1094188155454401</c:v>
                </c:pt>
                <c:pt idx="713">
                  <c:v>1.1094188155454401</c:v>
                </c:pt>
                <c:pt idx="714">
                  <c:v>1.1094188155454401</c:v>
                </c:pt>
                <c:pt idx="715">
                  <c:v>1.1118322468060267</c:v>
                </c:pt>
                <c:pt idx="716">
                  <c:v>1.1118322468060267</c:v>
                </c:pt>
                <c:pt idx="717">
                  <c:v>1.1118322468060267</c:v>
                </c:pt>
                <c:pt idx="718">
                  <c:v>1.1121165368723978</c:v>
                </c:pt>
                <c:pt idx="719">
                  <c:v>1.1121165368723978</c:v>
                </c:pt>
                <c:pt idx="720">
                  <c:v>1.1140728940552973</c:v>
                </c:pt>
                <c:pt idx="721">
                  <c:v>1.1145358367597751</c:v>
                </c:pt>
                <c:pt idx="722">
                  <c:v>1.1145358367597751</c:v>
                </c:pt>
                <c:pt idx="723">
                  <c:v>1.1145358367597751</c:v>
                </c:pt>
                <c:pt idx="724">
                  <c:v>1.1145358367597751</c:v>
                </c:pt>
                <c:pt idx="725">
                  <c:v>1.1152189790581326</c:v>
                </c:pt>
                <c:pt idx="726">
                  <c:v>1.1152189790581326</c:v>
                </c:pt>
                <c:pt idx="727">
                  <c:v>1.1152189790581326</c:v>
                </c:pt>
                <c:pt idx="728">
                  <c:v>1.1164964498048575</c:v>
                </c:pt>
                <c:pt idx="729">
                  <c:v>1.1205492043785901</c:v>
                </c:pt>
                <c:pt idx="730">
                  <c:v>1.1205492043785901</c:v>
                </c:pt>
                <c:pt idx="731">
                  <c:v>1.1205492043785901</c:v>
                </c:pt>
                <c:pt idx="732">
                  <c:v>1.1205492043785901</c:v>
                </c:pt>
                <c:pt idx="733">
                  <c:v>1.1205492043785901</c:v>
                </c:pt>
                <c:pt idx="734">
                  <c:v>1.1205492043785901</c:v>
                </c:pt>
                <c:pt idx="735">
                  <c:v>1.1205492043785901</c:v>
                </c:pt>
                <c:pt idx="736">
                  <c:v>1.1222491930113214</c:v>
                </c:pt>
                <c:pt idx="737">
                  <c:v>1.1222491930113214</c:v>
                </c:pt>
                <c:pt idx="738">
                  <c:v>1.1222491930113214</c:v>
                </c:pt>
                <c:pt idx="739">
                  <c:v>1.1285301448902436</c:v>
                </c:pt>
                <c:pt idx="740">
                  <c:v>1.1285301448902436</c:v>
                </c:pt>
                <c:pt idx="741">
                  <c:v>1.1376210669599556</c:v>
                </c:pt>
                <c:pt idx="742">
                  <c:v>1.1376210669599556</c:v>
                </c:pt>
                <c:pt idx="743">
                  <c:v>1.1376210669599556</c:v>
                </c:pt>
                <c:pt idx="744">
                  <c:v>1.1400958494381608</c:v>
                </c:pt>
                <c:pt idx="745">
                  <c:v>1.1400958494381608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'T2-private.LLC.4096-pref'!$CH$4</c:f>
              <c:strCache>
                <c:ptCount val="1"/>
                <c:pt idx="0">
                  <c:v>PIE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val>
            <c:numRef>
              <c:f>'T4-private (2)'!$DA$5:$DA$750</c:f>
              <c:numCache>
                <c:formatCode>General</c:formatCode>
                <c:ptCount val="74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1.0000682670890688</c:v>
                </c:pt>
                <c:pt idx="78">
                  <c:v>1.0002152281829533</c:v>
                </c:pt>
                <c:pt idx="79">
                  <c:v>1.0002152281829533</c:v>
                </c:pt>
                <c:pt idx="80">
                  <c:v>1.0002152281829533</c:v>
                </c:pt>
                <c:pt idx="81">
                  <c:v>1.0002580931524929</c:v>
                </c:pt>
                <c:pt idx="82">
                  <c:v>1.0015033222427769</c:v>
                </c:pt>
                <c:pt idx="83">
                  <c:v>1.0016370882433625</c:v>
                </c:pt>
                <c:pt idx="84">
                  <c:v>1.0021754014144786</c:v>
                </c:pt>
                <c:pt idx="85">
                  <c:v>1.0025461908003905</c:v>
                </c:pt>
                <c:pt idx="86">
                  <c:v>1.0025461908003905</c:v>
                </c:pt>
                <c:pt idx="87">
                  <c:v>1.0027994880724322</c:v>
                </c:pt>
                <c:pt idx="88">
                  <c:v>1.0027994880724325</c:v>
                </c:pt>
                <c:pt idx="89">
                  <c:v>1.0029243479534458</c:v>
                </c:pt>
                <c:pt idx="90">
                  <c:v>1.0030583037536271</c:v>
                </c:pt>
                <c:pt idx="91">
                  <c:v>1.0033809848794972</c:v>
                </c:pt>
                <c:pt idx="92">
                  <c:v>1.0034433566779142</c:v>
                </c:pt>
                <c:pt idx="93">
                  <c:v>1.0041159485414626</c:v>
                </c:pt>
                <c:pt idx="94">
                  <c:v>1.0041422729138902</c:v>
                </c:pt>
                <c:pt idx="95">
                  <c:v>1.0041422729138902</c:v>
                </c:pt>
                <c:pt idx="96">
                  <c:v>1.004230574750586</c:v>
                </c:pt>
                <c:pt idx="97">
                  <c:v>1.0045662236124622</c:v>
                </c:pt>
                <c:pt idx="98">
                  <c:v>1.0045669599631608</c:v>
                </c:pt>
                <c:pt idx="99">
                  <c:v>1.0046663569160283</c:v>
                </c:pt>
                <c:pt idx="100">
                  <c:v>1.0047478919420501</c:v>
                </c:pt>
                <c:pt idx="101">
                  <c:v>1.0047478919420501</c:v>
                </c:pt>
                <c:pt idx="102">
                  <c:v>1.0047478919420501</c:v>
                </c:pt>
                <c:pt idx="103">
                  <c:v>1.005032551448193</c:v>
                </c:pt>
                <c:pt idx="104">
                  <c:v>1.0050408671050648</c:v>
                </c:pt>
                <c:pt idx="105">
                  <c:v>1.0050408671050648</c:v>
                </c:pt>
                <c:pt idx="106">
                  <c:v>1.0051667888310152</c:v>
                </c:pt>
                <c:pt idx="107">
                  <c:v>1.0053572148361534</c:v>
                </c:pt>
                <c:pt idx="108">
                  <c:v>1.0053572148361534</c:v>
                </c:pt>
                <c:pt idx="109">
                  <c:v>1.0055173827981423</c:v>
                </c:pt>
                <c:pt idx="110">
                  <c:v>1.0055618532315547</c:v>
                </c:pt>
                <c:pt idx="111">
                  <c:v>1.0057985145821402</c:v>
                </c:pt>
                <c:pt idx="112">
                  <c:v>1.0058745888181353</c:v>
                </c:pt>
                <c:pt idx="113">
                  <c:v>1.0060427635319855</c:v>
                </c:pt>
                <c:pt idx="114">
                  <c:v>1.0063152200091559</c:v>
                </c:pt>
                <c:pt idx="115">
                  <c:v>1.0064560016357098</c:v>
                </c:pt>
                <c:pt idx="116">
                  <c:v>1.006601743433625</c:v>
                </c:pt>
                <c:pt idx="117">
                  <c:v>1.0066778784223656</c:v>
                </c:pt>
                <c:pt idx="118">
                  <c:v>1.0068827151757389</c:v>
                </c:pt>
                <c:pt idx="119">
                  <c:v>1.0069773974215737</c:v>
                </c:pt>
                <c:pt idx="120">
                  <c:v>1.0069809528879283</c:v>
                </c:pt>
                <c:pt idx="121">
                  <c:v>1.0070020191280047</c:v>
                </c:pt>
                <c:pt idx="122">
                  <c:v>1.0070020191280047</c:v>
                </c:pt>
                <c:pt idx="123">
                  <c:v>1.0070020191280047</c:v>
                </c:pt>
                <c:pt idx="124">
                  <c:v>1.0070020191280047</c:v>
                </c:pt>
                <c:pt idx="125">
                  <c:v>1.0070020191280047</c:v>
                </c:pt>
                <c:pt idx="126">
                  <c:v>1.0071318716341162</c:v>
                </c:pt>
                <c:pt idx="127">
                  <c:v>1.0072066724533024</c:v>
                </c:pt>
                <c:pt idx="128">
                  <c:v>1.0073566663533879</c:v>
                </c:pt>
                <c:pt idx="129">
                  <c:v>1.0076258631393464</c:v>
                </c:pt>
                <c:pt idx="130">
                  <c:v>1.0076258631393464</c:v>
                </c:pt>
                <c:pt idx="131">
                  <c:v>1.0081296072169708</c:v>
                </c:pt>
                <c:pt idx="132">
                  <c:v>1.0083111808622134</c:v>
                </c:pt>
                <c:pt idx="133">
                  <c:v>1.0083966460273956</c:v>
                </c:pt>
                <c:pt idx="134">
                  <c:v>1.008422048709829</c:v>
                </c:pt>
                <c:pt idx="135">
                  <c:v>1.008422048709829</c:v>
                </c:pt>
                <c:pt idx="136">
                  <c:v>1.008422048709829</c:v>
                </c:pt>
                <c:pt idx="137">
                  <c:v>1.008430551308042</c:v>
                </c:pt>
                <c:pt idx="138">
                  <c:v>1.008457865498682</c:v>
                </c:pt>
                <c:pt idx="139">
                  <c:v>1.0085352157663408</c:v>
                </c:pt>
                <c:pt idx="140">
                  <c:v>1.0085654571753819</c:v>
                </c:pt>
                <c:pt idx="141">
                  <c:v>1.0087843556277025</c:v>
                </c:pt>
                <c:pt idx="142">
                  <c:v>1.0097712992490833</c:v>
                </c:pt>
                <c:pt idx="143">
                  <c:v>1.0097712992490833</c:v>
                </c:pt>
                <c:pt idx="144">
                  <c:v>1.0099004327007599</c:v>
                </c:pt>
                <c:pt idx="145">
                  <c:v>1.0102287149055003</c:v>
                </c:pt>
                <c:pt idx="146">
                  <c:v>1.0102287149055003</c:v>
                </c:pt>
                <c:pt idx="147">
                  <c:v>1.0103468768959969</c:v>
                </c:pt>
                <c:pt idx="148">
                  <c:v>1.0106976874840723</c:v>
                </c:pt>
                <c:pt idx="149">
                  <c:v>1.0106976874840723</c:v>
                </c:pt>
                <c:pt idx="150">
                  <c:v>1.0110811735028391</c:v>
                </c:pt>
                <c:pt idx="151">
                  <c:v>1.0110811735028391</c:v>
                </c:pt>
                <c:pt idx="152">
                  <c:v>1.0113926183007618</c:v>
                </c:pt>
                <c:pt idx="153">
                  <c:v>1.0115578859833854</c:v>
                </c:pt>
                <c:pt idx="154">
                  <c:v>1.0115654385089823</c:v>
                </c:pt>
                <c:pt idx="155">
                  <c:v>1.0116009570321842</c:v>
                </c:pt>
                <c:pt idx="156">
                  <c:v>1.0116009570321844</c:v>
                </c:pt>
                <c:pt idx="157">
                  <c:v>1.0116009570321844</c:v>
                </c:pt>
                <c:pt idx="158">
                  <c:v>1.0117831559002508</c:v>
                </c:pt>
                <c:pt idx="159">
                  <c:v>1.0119433191420661</c:v>
                </c:pt>
                <c:pt idx="160">
                  <c:v>1.0119433191420661</c:v>
                </c:pt>
                <c:pt idx="161">
                  <c:v>1.0122003145932299</c:v>
                </c:pt>
                <c:pt idx="162">
                  <c:v>1.0122274292831637</c:v>
                </c:pt>
                <c:pt idx="163">
                  <c:v>1.0122274292831637</c:v>
                </c:pt>
                <c:pt idx="164">
                  <c:v>1.0122757246417835</c:v>
                </c:pt>
                <c:pt idx="165">
                  <c:v>1.0122757246417835</c:v>
                </c:pt>
                <c:pt idx="166">
                  <c:v>1.012352288785846</c:v>
                </c:pt>
                <c:pt idx="167">
                  <c:v>1.0123796930049493</c:v>
                </c:pt>
                <c:pt idx="168">
                  <c:v>1.0126109400502226</c:v>
                </c:pt>
                <c:pt idx="169">
                  <c:v>1.0128840635064293</c:v>
                </c:pt>
                <c:pt idx="170">
                  <c:v>1.0132114545916326</c:v>
                </c:pt>
                <c:pt idx="171">
                  <c:v>1.0132114545916326</c:v>
                </c:pt>
                <c:pt idx="172">
                  <c:v>1.0138887016433924</c:v>
                </c:pt>
                <c:pt idx="173">
                  <c:v>1.0139081360364333</c:v>
                </c:pt>
                <c:pt idx="174">
                  <c:v>1.0139081360364333</c:v>
                </c:pt>
                <c:pt idx="175">
                  <c:v>1.015572166780395</c:v>
                </c:pt>
                <c:pt idx="176">
                  <c:v>1.015572166780395</c:v>
                </c:pt>
                <c:pt idx="177">
                  <c:v>1.015572166780395</c:v>
                </c:pt>
                <c:pt idx="178">
                  <c:v>1.0157214061888036</c:v>
                </c:pt>
                <c:pt idx="179">
                  <c:v>1.0157214061888036</c:v>
                </c:pt>
                <c:pt idx="180">
                  <c:v>1.0157289898002073</c:v>
                </c:pt>
                <c:pt idx="181">
                  <c:v>1.0157289898002073</c:v>
                </c:pt>
                <c:pt idx="182">
                  <c:v>1.0160199528274436</c:v>
                </c:pt>
                <c:pt idx="183">
                  <c:v>1.0160199528274436</c:v>
                </c:pt>
                <c:pt idx="184">
                  <c:v>1.0165329690016154</c:v>
                </c:pt>
                <c:pt idx="185">
                  <c:v>1.0165329690016154</c:v>
                </c:pt>
                <c:pt idx="186">
                  <c:v>1.0168948663253661</c:v>
                </c:pt>
                <c:pt idx="187">
                  <c:v>1.0172443596522607</c:v>
                </c:pt>
                <c:pt idx="188">
                  <c:v>1.0173299332342813</c:v>
                </c:pt>
                <c:pt idx="189">
                  <c:v>1.0173299332342813</c:v>
                </c:pt>
                <c:pt idx="190">
                  <c:v>1.0173299332342813</c:v>
                </c:pt>
                <c:pt idx="191">
                  <c:v>1.0174213450539424</c:v>
                </c:pt>
                <c:pt idx="192">
                  <c:v>1.0174213450539424</c:v>
                </c:pt>
                <c:pt idx="193">
                  <c:v>1.0174213450539424</c:v>
                </c:pt>
                <c:pt idx="194">
                  <c:v>1.0174213450539424</c:v>
                </c:pt>
                <c:pt idx="195">
                  <c:v>1.017762543658755</c:v>
                </c:pt>
                <c:pt idx="196">
                  <c:v>1.0178547202393413</c:v>
                </c:pt>
                <c:pt idx="197">
                  <c:v>1.0180885053499094</c:v>
                </c:pt>
                <c:pt idx="198">
                  <c:v>1.0180885053499094</c:v>
                </c:pt>
                <c:pt idx="199">
                  <c:v>1.0180885053499094</c:v>
                </c:pt>
                <c:pt idx="200">
                  <c:v>1.0180885053499094</c:v>
                </c:pt>
                <c:pt idx="201">
                  <c:v>1.0180885053499094</c:v>
                </c:pt>
                <c:pt idx="202">
                  <c:v>1.0181174215728674</c:v>
                </c:pt>
                <c:pt idx="203">
                  <c:v>1.0181174215728674</c:v>
                </c:pt>
                <c:pt idx="204">
                  <c:v>1.0181174215728674</c:v>
                </c:pt>
                <c:pt idx="205">
                  <c:v>1.0183103010387493</c:v>
                </c:pt>
                <c:pt idx="206">
                  <c:v>1.0186678901831285</c:v>
                </c:pt>
                <c:pt idx="207">
                  <c:v>1.0189995798477034</c:v>
                </c:pt>
                <c:pt idx="208">
                  <c:v>1.0189995798477034</c:v>
                </c:pt>
                <c:pt idx="209">
                  <c:v>1.0190411088370326</c:v>
                </c:pt>
                <c:pt idx="210">
                  <c:v>1.0190411088370326</c:v>
                </c:pt>
                <c:pt idx="211">
                  <c:v>1.0193981412515691</c:v>
                </c:pt>
                <c:pt idx="212">
                  <c:v>1.0194144822197122</c:v>
                </c:pt>
                <c:pt idx="213">
                  <c:v>1.0194144822197122</c:v>
                </c:pt>
                <c:pt idx="214">
                  <c:v>1.0195882779948344</c:v>
                </c:pt>
                <c:pt idx="215">
                  <c:v>1.0198178712347572</c:v>
                </c:pt>
                <c:pt idx="216">
                  <c:v>1.0198178712347572</c:v>
                </c:pt>
                <c:pt idx="217">
                  <c:v>1.0202081908970364</c:v>
                </c:pt>
                <c:pt idx="218">
                  <c:v>1.0203267433173986</c:v>
                </c:pt>
                <c:pt idx="219">
                  <c:v>1.0203267433173986</c:v>
                </c:pt>
                <c:pt idx="220">
                  <c:v>1.0212623717905713</c:v>
                </c:pt>
                <c:pt idx="221">
                  <c:v>1.0213891672206212</c:v>
                </c:pt>
                <c:pt idx="222">
                  <c:v>1.0214232345729184</c:v>
                </c:pt>
                <c:pt idx="223">
                  <c:v>1.0214232345729184</c:v>
                </c:pt>
                <c:pt idx="224">
                  <c:v>1.0216826896636977</c:v>
                </c:pt>
                <c:pt idx="225">
                  <c:v>1.0222724137585308</c:v>
                </c:pt>
                <c:pt idx="226">
                  <c:v>1.0222724137585308</c:v>
                </c:pt>
                <c:pt idx="227">
                  <c:v>1.0227835880933225</c:v>
                </c:pt>
                <c:pt idx="228">
                  <c:v>1.0234435354298324</c:v>
                </c:pt>
                <c:pt idx="229">
                  <c:v>1.0234435354298324</c:v>
                </c:pt>
                <c:pt idx="230">
                  <c:v>1.0234545548168033</c:v>
                </c:pt>
                <c:pt idx="231">
                  <c:v>1.0235939315442231</c:v>
                </c:pt>
                <c:pt idx="232">
                  <c:v>1.0235939315442231</c:v>
                </c:pt>
                <c:pt idx="233">
                  <c:v>1.0235980480338882</c:v>
                </c:pt>
                <c:pt idx="234">
                  <c:v>1.0236765595768085</c:v>
                </c:pt>
                <c:pt idx="235">
                  <c:v>1.023718701429289</c:v>
                </c:pt>
                <c:pt idx="236">
                  <c:v>1.023912642041797</c:v>
                </c:pt>
                <c:pt idx="237">
                  <c:v>1.0239452818667871</c:v>
                </c:pt>
                <c:pt idx="238">
                  <c:v>1.0239818474366758</c:v>
                </c:pt>
                <c:pt idx="239">
                  <c:v>1.0245067495858664</c:v>
                </c:pt>
                <c:pt idx="240">
                  <c:v>1.0246073450330559</c:v>
                </c:pt>
                <c:pt idx="241">
                  <c:v>1.0248981958115972</c:v>
                </c:pt>
                <c:pt idx="242">
                  <c:v>1.0252400386149627</c:v>
                </c:pt>
                <c:pt idx="243">
                  <c:v>1.0252415677276767</c:v>
                </c:pt>
                <c:pt idx="244">
                  <c:v>1.0267446097550745</c:v>
                </c:pt>
                <c:pt idx="245">
                  <c:v>1.0267446097550745</c:v>
                </c:pt>
                <c:pt idx="246">
                  <c:v>1.0267611274095139</c:v>
                </c:pt>
                <c:pt idx="247">
                  <c:v>1.0268975132580205</c:v>
                </c:pt>
                <c:pt idx="248">
                  <c:v>1.0268975132580205</c:v>
                </c:pt>
                <c:pt idx="249">
                  <c:v>1.027042701706538</c:v>
                </c:pt>
                <c:pt idx="250">
                  <c:v>1.0272836461861234</c:v>
                </c:pt>
                <c:pt idx="251">
                  <c:v>1.0272836461861234</c:v>
                </c:pt>
                <c:pt idx="252">
                  <c:v>1.027437641992091</c:v>
                </c:pt>
                <c:pt idx="253">
                  <c:v>1.0274686696543371</c:v>
                </c:pt>
                <c:pt idx="254">
                  <c:v>1.0274686696543371</c:v>
                </c:pt>
                <c:pt idx="255">
                  <c:v>1.0275077821691097</c:v>
                </c:pt>
                <c:pt idx="256">
                  <c:v>1.0275077821691097</c:v>
                </c:pt>
                <c:pt idx="257">
                  <c:v>1.0286215989735401</c:v>
                </c:pt>
                <c:pt idx="258">
                  <c:v>1.0286215989735401</c:v>
                </c:pt>
                <c:pt idx="259">
                  <c:v>1.0288068634196628</c:v>
                </c:pt>
                <c:pt idx="260">
                  <c:v>1.0288760019241696</c:v>
                </c:pt>
                <c:pt idx="261">
                  <c:v>1.0288760019241696</c:v>
                </c:pt>
                <c:pt idx="262">
                  <c:v>1.0288760019241696</c:v>
                </c:pt>
                <c:pt idx="263">
                  <c:v>1.0291104184234718</c:v>
                </c:pt>
                <c:pt idx="264">
                  <c:v>1.0292294801320319</c:v>
                </c:pt>
                <c:pt idx="265">
                  <c:v>1.0293084236144459</c:v>
                </c:pt>
                <c:pt idx="266">
                  <c:v>1.0293779718284839</c:v>
                </c:pt>
                <c:pt idx="267">
                  <c:v>1.0294430542984161</c:v>
                </c:pt>
                <c:pt idx="268">
                  <c:v>1.0296284666963862</c:v>
                </c:pt>
                <c:pt idx="269">
                  <c:v>1.0296826431236057</c:v>
                </c:pt>
                <c:pt idx="270">
                  <c:v>1.0297637342111314</c:v>
                </c:pt>
                <c:pt idx="271">
                  <c:v>1.0297637342111314</c:v>
                </c:pt>
                <c:pt idx="272">
                  <c:v>1.0297637342111314</c:v>
                </c:pt>
                <c:pt idx="273">
                  <c:v>1.0297967300159021</c:v>
                </c:pt>
                <c:pt idx="274">
                  <c:v>1.0298689401453109</c:v>
                </c:pt>
                <c:pt idx="275">
                  <c:v>1.0303757988219324</c:v>
                </c:pt>
                <c:pt idx="276">
                  <c:v>1.030819157764125</c:v>
                </c:pt>
                <c:pt idx="277">
                  <c:v>1.0308820418219196</c:v>
                </c:pt>
                <c:pt idx="278">
                  <c:v>1.0308820418219196</c:v>
                </c:pt>
                <c:pt idx="279">
                  <c:v>1.0309706377340504</c:v>
                </c:pt>
                <c:pt idx="280">
                  <c:v>1.0312325711051868</c:v>
                </c:pt>
                <c:pt idx="281">
                  <c:v>1.0312786859375951</c:v>
                </c:pt>
                <c:pt idx="282">
                  <c:v>1.0313372198965221</c:v>
                </c:pt>
                <c:pt idx="283">
                  <c:v>1.0313715398451717</c:v>
                </c:pt>
                <c:pt idx="284">
                  <c:v>1.0313715398451717</c:v>
                </c:pt>
                <c:pt idx="285">
                  <c:v>1.0313725630618948</c:v>
                </c:pt>
                <c:pt idx="286">
                  <c:v>1.0313725630618948</c:v>
                </c:pt>
                <c:pt idx="287">
                  <c:v>1.0313725630618948</c:v>
                </c:pt>
                <c:pt idx="288">
                  <c:v>1.0314495483138495</c:v>
                </c:pt>
                <c:pt idx="289">
                  <c:v>1.0314644289501267</c:v>
                </c:pt>
                <c:pt idx="290">
                  <c:v>1.0315013619319739</c:v>
                </c:pt>
                <c:pt idx="291">
                  <c:v>1.0315013619319739</c:v>
                </c:pt>
                <c:pt idx="292">
                  <c:v>1.0315149402401931</c:v>
                </c:pt>
                <c:pt idx="293">
                  <c:v>1.0315149402401931</c:v>
                </c:pt>
                <c:pt idx="294">
                  <c:v>1.0320201168112886</c:v>
                </c:pt>
                <c:pt idx="295">
                  <c:v>1.0320201168112886</c:v>
                </c:pt>
                <c:pt idx="296">
                  <c:v>1.0321966311707635</c:v>
                </c:pt>
                <c:pt idx="297">
                  <c:v>1.0323599909148919</c:v>
                </c:pt>
                <c:pt idx="298">
                  <c:v>1.0323933529927904</c:v>
                </c:pt>
                <c:pt idx="299">
                  <c:v>1.0323933529927904</c:v>
                </c:pt>
                <c:pt idx="300">
                  <c:v>1.0324187889761409</c:v>
                </c:pt>
                <c:pt idx="301">
                  <c:v>1.0327158413285515</c:v>
                </c:pt>
                <c:pt idx="302">
                  <c:v>1.0331219606791491</c:v>
                </c:pt>
                <c:pt idx="303">
                  <c:v>1.033194266760022</c:v>
                </c:pt>
                <c:pt idx="304">
                  <c:v>1.0332012027208015</c:v>
                </c:pt>
                <c:pt idx="305">
                  <c:v>1.0332012027208015</c:v>
                </c:pt>
                <c:pt idx="306">
                  <c:v>1.0333732746351096</c:v>
                </c:pt>
                <c:pt idx="307">
                  <c:v>1.0335336716110894</c:v>
                </c:pt>
                <c:pt idx="308">
                  <c:v>1.0335405663078729</c:v>
                </c:pt>
                <c:pt idx="309">
                  <c:v>1.0335405663078729</c:v>
                </c:pt>
                <c:pt idx="310">
                  <c:v>1.0336434252420905</c:v>
                </c:pt>
                <c:pt idx="311">
                  <c:v>1.0342651748331702</c:v>
                </c:pt>
                <c:pt idx="312">
                  <c:v>1.0342651748331702</c:v>
                </c:pt>
                <c:pt idx="313">
                  <c:v>1.034298027279182</c:v>
                </c:pt>
                <c:pt idx="314">
                  <c:v>1.034298027279182</c:v>
                </c:pt>
                <c:pt idx="315">
                  <c:v>1.0347807722524254</c:v>
                </c:pt>
                <c:pt idx="316">
                  <c:v>1.0352275171563445</c:v>
                </c:pt>
                <c:pt idx="317">
                  <c:v>1.0353660993298277</c:v>
                </c:pt>
                <c:pt idx="318">
                  <c:v>1.0353660993298277</c:v>
                </c:pt>
                <c:pt idx="319">
                  <c:v>1.0354322442176651</c:v>
                </c:pt>
                <c:pt idx="320">
                  <c:v>1.0354453349244186</c:v>
                </c:pt>
                <c:pt idx="321">
                  <c:v>1.0355247551724451</c:v>
                </c:pt>
                <c:pt idx="322">
                  <c:v>1.0355247551724451</c:v>
                </c:pt>
                <c:pt idx="323">
                  <c:v>1.0364450993893335</c:v>
                </c:pt>
                <c:pt idx="324">
                  <c:v>1.0366426309082568</c:v>
                </c:pt>
                <c:pt idx="325">
                  <c:v>1.0366426309082568</c:v>
                </c:pt>
                <c:pt idx="326">
                  <c:v>1.0367963617020968</c:v>
                </c:pt>
                <c:pt idx="327">
                  <c:v>1.0371003525268754</c:v>
                </c:pt>
                <c:pt idx="328">
                  <c:v>1.0371078769769932</c:v>
                </c:pt>
                <c:pt idx="329">
                  <c:v>1.0371078769769932</c:v>
                </c:pt>
                <c:pt idx="330">
                  <c:v>1.0372122925331597</c:v>
                </c:pt>
                <c:pt idx="331">
                  <c:v>1.0372122925331597</c:v>
                </c:pt>
                <c:pt idx="332">
                  <c:v>1.037800288052166</c:v>
                </c:pt>
                <c:pt idx="333">
                  <c:v>1.0386283154522851</c:v>
                </c:pt>
                <c:pt idx="334">
                  <c:v>1.0402556545366464</c:v>
                </c:pt>
                <c:pt idx="335">
                  <c:v>1.0406864370441702</c:v>
                </c:pt>
                <c:pt idx="336">
                  <c:v>1.0408598409259684</c:v>
                </c:pt>
                <c:pt idx="337">
                  <c:v>1.0410215063671378</c:v>
                </c:pt>
                <c:pt idx="338">
                  <c:v>1.0412022185591892</c:v>
                </c:pt>
                <c:pt idx="339">
                  <c:v>1.0423332839553556</c:v>
                </c:pt>
                <c:pt idx="340">
                  <c:v>1.0426838695252958</c:v>
                </c:pt>
                <c:pt idx="341">
                  <c:v>1.0427064639862493</c:v>
                </c:pt>
                <c:pt idx="342">
                  <c:v>1.0427500229291613</c:v>
                </c:pt>
                <c:pt idx="343">
                  <c:v>1.0427500229291613</c:v>
                </c:pt>
                <c:pt idx="344">
                  <c:v>1.0428942652493298</c:v>
                </c:pt>
                <c:pt idx="345">
                  <c:v>1.0429032561523928</c:v>
                </c:pt>
                <c:pt idx="346">
                  <c:v>1.0429032561523928</c:v>
                </c:pt>
                <c:pt idx="347">
                  <c:v>1.0429032561523928</c:v>
                </c:pt>
                <c:pt idx="348">
                  <c:v>1.0429032561523928</c:v>
                </c:pt>
                <c:pt idx="349">
                  <c:v>1.0432780096452487</c:v>
                </c:pt>
                <c:pt idx="350">
                  <c:v>1.0434370723096476</c:v>
                </c:pt>
                <c:pt idx="351">
                  <c:v>1.0434370723096476</c:v>
                </c:pt>
                <c:pt idx="352">
                  <c:v>1.0434370723096476</c:v>
                </c:pt>
                <c:pt idx="353">
                  <c:v>1.0434370723096476</c:v>
                </c:pt>
                <c:pt idx="354">
                  <c:v>1.0436765938219024</c:v>
                </c:pt>
                <c:pt idx="355">
                  <c:v>1.0444664954420688</c:v>
                </c:pt>
                <c:pt idx="356">
                  <c:v>1.0444746828911995</c:v>
                </c:pt>
                <c:pt idx="357">
                  <c:v>1.0444746828911995</c:v>
                </c:pt>
                <c:pt idx="358">
                  <c:v>1.0447960636111966</c:v>
                </c:pt>
                <c:pt idx="359">
                  <c:v>1.0447960636111966</c:v>
                </c:pt>
                <c:pt idx="360">
                  <c:v>1.0450414331061295</c:v>
                </c:pt>
                <c:pt idx="361">
                  <c:v>1.0453337015557396</c:v>
                </c:pt>
                <c:pt idx="362">
                  <c:v>1.0453337015557396</c:v>
                </c:pt>
                <c:pt idx="363">
                  <c:v>1.0453337015557396</c:v>
                </c:pt>
                <c:pt idx="364">
                  <c:v>1.0453337015557396</c:v>
                </c:pt>
                <c:pt idx="365">
                  <c:v>1.0453337015557396</c:v>
                </c:pt>
                <c:pt idx="366">
                  <c:v>1.0453457672421231</c:v>
                </c:pt>
                <c:pt idx="367">
                  <c:v>1.0453457672421231</c:v>
                </c:pt>
                <c:pt idx="368">
                  <c:v>1.0453457672421231</c:v>
                </c:pt>
                <c:pt idx="369">
                  <c:v>1.0456304358339066</c:v>
                </c:pt>
                <c:pt idx="370">
                  <c:v>1.0456304358339066</c:v>
                </c:pt>
                <c:pt idx="371">
                  <c:v>1.0456304358339066</c:v>
                </c:pt>
                <c:pt idx="372">
                  <c:v>1.0457451472637371</c:v>
                </c:pt>
                <c:pt idx="373">
                  <c:v>1.0462691574342489</c:v>
                </c:pt>
                <c:pt idx="374">
                  <c:v>1.0462691574342489</c:v>
                </c:pt>
                <c:pt idx="375">
                  <c:v>1.0465470156785999</c:v>
                </c:pt>
                <c:pt idx="376">
                  <c:v>1.0466368507610269</c:v>
                </c:pt>
                <c:pt idx="377">
                  <c:v>1.0467063543438699</c:v>
                </c:pt>
                <c:pt idx="378">
                  <c:v>1.0468567686006547</c:v>
                </c:pt>
                <c:pt idx="379">
                  <c:v>1.0468567686006547</c:v>
                </c:pt>
                <c:pt idx="380">
                  <c:v>1.0468567686006547</c:v>
                </c:pt>
                <c:pt idx="381">
                  <c:v>1.0474949316920221</c:v>
                </c:pt>
                <c:pt idx="382">
                  <c:v>1.0474949316920221</c:v>
                </c:pt>
                <c:pt idx="383">
                  <c:v>1.0477572275360221</c:v>
                </c:pt>
                <c:pt idx="384">
                  <c:v>1.047760306346573</c:v>
                </c:pt>
                <c:pt idx="385">
                  <c:v>1.0478876851642089</c:v>
                </c:pt>
                <c:pt idx="386">
                  <c:v>1.0481417145285052</c:v>
                </c:pt>
                <c:pt idx="387">
                  <c:v>1.0481417145285052</c:v>
                </c:pt>
                <c:pt idx="388">
                  <c:v>1.048147961441704</c:v>
                </c:pt>
                <c:pt idx="389">
                  <c:v>1.048147961441704</c:v>
                </c:pt>
                <c:pt idx="390">
                  <c:v>1.0484242136761139</c:v>
                </c:pt>
                <c:pt idx="391">
                  <c:v>1.0484242136761139</c:v>
                </c:pt>
                <c:pt idx="392">
                  <c:v>1.0484242136761139</c:v>
                </c:pt>
                <c:pt idx="393">
                  <c:v>1.0484242136761139</c:v>
                </c:pt>
                <c:pt idx="394">
                  <c:v>1.048443023040375</c:v>
                </c:pt>
                <c:pt idx="395">
                  <c:v>1.048443023040375</c:v>
                </c:pt>
                <c:pt idx="396">
                  <c:v>1.0484464669728422</c:v>
                </c:pt>
                <c:pt idx="397">
                  <c:v>1.0486318575118156</c:v>
                </c:pt>
                <c:pt idx="398">
                  <c:v>1.0486318575118156</c:v>
                </c:pt>
                <c:pt idx="399">
                  <c:v>1.0487058219059973</c:v>
                </c:pt>
                <c:pt idx="400">
                  <c:v>1.0488800654750152</c:v>
                </c:pt>
                <c:pt idx="401">
                  <c:v>1.0488800654750152</c:v>
                </c:pt>
                <c:pt idx="402">
                  <c:v>1.0489059550318125</c:v>
                </c:pt>
                <c:pt idx="403">
                  <c:v>1.0489059550318127</c:v>
                </c:pt>
                <c:pt idx="404">
                  <c:v>1.0495237883479545</c:v>
                </c:pt>
                <c:pt idx="405">
                  <c:v>1.0496031697739556</c:v>
                </c:pt>
                <c:pt idx="406">
                  <c:v>1.0497897003207137</c:v>
                </c:pt>
                <c:pt idx="407">
                  <c:v>1.0497897003207137</c:v>
                </c:pt>
                <c:pt idx="408">
                  <c:v>1.0497897003207137</c:v>
                </c:pt>
                <c:pt idx="409">
                  <c:v>1.0498166428739506</c:v>
                </c:pt>
                <c:pt idx="410">
                  <c:v>1.0498166428739506</c:v>
                </c:pt>
                <c:pt idx="411">
                  <c:v>1.0498563342501233</c:v>
                </c:pt>
                <c:pt idx="412">
                  <c:v>1.0498712630170397</c:v>
                </c:pt>
                <c:pt idx="413">
                  <c:v>1.0499796994777737</c:v>
                </c:pt>
                <c:pt idx="414">
                  <c:v>1.0499796994777737</c:v>
                </c:pt>
                <c:pt idx="415">
                  <c:v>1.0499796994777737</c:v>
                </c:pt>
                <c:pt idx="416">
                  <c:v>1.0506280604525533</c:v>
                </c:pt>
                <c:pt idx="417">
                  <c:v>1.0506280604525533</c:v>
                </c:pt>
                <c:pt idx="418">
                  <c:v>1.0506280604525533</c:v>
                </c:pt>
                <c:pt idx="419">
                  <c:v>1.0511133399964154</c:v>
                </c:pt>
                <c:pt idx="420">
                  <c:v>1.0511939620045032</c:v>
                </c:pt>
                <c:pt idx="421">
                  <c:v>1.0511939620045032</c:v>
                </c:pt>
                <c:pt idx="422">
                  <c:v>1.0512596245039041</c:v>
                </c:pt>
                <c:pt idx="423">
                  <c:v>1.0513281513487274</c:v>
                </c:pt>
                <c:pt idx="424">
                  <c:v>1.0513700367705638</c:v>
                </c:pt>
                <c:pt idx="425">
                  <c:v>1.0513700367705638</c:v>
                </c:pt>
                <c:pt idx="426">
                  <c:v>1.0514305775831605</c:v>
                </c:pt>
                <c:pt idx="427">
                  <c:v>1.0514305775831605</c:v>
                </c:pt>
                <c:pt idx="428">
                  <c:v>1.0514495578387857</c:v>
                </c:pt>
                <c:pt idx="429">
                  <c:v>1.0515175054589725</c:v>
                </c:pt>
                <c:pt idx="430">
                  <c:v>1.0515175054589725</c:v>
                </c:pt>
                <c:pt idx="431">
                  <c:v>1.0515244127540759</c:v>
                </c:pt>
                <c:pt idx="432">
                  <c:v>1.0515244127540759</c:v>
                </c:pt>
                <c:pt idx="433">
                  <c:v>1.0515244127540759</c:v>
                </c:pt>
                <c:pt idx="434">
                  <c:v>1.0515244127540759</c:v>
                </c:pt>
                <c:pt idx="435">
                  <c:v>1.0515244127540759</c:v>
                </c:pt>
                <c:pt idx="436">
                  <c:v>1.0515349389043069</c:v>
                </c:pt>
                <c:pt idx="437">
                  <c:v>1.0515349389043069</c:v>
                </c:pt>
                <c:pt idx="438">
                  <c:v>1.0519893926781974</c:v>
                </c:pt>
                <c:pt idx="439">
                  <c:v>1.0520631914247101</c:v>
                </c:pt>
                <c:pt idx="440">
                  <c:v>1.0522356137556497</c:v>
                </c:pt>
                <c:pt idx="441">
                  <c:v>1.0522356137556497</c:v>
                </c:pt>
                <c:pt idx="442">
                  <c:v>1.0522356137556497</c:v>
                </c:pt>
                <c:pt idx="443">
                  <c:v>1.0522356137556497</c:v>
                </c:pt>
                <c:pt idx="444">
                  <c:v>1.0524081679868857</c:v>
                </c:pt>
                <c:pt idx="445">
                  <c:v>1.0525014677291609</c:v>
                </c:pt>
                <c:pt idx="446">
                  <c:v>1.0526161609912323</c:v>
                </c:pt>
                <c:pt idx="447">
                  <c:v>1.0526161609912323</c:v>
                </c:pt>
                <c:pt idx="448">
                  <c:v>1.0526161609912323</c:v>
                </c:pt>
                <c:pt idx="449">
                  <c:v>1.0528010390673606</c:v>
                </c:pt>
                <c:pt idx="450">
                  <c:v>1.0528010390673606</c:v>
                </c:pt>
                <c:pt idx="451">
                  <c:v>1.0528010390673606</c:v>
                </c:pt>
                <c:pt idx="452">
                  <c:v>1.0529850315057028</c:v>
                </c:pt>
                <c:pt idx="453">
                  <c:v>1.0529850315057028</c:v>
                </c:pt>
                <c:pt idx="454">
                  <c:v>1.0529850315057028</c:v>
                </c:pt>
                <c:pt idx="455">
                  <c:v>1.053022626527528</c:v>
                </c:pt>
                <c:pt idx="456">
                  <c:v>1.053022626527528</c:v>
                </c:pt>
                <c:pt idx="457">
                  <c:v>1.0532221186857627</c:v>
                </c:pt>
                <c:pt idx="458">
                  <c:v>1.0532221186857627</c:v>
                </c:pt>
                <c:pt idx="459">
                  <c:v>1.0543444842982377</c:v>
                </c:pt>
                <c:pt idx="460">
                  <c:v>1.0545246485981783</c:v>
                </c:pt>
                <c:pt idx="461">
                  <c:v>1.0545258991001776</c:v>
                </c:pt>
                <c:pt idx="462">
                  <c:v>1.0546056588641342</c:v>
                </c:pt>
                <c:pt idx="463">
                  <c:v>1.0547749147274201</c:v>
                </c:pt>
                <c:pt idx="464">
                  <c:v>1.0547749147274201</c:v>
                </c:pt>
                <c:pt idx="465">
                  <c:v>1.0547749147274204</c:v>
                </c:pt>
                <c:pt idx="466">
                  <c:v>1.0549648896322406</c:v>
                </c:pt>
                <c:pt idx="467">
                  <c:v>1.0550084297805487</c:v>
                </c:pt>
                <c:pt idx="468">
                  <c:v>1.0550084297805487</c:v>
                </c:pt>
                <c:pt idx="469">
                  <c:v>1.0552807202320973</c:v>
                </c:pt>
                <c:pt idx="470">
                  <c:v>1.0554702079503846</c:v>
                </c:pt>
                <c:pt idx="471">
                  <c:v>1.055522823537306</c:v>
                </c:pt>
                <c:pt idx="472">
                  <c:v>1.0556037837595558</c:v>
                </c:pt>
                <c:pt idx="473">
                  <c:v>1.0564417762389084</c:v>
                </c:pt>
                <c:pt idx="474">
                  <c:v>1.0565502078267843</c:v>
                </c:pt>
                <c:pt idx="475">
                  <c:v>1.0567738881604354</c:v>
                </c:pt>
                <c:pt idx="476">
                  <c:v>1.0567738881604354</c:v>
                </c:pt>
                <c:pt idx="477">
                  <c:v>1.0567738881604354</c:v>
                </c:pt>
                <c:pt idx="478">
                  <c:v>1.0568671472111959</c:v>
                </c:pt>
                <c:pt idx="479">
                  <c:v>1.0568671472111959</c:v>
                </c:pt>
                <c:pt idx="480">
                  <c:v>1.0569082839755068</c:v>
                </c:pt>
                <c:pt idx="481">
                  <c:v>1.0569082839755068</c:v>
                </c:pt>
                <c:pt idx="482">
                  <c:v>1.057217602607136</c:v>
                </c:pt>
                <c:pt idx="483">
                  <c:v>1.0572360353024346</c:v>
                </c:pt>
                <c:pt idx="484">
                  <c:v>1.0572360353024346</c:v>
                </c:pt>
                <c:pt idx="485">
                  <c:v>1.0572831415922426</c:v>
                </c:pt>
                <c:pt idx="486">
                  <c:v>1.0573771153562341</c:v>
                </c:pt>
                <c:pt idx="487">
                  <c:v>1.0584920133428706</c:v>
                </c:pt>
                <c:pt idx="488">
                  <c:v>1.0584920133428706</c:v>
                </c:pt>
                <c:pt idx="489">
                  <c:v>1.0585285600445673</c:v>
                </c:pt>
                <c:pt idx="490">
                  <c:v>1.0585327049896054</c:v>
                </c:pt>
                <c:pt idx="491">
                  <c:v>1.0586841119405841</c:v>
                </c:pt>
                <c:pt idx="492">
                  <c:v>1.0587072019420918</c:v>
                </c:pt>
                <c:pt idx="493">
                  <c:v>1.0587723543861234</c:v>
                </c:pt>
                <c:pt idx="494">
                  <c:v>1.0589732556286711</c:v>
                </c:pt>
                <c:pt idx="495">
                  <c:v>1.0589732556286711</c:v>
                </c:pt>
                <c:pt idx="496">
                  <c:v>1.0589732556286711</c:v>
                </c:pt>
                <c:pt idx="497">
                  <c:v>1.0591024047734459</c:v>
                </c:pt>
                <c:pt idx="498">
                  <c:v>1.0591024047734459</c:v>
                </c:pt>
                <c:pt idx="499">
                  <c:v>1.0591024047734459</c:v>
                </c:pt>
                <c:pt idx="500">
                  <c:v>1.0591024047734459</c:v>
                </c:pt>
                <c:pt idx="501">
                  <c:v>1.0605735497259947</c:v>
                </c:pt>
                <c:pt idx="502">
                  <c:v>1.0606205495647902</c:v>
                </c:pt>
                <c:pt idx="503">
                  <c:v>1.0608437101715662</c:v>
                </c:pt>
                <c:pt idx="504">
                  <c:v>1.0608437101715662</c:v>
                </c:pt>
                <c:pt idx="505">
                  <c:v>1.0608437101715662</c:v>
                </c:pt>
                <c:pt idx="506">
                  <c:v>1.0609130516956939</c:v>
                </c:pt>
                <c:pt idx="507">
                  <c:v>1.0609614003938943</c:v>
                </c:pt>
                <c:pt idx="508">
                  <c:v>1.0609614003938943</c:v>
                </c:pt>
                <c:pt idx="509">
                  <c:v>1.061102533941181</c:v>
                </c:pt>
                <c:pt idx="510">
                  <c:v>1.061102533941181</c:v>
                </c:pt>
                <c:pt idx="511">
                  <c:v>1.061102533941181</c:v>
                </c:pt>
                <c:pt idx="512">
                  <c:v>1.0611513340134688</c:v>
                </c:pt>
                <c:pt idx="513">
                  <c:v>1.0611513340134688</c:v>
                </c:pt>
                <c:pt idx="514">
                  <c:v>1.0619455897994265</c:v>
                </c:pt>
                <c:pt idx="515">
                  <c:v>1.0620313635602492</c:v>
                </c:pt>
                <c:pt idx="516">
                  <c:v>1.0621009448907546</c:v>
                </c:pt>
                <c:pt idx="517">
                  <c:v>1.0621009448907546</c:v>
                </c:pt>
                <c:pt idx="518">
                  <c:v>1.0626532016349801</c:v>
                </c:pt>
                <c:pt idx="519">
                  <c:v>1.0626649118056697</c:v>
                </c:pt>
                <c:pt idx="520">
                  <c:v>1.0626649118056697</c:v>
                </c:pt>
                <c:pt idx="521">
                  <c:v>1.0627017937561052</c:v>
                </c:pt>
                <c:pt idx="522">
                  <c:v>1.0629691508785633</c:v>
                </c:pt>
                <c:pt idx="523">
                  <c:v>1.0631253553241189</c:v>
                </c:pt>
                <c:pt idx="524">
                  <c:v>1.0631253553241189</c:v>
                </c:pt>
                <c:pt idx="525">
                  <c:v>1.0631253553241189</c:v>
                </c:pt>
                <c:pt idx="526">
                  <c:v>1.0631748806536645</c:v>
                </c:pt>
                <c:pt idx="527">
                  <c:v>1.0635919964226057</c:v>
                </c:pt>
                <c:pt idx="528">
                  <c:v>1.0636023808077504</c:v>
                </c:pt>
                <c:pt idx="529">
                  <c:v>1.063731685585648</c:v>
                </c:pt>
                <c:pt idx="530">
                  <c:v>1.063731685585648</c:v>
                </c:pt>
                <c:pt idx="531">
                  <c:v>1.063731685585648</c:v>
                </c:pt>
                <c:pt idx="532">
                  <c:v>1.063731685585648</c:v>
                </c:pt>
                <c:pt idx="533">
                  <c:v>1.0639644812789384</c:v>
                </c:pt>
                <c:pt idx="534">
                  <c:v>1.0641561113113187</c:v>
                </c:pt>
                <c:pt idx="535">
                  <c:v>1.0642228178385134</c:v>
                </c:pt>
                <c:pt idx="536">
                  <c:v>1.0642228178385134</c:v>
                </c:pt>
                <c:pt idx="537">
                  <c:v>1.0642228178385134</c:v>
                </c:pt>
                <c:pt idx="538">
                  <c:v>1.0642228178385134</c:v>
                </c:pt>
                <c:pt idx="539">
                  <c:v>1.064392508008535</c:v>
                </c:pt>
                <c:pt idx="540">
                  <c:v>1.064397233007095</c:v>
                </c:pt>
                <c:pt idx="541">
                  <c:v>1.064397233007095</c:v>
                </c:pt>
                <c:pt idx="542">
                  <c:v>1.0646325249725532</c:v>
                </c:pt>
                <c:pt idx="543">
                  <c:v>1.0649291678167307</c:v>
                </c:pt>
                <c:pt idx="544">
                  <c:v>1.0649291678167307</c:v>
                </c:pt>
                <c:pt idx="545">
                  <c:v>1.0649291678167307</c:v>
                </c:pt>
                <c:pt idx="546">
                  <c:v>1.064964898912917</c:v>
                </c:pt>
                <c:pt idx="547">
                  <c:v>1.064964898912917</c:v>
                </c:pt>
                <c:pt idx="548">
                  <c:v>1.064964898912917</c:v>
                </c:pt>
                <c:pt idx="549">
                  <c:v>1.0656029275416627</c:v>
                </c:pt>
                <c:pt idx="550">
                  <c:v>1.06578352320076</c:v>
                </c:pt>
                <c:pt idx="551">
                  <c:v>1.06578352320076</c:v>
                </c:pt>
                <c:pt idx="552">
                  <c:v>1.06578352320076</c:v>
                </c:pt>
                <c:pt idx="553">
                  <c:v>1.06578352320076</c:v>
                </c:pt>
                <c:pt idx="554">
                  <c:v>1.0658676335888608</c:v>
                </c:pt>
                <c:pt idx="555">
                  <c:v>1.0661598298816506</c:v>
                </c:pt>
                <c:pt idx="556">
                  <c:v>1.0663165032008741</c:v>
                </c:pt>
                <c:pt idx="557">
                  <c:v>1.0665565220935669</c:v>
                </c:pt>
                <c:pt idx="558">
                  <c:v>1.0666346559702566</c:v>
                </c:pt>
                <c:pt idx="559">
                  <c:v>1.066674983200403</c:v>
                </c:pt>
                <c:pt idx="560">
                  <c:v>1.066674983200403</c:v>
                </c:pt>
                <c:pt idx="561">
                  <c:v>1.0667127242533456</c:v>
                </c:pt>
                <c:pt idx="562">
                  <c:v>1.0667127242533456</c:v>
                </c:pt>
                <c:pt idx="563">
                  <c:v>1.0668993396169888</c:v>
                </c:pt>
                <c:pt idx="564">
                  <c:v>1.0669811724355007</c:v>
                </c:pt>
                <c:pt idx="565">
                  <c:v>1.0675281032893447</c:v>
                </c:pt>
                <c:pt idx="566">
                  <c:v>1.0678596630567565</c:v>
                </c:pt>
                <c:pt idx="567">
                  <c:v>1.0678596630567565</c:v>
                </c:pt>
                <c:pt idx="568">
                  <c:v>1.0681020301846589</c:v>
                </c:pt>
                <c:pt idx="569">
                  <c:v>1.0681020301846589</c:v>
                </c:pt>
                <c:pt idx="570">
                  <c:v>1.0681020301846589</c:v>
                </c:pt>
                <c:pt idx="571">
                  <c:v>1.0684460949050902</c:v>
                </c:pt>
                <c:pt idx="572">
                  <c:v>1.0684594535639287</c:v>
                </c:pt>
                <c:pt idx="573">
                  <c:v>1.0685366051006806</c:v>
                </c:pt>
                <c:pt idx="574">
                  <c:v>1.0685366051006806</c:v>
                </c:pt>
                <c:pt idx="575">
                  <c:v>1.068603104193387</c:v>
                </c:pt>
                <c:pt idx="576">
                  <c:v>1.0689550145095861</c:v>
                </c:pt>
                <c:pt idx="577">
                  <c:v>1.0689566623160649</c:v>
                </c:pt>
                <c:pt idx="578">
                  <c:v>1.0689566623160649</c:v>
                </c:pt>
                <c:pt idx="579">
                  <c:v>1.0703390122768088</c:v>
                </c:pt>
                <c:pt idx="580">
                  <c:v>1.0705478186200645</c:v>
                </c:pt>
                <c:pt idx="581">
                  <c:v>1.0707354083974898</c:v>
                </c:pt>
                <c:pt idx="582">
                  <c:v>1.07073540839749</c:v>
                </c:pt>
                <c:pt idx="583">
                  <c:v>1.07073540839749</c:v>
                </c:pt>
                <c:pt idx="584">
                  <c:v>1.0708611011428386</c:v>
                </c:pt>
                <c:pt idx="585">
                  <c:v>1.0709282579376693</c:v>
                </c:pt>
                <c:pt idx="586">
                  <c:v>1.0709282579376693</c:v>
                </c:pt>
                <c:pt idx="587">
                  <c:v>1.0710934420912384</c:v>
                </c:pt>
                <c:pt idx="588">
                  <c:v>1.0713606247455363</c:v>
                </c:pt>
                <c:pt idx="589">
                  <c:v>1.0719192341148367</c:v>
                </c:pt>
                <c:pt idx="590">
                  <c:v>1.0719192341148367</c:v>
                </c:pt>
                <c:pt idx="591">
                  <c:v>1.0720519500350134</c:v>
                </c:pt>
                <c:pt idx="592">
                  <c:v>1.0722655044218692</c:v>
                </c:pt>
                <c:pt idx="593">
                  <c:v>1.0726470288212131</c:v>
                </c:pt>
                <c:pt idx="594">
                  <c:v>1.0733390651106156</c:v>
                </c:pt>
                <c:pt idx="595">
                  <c:v>1.0735323835939121</c:v>
                </c:pt>
                <c:pt idx="596">
                  <c:v>1.0735323835939121</c:v>
                </c:pt>
                <c:pt idx="597">
                  <c:v>1.0735323835939121</c:v>
                </c:pt>
                <c:pt idx="598">
                  <c:v>1.0735518131467441</c:v>
                </c:pt>
                <c:pt idx="599">
                  <c:v>1.0735928585847898</c:v>
                </c:pt>
                <c:pt idx="600">
                  <c:v>1.0736740604908401</c:v>
                </c:pt>
                <c:pt idx="601">
                  <c:v>1.0744259241169198</c:v>
                </c:pt>
                <c:pt idx="602">
                  <c:v>1.074980466684947</c:v>
                </c:pt>
                <c:pt idx="603">
                  <c:v>1.0749972771589917</c:v>
                </c:pt>
                <c:pt idx="604">
                  <c:v>1.0749972771589917</c:v>
                </c:pt>
                <c:pt idx="605">
                  <c:v>1.0752272076928859</c:v>
                </c:pt>
                <c:pt idx="606">
                  <c:v>1.0752272076928862</c:v>
                </c:pt>
                <c:pt idx="607">
                  <c:v>1.0754208662484599</c:v>
                </c:pt>
                <c:pt idx="608">
                  <c:v>1.0754208662484599</c:v>
                </c:pt>
                <c:pt idx="609">
                  <c:v>1.0755433768374212</c:v>
                </c:pt>
                <c:pt idx="610">
                  <c:v>1.0768960347810324</c:v>
                </c:pt>
                <c:pt idx="611">
                  <c:v>1.0768960347810324</c:v>
                </c:pt>
                <c:pt idx="612">
                  <c:v>1.0770880878521789</c:v>
                </c:pt>
                <c:pt idx="613">
                  <c:v>1.0776112972570624</c:v>
                </c:pt>
                <c:pt idx="614">
                  <c:v>1.0776112972570624</c:v>
                </c:pt>
                <c:pt idx="615">
                  <c:v>1.0779160943376349</c:v>
                </c:pt>
                <c:pt idx="616">
                  <c:v>1.0786489211497567</c:v>
                </c:pt>
                <c:pt idx="617">
                  <c:v>1.0786489211497567</c:v>
                </c:pt>
                <c:pt idx="618">
                  <c:v>1.0786489211497567</c:v>
                </c:pt>
                <c:pt idx="619">
                  <c:v>1.0788467610693915</c:v>
                </c:pt>
                <c:pt idx="620">
                  <c:v>1.0795069552496064</c:v>
                </c:pt>
                <c:pt idx="621">
                  <c:v>1.0795146719983186</c:v>
                </c:pt>
                <c:pt idx="622">
                  <c:v>1.0795146719983186</c:v>
                </c:pt>
                <c:pt idx="623">
                  <c:v>1.0795146719983186</c:v>
                </c:pt>
                <c:pt idx="624">
                  <c:v>1.0803772446159359</c:v>
                </c:pt>
                <c:pt idx="625">
                  <c:v>1.0806946917813638</c:v>
                </c:pt>
                <c:pt idx="626">
                  <c:v>1.0806946917813638</c:v>
                </c:pt>
                <c:pt idx="627">
                  <c:v>1.0806946917813638</c:v>
                </c:pt>
                <c:pt idx="628">
                  <c:v>1.0807673113049858</c:v>
                </c:pt>
                <c:pt idx="629">
                  <c:v>1.0809619676854429</c:v>
                </c:pt>
                <c:pt idx="630">
                  <c:v>1.0809619676854429</c:v>
                </c:pt>
                <c:pt idx="631">
                  <c:v>1.0811467052512576</c:v>
                </c:pt>
                <c:pt idx="632">
                  <c:v>1.0811467052512576</c:v>
                </c:pt>
                <c:pt idx="633">
                  <c:v>1.08141367827382</c:v>
                </c:pt>
                <c:pt idx="634">
                  <c:v>1.08141367827382</c:v>
                </c:pt>
                <c:pt idx="635">
                  <c:v>1.08141367827382</c:v>
                </c:pt>
                <c:pt idx="636">
                  <c:v>1.0827274988020437</c:v>
                </c:pt>
                <c:pt idx="637">
                  <c:v>1.082747275227806</c:v>
                </c:pt>
                <c:pt idx="638">
                  <c:v>1.0836378663664863</c:v>
                </c:pt>
                <c:pt idx="639">
                  <c:v>1.0846597215988476</c:v>
                </c:pt>
                <c:pt idx="640">
                  <c:v>1.0850691102427801</c:v>
                </c:pt>
                <c:pt idx="641">
                  <c:v>1.0850691102427801</c:v>
                </c:pt>
                <c:pt idx="642">
                  <c:v>1.0850691102427801</c:v>
                </c:pt>
                <c:pt idx="643">
                  <c:v>1.0853630487390189</c:v>
                </c:pt>
                <c:pt idx="644">
                  <c:v>1.0853630487390189</c:v>
                </c:pt>
                <c:pt idx="645">
                  <c:v>1.0853630487390189</c:v>
                </c:pt>
                <c:pt idx="646">
                  <c:v>1.0855966494558436</c:v>
                </c:pt>
                <c:pt idx="647">
                  <c:v>1.085859907149813</c:v>
                </c:pt>
                <c:pt idx="648">
                  <c:v>1.085859907149813</c:v>
                </c:pt>
                <c:pt idx="649">
                  <c:v>1.085859907149813</c:v>
                </c:pt>
                <c:pt idx="650">
                  <c:v>1.0863210534236218</c:v>
                </c:pt>
                <c:pt idx="651">
                  <c:v>1.0863210534236218</c:v>
                </c:pt>
                <c:pt idx="652">
                  <c:v>1.0863210534236218</c:v>
                </c:pt>
                <c:pt idx="653">
                  <c:v>1.0863210534236218</c:v>
                </c:pt>
                <c:pt idx="654">
                  <c:v>1.0868160993254108</c:v>
                </c:pt>
                <c:pt idx="655">
                  <c:v>1.086816099325411</c:v>
                </c:pt>
                <c:pt idx="656">
                  <c:v>1.0869856576492618</c:v>
                </c:pt>
                <c:pt idx="657">
                  <c:v>1.0870118451496087</c:v>
                </c:pt>
                <c:pt idx="658">
                  <c:v>1.0870118451496087</c:v>
                </c:pt>
                <c:pt idx="659">
                  <c:v>1.0875720877134738</c:v>
                </c:pt>
                <c:pt idx="660">
                  <c:v>1.0875720877134738</c:v>
                </c:pt>
                <c:pt idx="661">
                  <c:v>1.0875720877134738</c:v>
                </c:pt>
                <c:pt idx="662">
                  <c:v>1.088126590148802</c:v>
                </c:pt>
                <c:pt idx="663">
                  <c:v>1.088126590148802</c:v>
                </c:pt>
                <c:pt idx="664">
                  <c:v>1.0886842377798174</c:v>
                </c:pt>
                <c:pt idx="665">
                  <c:v>1.0886842377798174</c:v>
                </c:pt>
                <c:pt idx="666">
                  <c:v>1.0886842377798174</c:v>
                </c:pt>
                <c:pt idx="667">
                  <c:v>1.0886842377798174</c:v>
                </c:pt>
                <c:pt idx="668">
                  <c:v>1.0891003408408557</c:v>
                </c:pt>
                <c:pt idx="669">
                  <c:v>1.08931041531961</c:v>
                </c:pt>
                <c:pt idx="670">
                  <c:v>1.08931041531961</c:v>
                </c:pt>
                <c:pt idx="671">
                  <c:v>1.0911419743706237</c:v>
                </c:pt>
                <c:pt idx="672">
                  <c:v>1.0926518028089673</c:v>
                </c:pt>
                <c:pt idx="673">
                  <c:v>1.0927701738190825</c:v>
                </c:pt>
                <c:pt idx="674">
                  <c:v>1.0927701738190825</c:v>
                </c:pt>
                <c:pt idx="675">
                  <c:v>1.0928015724455205</c:v>
                </c:pt>
                <c:pt idx="676">
                  <c:v>1.0928817029739317</c:v>
                </c:pt>
                <c:pt idx="677">
                  <c:v>1.0928817029739317</c:v>
                </c:pt>
                <c:pt idx="678">
                  <c:v>1.092962781567119</c:v>
                </c:pt>
                <c:pt idx="679">
                  <c:v>1.093069248220135</c:v>
                </c:pt>
                <c:pt idx="680">
                  <c:v>1.0950287590863303</c:v>
                </c:pt>
                <c:pt idx="681">
                  <c:v>1.0952591593764389</c:v>
                </c:pt>
                <c:pt idx="682">
                  <c:v>1.0952591593764389</c:v>
                </c:pt>
                <c:pt idx="683">
                  <c:v>1.0952591593764389</c:v>
                </c:pt>
                <c:pt idx="684">
                  <c:v>1.0952591593764389</c:v>
                </c:pt>
                <c:pt idx="685">
                  <c:v>1.0952591593764389</c:v>
                </c:pt>
                <c:pt idx="686">
                  <c:v>1.0952832759313529</c:v>
                </c:pt>
                <c:pt idx="687">
                  <c:v>1.0954127416002919</c:v>
                </c:pt>
                <c:pt idx="688">
                  <c:v>1.0954127416002919</c:v>
                </c:pt>
                <c:pt idx="689">
                  <c:v>1.0954127416002919</c:v>
                </c:pt>
                <c:pt idx="690">
                  <c:v>1.0977617363449439</c:v>
                </c:pt>
                <c:pt idx="691">
                  <c:v>1.0977617363449439</c:v>
                </c:pt>
                <c:pt idx="692">
                  <c:v>1.0979542988317608</c:v>
                </c:pt>
                <c:pt idx="693">
                  <c:v>1.097954298831761</c:v>
                </c:pt>
                <c:pt idx="694">
                  <c:v>1.097954298831761</c:v>
                </c:pt>
                <c:pt idx="695">
                  <c:v>1.0981520507506823</c:v>
                </c:pt>
                <c:pt idx="696">
                  <c:v>1.0981520507506823</c:v>
                </c:pt>
                <c:pt idx="697">
                  <c:v>1.0981520507506823</c:v>
                </c:pt>
                <c:pt idx="698">
                  <c:v>1.100648302365731</c:v>
                </c:pt>
                <c:pt idx="699">
                  <c:v>1.100648302365731</c:v>
                </c:pt>
                <c:pt idx="700">
                  <c:v>1.1023245074669186</c:v>
                </c:pt>
                <c:pt idx="701">
                  <c:v>1.1023245074669186</c:v>
                </c:pt>
                <c:pt idx="702">
                  <c:v>1.1023245074669186</c:v>
                </c:pt>
                <c:pt idx="703">
                  <c:v>1.1023245074669186</c:v>
                </c:pt>
                <c:pt idx="704">
                  <c:v>1.1024032691414498</c:v>
                </c:pt>
                <c:pt idx="705">
                  <c:v>1.1030085242070344</c:v>
                </c:pt>
                <c:pt idx="706">
                  <c:v>1.1030085242070344</c:v>
                </c:pt>
                <c:pt idx="707">
                  <c:v>1.1030085242070344</c:v>
                </c:pt>
                <c:pt idx="708">
                  <c:v>1.1039056379698613</c:v>
                </c:pt>
                <c:pt idx="709">
                  <c:v>1.1042715329199004</c:v>
                </c:pt>
                <c:pt idx="710">
                  <c:v>1.1042715329199004</c:v>
                </c:pt>
                <c:pt idx="711">
                  <c:v>1.1042715329199004</c:v>
                </c:pt>
                <c:pt idx="712">
                  <c:v>1.1048014387724658</c:v>
                </c:pt>
                <c:pt idx="713">
                  <c:v>1.1048014387724658</c:v>
                </c:pt>
                <c:pt idx="714">
                  <c:v>1.1094188155454401</c:v>
                </c:pt>
                <c:pt idx="715">
                  <c:v>1.1094188155454401</c:v>
                </c:pt>
                <c:pt idx="716">
                  <c:v>1.1094188155454401</c:v>
                </c:pt>
                <c:pt idx="717">
                  <c:v>1.1094188155454401</c:v>
                </c:pt>
                <c:pt idx="718">
                  <c:v>1.1118322468060267</c:v>
                </c:pt>
                <c:pt idx="719">
                  <c:v>1.1121165368723978</c:v>
                </c:pt>
                <c:pt idx="720">
                  <c:v>1.1145358367597751</c:v>
                </c:pt>
                <c:pt idx="721">
                  <c:v>1.1145358367597751</c:v>
                </c:pt>
                <c:pt idx="722">
                  <c:v>1.1145358367597751</c:v>
                </c:pt>
                <c:pt idx="723">
                  <c:v>1.1145358367597751</c:v>
                </c:pt>
                <c:pt idx="724">
                  <c:v>1.1152189790581326</c:v>
                </c:pt>
                <c:pt idx="725">
                  <c:v>1.1152189790581326</c:v>
                </c:pt>
                <c:pt idx="726">
                  <c:v>1.1152189790581326</c:v>
                </c:pt>
                <c:pt idx="727">
                  <c:v>1.1164964498048575</c:v>
                </c:pt>
                <c:pt idx="728">
                  <c:v>1.1198477999136256</c:v>
                </c:pt>
                <c:pt idx="729">
                  <c:v>1.1205492043785901</c:v>
                </c:pt>
                <c:pt idx="730">
                  <c:v>1.1205492043785901</c:v>
                </c:pt>
                <c:pt idx="731">
                  <c:v>1.1205492043785901</c:v>
                </c:pt>
                <c:pt idx="732">
                  <c:v>1.1205492043785901</c:v>
                </c:pt>
                <c:pt idx="733">
                  <c:v>1.1205492043785901</c:v>
                </c:pt>
                <c:pt idx="734">
                  <c:v>1.1205492043785901</c:v>
                </c:pt>
                <c:pt idx="735">
                  <c:v>1.1205492043785901</c:v>
                </c:pt>
                <c:pt idx="736">
                  <c:v>1.1222491930113214</c:v>
                </c:pt>
                <c:pt idx="737">
                  <c:v>1.1222491930113214</c:v>
                </c:pt>
                <c:pt idx="738">
                  <c:v>1.1222491930113214</c:v>
                </c:pt>
                <c:pt idx="739">
                  <c:v>1.1222491930113214</c:v>
                </c:pt>
                <c:pt idx="740">
                  <c:v>1.1260804678476712</c:v>
                </c:pt>
                <c:pt idx="741">
                  <c:v>1.1376210669599556</c:v>
                </c:pt>
                <c:pt idx="742">
                  <c:v>1.1376210669599556</c:v>
                </c:pt>
                <c:pt idx="743">
                  <c:v>1.1376210669599556</c:v>
                </c:pt>
                <c:pt idx="744">
                  <c:v>1.1400958494381608</c:v>
                </c:pt>
                <c:pt idx="745">
                  <c:v>1.1400958494381608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'T2-private.LLC.4096-pref'!$CI$4</c:f>
              <c:strCache>
                <c:ptCount val="1"/>
                <c:pt idx="0">
                  <c:v>random</c:v>
                </c:pt>
              </c:strCache>
            </c:strRef>
          </c:tx>
          <c:spPr>
            <a:ln>
              <a:prstDash val="sysDot"/>
            </a:ln>
          </c:spPr>
          <c:marker>
            <c:symbol val="none"/>
          </c:marker>
          <c:val>
            <c:numRef>
              <c:f>'T4-private (2)'!$BH$5:$BH$750</c:f>
              <c:numCache>
                <c:formatCode>General</c:formatCode>
                <c:ptCount val="74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1</c:v>
                </c:pt>
                <c:pt idx="35">
                  <c:v>1</c:v>
                </c:pt>
                <c:pt idx="36">
                  <c:v>1</c:v>
                </c:pt>
                <c:pt idx="37">
                  <c:v>1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1</c:v>
                </c:pt>
                <c:pt idx="42">
                  <c:v>1</c:v>
                </c:pt>
                <c:pt idx="43">
                  <c:v>1</c:v>
                </c:pt>
                <c:pt idx="44">
                  <c:v>1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1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1</c:v>
                </c:pt>
                <c:pt idx="53">
                  <c:v>1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1</c:v>
                </c:pt>
                <c:pt idx="58">
                  <c:v>1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1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1</c:v>
                </c:pt>
                <c:pt idx="76">
                  <c:v>1</c:v>
                </c:pt>
                <c:pt idx="77">
                  <c:v>1</c:v>
                </c:pt>
                <c:pt idx="78">
                  <c:v>1</c:v>
                </c:pt>
                <c:pt idx="79">
                  <c:v>1</c:v>
                </c:pt>
                <c:pt idx="80">
                  <c:v>1</c:v>
                </c:pt>
                <c:pt idx="81">
                  <c:v>1</c:v>
                </c:pt>
                <c:pt idx="82">
                  <c:v>1</c:v>
                </c:pt>
                <c:pt idx="83">
                  <c:v>1</c:v>
                </c:pt>
                <c:pt idx="84">
                  <c:v>1</c:v>
                </c:pt>
                <c:pt idx="85">
                  <c:v>1</c:v>
                </c:pt>
                <c:pt idx="86">
                  <c:v>1</c:v>
                </c:pt>
                <c:pt idx="87">
                  <c:v>1</c:v>
                </c:pt>
                <c:pt idx="88">
                  <c:v>1</c:v>
                </c:pt>
                <c:pt idx="89">
                  <c:v>1</c:v>
                </c:pt>
                <c:pt idx="90">
                  <c:v>1</c:v>
                </c:pt>
                <c:pt idx="91">
                  <c:v>1</c:v>
                </c:pt>
                <c:pt idx="92">
                  <c:v>1</c:v>
                </c:pt>
                <c:pt idx="93">
                  <c:v>1</c:v>
                </c:pt>
                <c:pt idx="94">
                  <c:v>1</c:v>
                </c:pt>
                <c:pt idx="95">
                  <c:v>1</c:v>
                </c:pt>
                <c:pt idx="96">
                  <c:v>1</c:v>
                </c:pt>
                <c:pt idx="97">
                  <c:v>1</c:v>
                </c:pt>
                <c:pt idx="98">
                  <c:v>1</c:v>
                </c:pt>
                <c:pt idx="99">
                  <c:v>1</c:v>
                </c:pt>
                <c:pt idx="100">
                  <c:v>1</c:v>
                </c:pt>
                <c:pt idx="101">
                  <c:v>1</c:v>
                </c:pt>
                <c:pt idx="102">
                  <c:v>1</c:v>
                </c:pt>
                <c:pt idx="103">
                  <c:v>1</c:v>
                </c:pt>
                <c:pt idx="104">
                  <c:v>1</c:v>
                </c:pt>
                <c:pt idx="105">
                  <c:v>1</c:v>
                </c:pt>
                <c:pt idx="106">
                  <c:v>1</c:v>
                </c:pt>
                <c:pt idx="107">
                  <c:v>1</c:v>
                </c:pt>
                <c:pt idx="108">
                  <c:v>1</c:v>
                </c:pt>
                <c:pt idx="109">
                  <c:v>1</c:v>
                </c:pt>
                <c:pt idx="110">
                  <c:v>1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1</c:v>
                </c:pt>
                <c:pt idx="115">
                  <c:v>1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1</c:v>
                </c:pt>
                <c:pt idx="121">
                  <c:v>1</c:v>
                </c:pt>
                <c:pt idx="122">
                  <c:v>1</c:v>
                </c:pt>
                <c:pt idx="123">
                  <c:v>1</c:v>
                </c:pt>
                <c:pt idx="124">
                  <c:v>1</c:v>
                </c:pt>
                <c:pt idx="125">
                  <c:v>1</c:v>
                </c:pt>
                <c:pt idx="126">
                  <c:v>1</c:v>
                </c:pt>
                <c:pt idx="127">
                  <c:v>1</c:v>
                </c:pt>
                <c:pt idx="128">
                  <c:v>1</c:v>
                </c:pt>
                <c:pt idx="129">
                  <c:v>1</c:v>
                </c:pt>
                <c:pt idx="130">
                  <c:v>1</c:v>
                </c:pt>
                <c:pt idx="131">
                  <c:v>1</c:v>
                </c:pt>
                <c:pt idx="132">
                  <c:v>1</c:v>
                </c:pt>
                <c:pt idx="133">
                  <c:v>1</c:v>
                </c:pt>
                <c:pt idx="134">
                  <c:v>1</c:v>
                </c:pt>
                <c:pt idx="135">
                  <c:v>1</c:v>
                </c:pt>
                <c:pt idx="136">
                  <c:v>1</c:v>
                </c:pt>
                <c:pt idx="137">
                  <c:v>1</c:v>
                </c:pt>
                <c:pt idx="138">
                  <c:v>1</c:v>
                </c:pt>
                <c:pt idx="139">
                  <c:v>1</c:v>
                </c:pt>
                <c:pt idx="140">
                  <c:v>1</c:v>
                </c:pt>
                <c:pt idx="141">
                  <c:v>1</c:v>
                </c:pt>
                <c:pt idx="142">
                  <c:v>1</c:v>
                </c:pt>
                <c:pt idx="143">
                  <c:v>1</c:v>
                </c:pt>
                <c:pt idx="144">
                  <c:v>1</c:v>
                </c:pt>
                <c:pt idx="145">
                  <c:v>1</c:v>
                </c:pt>
                <c:pt idx="146">
                  <c:v>1</c:v>
                </c:pt>
                <c:pt idx="147">
                  <c:v>1</c:v>
                </c:pt>
                <c:pt idx="148">
                  <c:v>1</c:v>
                </c:pt>
                <c:pt idx="149">
                  <c:v>1</c:v>
                </c:pt>
                <c:pt idx="150">
                  <c:v>1</c:v>
                </c:pt>
                <c:pt idx="151">
                  <c:v>1</c:v>
                </c:pt>
                <c:pt idx="152">
                  <c:v>1</c:v>
                </c:pt>
                <c:pt idx="153">
                  <c:v>1</c:v>
                </c:pt>
                <c:pt idx="154">
                  <c:v>1</c:v>
                </c:pt>
                <c:pt idx="155">
                  <c:v>1</c:v>
                </c:pt>
                <c:pt idx="156">
                  <c:v>1</c:v>
                </c:pt>
                <c:pt idx="157">
                  <c:v>1</c:v>
                </c:pt>
                <c:pt idx="158">
                  <c:v>1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1</c:v>
                </c:pt>
                <c:pt idx="164">
                  <c:v>1</c:v>
                </c:pt>
                <c:pt idx="165">
                  <c:v>1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1</c:v>
                </c:pt>
                <c:pt idx="170">
                  <c:v>1</c:v>
                </c:pt>
                <c:pt idx="171">
                  <c:v>1</c:v>
                </c:pt>
                <c:pt idx="172">
                  <c:v>1</c:v>
                </c:pt>
                <c:pt idx="173">
                  <c:v>1</c:v>
                </c:pt>
                <c:pt idx="174">
                  <c:v>1</c:v>
                </c:pt>
                <c:pt idx="175">
                  <c:v>1</c:v>
                </c:pt>
                <c:pt idx="176">
                  <c:v>1</c:v>
                </c:pt>
                <c:pt idx="177">
                  <c:v>1</c:v>
                </c:pt>
                <c:pt idx="178">
                  <c:v>1</c:v>
                </c:pt>
                <c:pt idx="179">
                  <c:v>1.0000767015363805</c:v>
                </c:pt>
                <c:pt idx="180">
                  <c:v>1.000189447171608</c:v>
                </c:pt>
                <c:pt idx="181">
                  <c:v>1.0008948873236527</c:v>
                </c:pt>
                <c:pt idx="182">
                  <c:v>1.0012378969177382</c:v>
                </c:pt>
                <c:pt idx="183">
                  <c:v>1.0012810408567643</c:v>
                </c:pt>
                <c:pt idx="184">
                  <c:v>1.0013024180735124</c:v>
                </c:pt>
                <c:pt idx="185">
                  <c:v>1.0013024180735124</c:v>
                </c:pt>
                <c:pt idx="186">
                  <c:v>1.0014275786054159</c:v>
                </c:pt>
                <c:pt idx="187">
                  <c:v>1.0015033222427769</c:v>
                </c:pt>
                <c:pt idx="188">
                  <c:v>1.0015033222427769</c:v>
                </c:pt>
                <c:pt idx="189">
                  <c:v>1.0016056299608478</c:v>
                </c:pt>
                <c:pt idx="190">
                  <c:v>1.0017618033924467</c:v>
                </c:pt>
                <c:pt idx="191">
                  <c:v>1.0018075993375215</c:v>
                </c:pt>
                <c:pt idx="192">
                  <c:v>1.0018168137362635</c:v>
                </c:pt>
                <c:pt idx="193">
                  <c:v>1.0021020563505607</c:v>
                </c:pt>
                <c:pt idx="194">
                  <c:v>1.0021754014144786</c:v>
                </c:pt>
                <c:pt idx="195">
                  <c:v>1.0021754014144786</c:v>
                </c:pt>
                <c:pt idx="196">
                  <c:v>1.002304184162176</c:v>
                </c:pt>
                <c:pt idx="197">
                  <c:v>1.0023304610365429</c:v>
                </c:pt>
                <c:pt idx="198">
                  <c:v>1.0024777545622303</c:v>
                </c:pt>
                <c:pt idx="199">
                  <c:v>1.0025461908003905</c:v>
                </c:pt>
                <c:pt idx="200">
                  <c:v>1.0027994880724325</c:v>
                </c:pt>
                <c:pt idx="201">
                  <c:v>1.0029202262770527</c:v>
                </c:pt>
                <c:pt idx="202">
                  <c:v>1.0030336518699894</c:v>
                </c:pt>
                <c:pt idx="203">
                  <c:v>1.0032274338602356</c:v>
                </c:pt>
                <c:pt idx="204">
                  <c:v>1.0032274338602356</c:v>
                </c:pt>
                <c:pt idx="205">
                  <c:v>1.0032469859860995</c:v>
                </c:pt>
                <c:pt idx="206">
                  <c:v>1.0032469859860995</c:v>
                </c:pt>
                <c:pt idx="207">
                  <c:v>1.0035464507551997</c:v>
                </c:pt>
                <c:pt idx="208">
                  <c:v>1.0038739525526006</c:v>
                </c:pt>
                <c:pt idx="209">
                  <c:v>1.0038739525526006</c:v>
                </c:pt>
                <c:pt idx="210">
                  <c:v>1.0038998809942092</c:v>
                </c:pt>
                <c:pt idx="211">
                  <c:v>1.0039509512270937</c:v>
                </c:pt>
                <c:pt idx="212">
                  <c:v>1.0041422729138902</c:v>
                </c:pt>
                <c:pt idx="213">
                  <c:v>1.0045662236124622</c:v>
                </c:pt>
                <c:pt idx="214">
                  <c:v>1.00470275547046</c:v>
                </c:pt>
                <c:pt idx="215">
                  <c:v>1.0049074291046738</c:v>
                </c:pt>
                <c:pt idx="216">
                  <c:v>1.005032551448193</c:v>
                </c:pt>
                <c:pt idx="217">
                  <c:v>1.0050408671050648</c:v>
                </c:pt>
                <c:pt idx="218">
                  <c:v>1.0051667888310152</c:v>
                </c:pt>
                <c:pt idx="219">
                  <c:v>1.0053572148361534</c:v>
                </c:pt>
                <c:pt idx="220">
                  <c:v>1.0053716353201465</c:v>
                </c:pt>
                <c:pt idx="221">
                  <c:v>1.0054858026477336</c:v>
                </c:pt>
                <c:pt idx="222">
                  <c:v>1.0055173827981423</c:v>
                </c:pt>
                <c:pt idx="223">
                  <c:v>1.0055618532315547</c:v>
                </c:pt>
                <c:pt idx="224">
                  <c:v>1.0055725271969713</c:v>
                </c:pt>
                <c:pt idx="225">
                  <c:v>1.0055725271969713</c:v>
                </c:pt>
                <c:pt idx="226">
                  <c:v>1.0055725271969713</c:v>
                </c:pt>
                <c:pt idx="227">
                  <c:v>1.0055880196304092</c:v>
                </c:pt>
                <c:pt idx="228">
                  <c:v>1.00559450752626</c:v>
                </c:pt>
                <c:pt idx="229">
                  <c:v>1.0056425810877967</c:v>
                </c:pt>
                <c:pt idx="230">
                  <c:v>1.0057197154188156</c:v>
                </c:pt>
                <c:pt idx="231">
                  <c:v>1.0057536402879985</c:v>
                </c:pt>
                <c:pt idx="232">
                  <c:v>1.0058745888181353</c:v>
                </c:pt>
                <c:pt idx="233">
                  <c:v>1.0062918364855467</c:v>
                </c:pt>
                <c:pt idx="234">
                  <c:v>1.0064560016357098</c:v>
                </c:pt>
                <c:pt idx="235">
                  <c:v>1.006601743433625</c:v>
                </c:pt>
                <c:pt idx="236">
                  <c:v>1.0067853305506862</c:v>
                </c:pt>
                <c:pt idx="237">
                  <c:v>1.0067853305506862</c:v>
                </c:pt>
                <c:pt idx="238">
                  <c:v>1.0067853305506862</c:v>
                </c:pt>
                <c:pt idx="239">
                  <c:v>1.0068827151757389</c:v>
                </c:pt>
                <c:pt idx="240">
                  <c:v>1.0069809528879283</c:v>
                </c:pt>
                <c:pt idx="241">
                  <c:v>1.0069973718196505</c:v>
                </c:pt>
                <c:pt idx="242">
                  <c:v>1.0072026218829975</c:v>
                </c:pt>
                <c:pt idx="243">
                  <c:v>1.0072026218829975</c:v>
                </c:pt>
                <c:pt idx="244">
                  <c:v>1.0072572709458953</c:v>
                </c:pt>
                <c:pt idx="245">
                  <c:v>1.0073566663533879</c:v>
                </c:pt>
                <c:pt idx="246">
                  <c:v>1.0075259535815901</c:v>
                </c:pt>
                <c:pt idx="247">
                  <c:v>1.0076258631393464</c:v>
                </c:pt>
                <c:pt idx="248">
                  <c:v>1.0077506738633764</c:v>
                </c:pt>
                <c:pt idx="249">
                  <c:v>1.0077506738633764</c:v>
                </c:pt>
                <c:pt idx="250">
                  <c:v>1.0079315033289722</c:v>
                </c:pt>
                <c:pt idx="251">
                  <c:v>1.0082826508852181</c:v>
                </c:pt>
                <c:pt idx="252">
                  <c:v>1.0083111808622134</c:v>
                </c:pt>
                <c:pt idx="253">
                  <c:v>1.008422048709829</c:v>
                </c:pt>
                <c:pt idx="254">
                  <c:v>1.008422048709829</c:v>
                </c:pt>
                <c:pt idx="255">
                  <c:v>1.008430551308042</c:v>
                </c:pt>
                <c:pt idx="256">
                  <c:v>1.0084736671816097</c:v>
                </c:pt>
                <c:pt idx="257">
                  <c:v>1.0086051950472161</c:v>
                </c:pt>
                <c:pt idx="258">
                  <c:v>1.0086051950472161</c:v>
                </c:pt>
                <c:pt idx="259">
                  <c:v>1.0087843556277025</c:v>
                </c:pt>
                <c:pt idx="260">
                  <c:v>1.0091299636193864</c:v>
                </c:pt>
                <c:pt idx="261">
                  <c:v>1.0091988539844949</c:v>
                </c:pt>
                <c:pt idx="262">
                  <c:v>1.0092135057562643</c:v>
                </c:pt>
                <c:pt idx="263">
                  <c:v>1.009304348189755</c:v>
                </c:pt>
                <c:pt idx="264">
                  <c:v>1.0093471568278198</c:v>
                </c:pt>
                <c:pt idx="265">
                  <c:v>1.0093680300581356</c:v>
                </c:pt>
                <c:pt idx="266">
                  <c:v>1.0097712992490833</c:v>
                </c:pt>
                <c:pt idx="267">
                  <c:v>1.0099004327007599</c:v>
                </c:pt>
                <c:pt idx="268">
                  <c:v>1.0102287149055003</c:v>
                </c:pt>
                <c:pt idx="269">
                  <c:v>1.0102287149055003</c:v>
                </c:pt>
                <c:pt idx="270">
                  <c:v>1.0103758043524651</c:v>
                </c:pt>
                <c:pt idx="271">
                  <c:v>1.0108491632665413</c:v>
                </c:pt>
                <c:pt idx="272">
                  <c:v>1.0108869056991421</c:v>
                </c:pt>
                <c:pt idx="273">
                  <c:v>1.0109323835963506</c:v>
                </c:pt>
                <c:pt idx="274">
                  <c:v>1.0109559160055721</c:v>
                </c:pt>
                <c:pt idx="275">
                  <c:v>1.0110811735028391</c:v>
                </c:pt>
                <c:pt idx="276">
                  <c:v>1.0111044770510269</c:v>
                </c:pt>
                <c:pt idx="277">
                  <c:v>1.0115654385089823</c:v>
                </c:pt>
                <c:pt idx="278">
                  <c:v>1.0122003145932299</c:v>
                </c:pt>
                <c:pt idx="279">
                  <c:v>1.0122148332321961</c:v>
                </c:pt>
                <c:pt idx="280">
                  <c:v>1.0122274292831637</c:v>
                </c:pt>
                <c:pt idx="281">
                  <c:v>1.0122839341923733</c:v>
                </c:pt>
                <c:pt idx="282">
                  <c:v>1.0123311054971094</c:v>
                </c:pt>
                <c:pt idx="283">
                  <c:v>1.0123392249436667</c:v>
                </c:pt>
                <c:pt idx="284">
                  <c:v>1.0124757085205702</c:v>
                </c:pt>
                <c:pt idx="285">
                  <c:v>1.0124757085205702</c:v>
                </c:pt>
                <c:pt idx="286">
                  <c:v>1.0126047580184985</c:v>
                </c:pt>
                <c:pt idx="287">
                  <c:v>1.0126047580184985</c:v>
                </c:pt>
                <c:pt idx="288">
                  <c:v>1.0126244929011492</c:v>
                </c:pt>
                <c:pt idx="289">
                  <c:v>1.0126244929011492</c:v>
                </c:pt>
                <c:pt idx="290">
                  <c:v>1.0127597443032184</c:v>
                </c:pt>
                <c:pt idx="291">
                  <c:v>1.0128858443488136</c:v>
                </c:pt>
                <c:pt idx="292">
                  <c:v>1.0130480382031422</c:v>
                </c:pt>
                <c:pt idx="293">
                  <c:v>1.0130480382031422</c:v>
                </c:pt>
                <c:pt idx="294">
                  <c:v>1.013141297871194</c:v>
                </c:pt>
                <c:pt idx="295">
                  <c:v>1.0131476771944661</c:v>
                </c:pt>
                <c:pt idx="296">
                  <c:v>1.0132114545916326</c:v>
                </c:pt>
                <c:pt idx="297">
                  <c:v>1.0132114545916326</c:v>
                </c:pt>
                <c:pt idx="298">
                  <c:v>1.0133939435254906</c:v>
                </c:pt>
                <c:pt idx="299">
                  <c:v>1.0136842376615764</c:v>
                </c:pt>
                <c:pt idx="300">
                  <c:v>1.0138887016433924</c:v>
                </c:pt>
                <c:pt idx="301">
                  <c:v>1.0139590523868465</c:v>
                </c:pt>
                <c:pt idx="302">
                  <c:v>1.0140237084566788</c:v>
                </c:pt>
                <c:pt idx="303">
                  <c:v>1.0140368246039915</c:v>
                </c:pt>
                <c:pt idx="304">
                  <c:v>1.0140571309137569</c:v>
                </c:pt>
                <c:pt idx="305">
                  <c:v>1.0144444722522723</c:v>
                </c:pt>
                <c:pt idx="306">
                  <c:v>1.0147406421096887</c:v>
                </c:pt>
                <c:pt idx="307">
                  <c:v>1.0147418589839068</c:v>
                </c:pt>
                <c:pt idx="308">
                  <c:v>1.0147921253285908</c:v>
                </c:pt>
                <c:pt idx="309">
                  <c:v>1.0148373754646418</c:v>
                </c:pt>
                <c:pt idx="310">
                  <c:v>1.0149843748265044</c:v>
                </c:pt>
                <c:pt idx="311">
                  <c:v>1.0149843748265044</c:v>
                </c:pt>
                <c:pt idx="312">
                  <c:v>1.0152352636677233</c:v>
                </c:pt>
                <c:pt idx="313">
                  <c:v>1.0155460803782379</c:v>
                </c:pt>
                <c:pt idx="314">
                  <c:v>1.0155481128523047</c:v>
                </c:pt>
                <c:pt idx="315">
                  <c:v>1.0155481128523047</c:v>
                </c:pt>
                <c:pt idx="316">
                  <c:v>1.015572166780395</c:v>
                </c:pt>
                <c:pt idx="317">
                  <c:v>1.015572166780395</c:v>
                </c:pt>
                <c:pt idx="318">
                  <c:v>1.0157214061888036</c:v>
                </c:pt>
                <c:pt idx="319">
                  <c:v>1.0157214061888036</c:v>
                </c:pt>
                <c:pt idx="320">
                  <c:v>1.016195910927292</c:v>
                </c:pt>
                <c:pt idx="321">
                  <c:v>1.0168254506117615</c:v>
                </c:pt>
                <c:pt idx="322">
                  <c:v>1.0168254506117615</c:v>
                </c:pt>
                <c:pt idx="323">
                  <c:v>1.0170349084628723</c:v>
                </c:pt>
                <c:pt idx="324">
                  <c:v>1.0170349084628723</c:v>
                </c:pt>
                <c:pt idx="325">
                  <c:v>1.0170349084628725</c:v>
                </c:pt>
                <c:pt idx="326">
                  <c:v>1.0170428204075188</c:v>
                </c:pt>
                <c:pt idx="327">
                  <c:v>1.0172024144265899</c:v>
                </c:pt>
                <c:pt idx="328">
                  <c:v>1.0172180860368139</c:v>
                </c:pt>
                <c:pt idx="329">
                  <c:v>1.0173162292276101</c:v>
                </c:pt>
                <c:pt idx="330">
                  <c:v>1.0174213450539424</c:v>
                </c:pt>
                <c:pt idx="331">
                  <c:v>1.0174338741762197</c:v>
                </c:pt>
                <c:pt idx="332">
                  <c:v>1.0174338741762197</c:v>
                </c:pt>
                <c:pt idx="333">
                  <c:v>1.0175732364047609</c:v>
                </c:pt>
                <c:pt idx="334">
                  <c:v>1.017762543658755</c:v>
                </c:pt>
                <c:pt idx="335">
                  <c:v>1.0178898596464607</c:v>
                </c:pt>
                <c:pt idx="336">
                  <c:v>1.0179814546670802</c:v>
                </c:pt>
                <c:pt idx="337">
                  <c:v>1.0181174215728674</c:v>
                </c:pt>
                <c:pt idx="338">
                  <c:v>1.0181174215728674</c:v>
                </c:pt>
                <c:pt idx="339">
                  <c:v>1.0186678901831285</c:v>
                </c:pt>
                <c:pt idx="340">
                  <c:v>1.0187732204012427</c:v>
                </c:pt>
                <c:pt idx="341">
                  <c:v>1.0188667167700787</c:v>
                </c:pt>
                <c:pt idx="342">
                  <c:v>1.0189995798477034</c:v>
                </c:pt>
                <c:pt idx="343">
                  <c:v>1.0194822980563776</c:v>
                </c:pt>
                <c:pt idx="344">
                  <c:v>1.0194954848092046</c:v>
                </c:pt>
                <c:pt idx="345">
                  <c:v>1.0195216613448599</c:v>
                </c:pt>
                <c:pt idx="346">
                  <c:v>1.0195216613448599</c:v>
                </c:pt>
                <c:pt idx="347">
                  <c:v>1.0195882779948344</c:v>
                </c:pt>
                <c:pt idx="348">
                  <c:v>1.0197586096128313</c:v>
                </c:pt>
                <c:pt idx="349">
                  <c:v>1.0198178712347572</c:v>
                </c:pt>
                <c:pt idx="350">
                  <c:v>1.0200876135741008</c:v>
                </c:pt>
                <c:pt idx="351">
                  <c:v>1.0200876135741008</c:v>
                </c:pt>
                <c:pt idx="352">
                  <c:v>1.0202081908970364</c:v>
                </c:pt>
                <c:pt idx="353">
                  <c:v>1.0203267433173986</c:v>
                </c:pt>
                <c:pt idx="354">
                  <c:v>1.0203267433173986</c:v>
                </c:pt>
                <c:pt idx="355">
                  <c:v>1.0205790947500004</c:v>
                </c:pt>
                <c:pt idx="356">
                  <c:v>1.0207966930359211</c:v>
                </c:pt>
                <c:pt idx="357">
                  <c:v>1.0208368369672247</c:v>
                </c:pt>
                <c:pt idx="358">
                  <c:v>1.0208368369672247</c:v>
                </c:pt>
                <c:pt idx="359">
                  <c:v>1.0209330359596096</c:v>
                </c:pt>
                <c:pt idx="360">
                  <c:v>1.021020699304328</c:v>
                </c:pt>
                <c:pt idx="361">
                  <c:v>1.0211031648826883</c:v>
                </c:pt>
                <c:pt idx="362">
                  <c:v>1.0211264488356733</c:v>
                </c:pt>
                <c:pt idx="363">
                  <c:v>1.0214232345729184</c:v>
                </c:pt>
                <c:pt idx="364">
                  <c:v>1.0223904981193079</c:v>
                </c:pt>
                <c:pt idx="365">
                  <c:v>1.0224678273009535</c:v>
                </c:pt>
                <c:pt idx="366">
                  <c:v>1.0225684338685006</c:v>
                </c:pt>
                <c:pt idx="367">
                  <c:v>1.0226141612565556</c:v>
                </c:pt>
                <c:pt idx="368">
                  <c:v>1.0226162078764021</c:v>
                </c:pt>
                <c:pt idx="369">
                  <c:v>1.0226162078764021</c:v>
                </c:pt>
                <c:pt idx="370">
                  <c:v>1.0226242282279399</c:v>
                </c:pt>
                <c:pt idx="371">
                  <c:v>1.0226440752276569</c:v>
                </c:pt>
                <c:pt idx="372">
                  <c:v>1.0226440752276569</c:v>
                </c:pt>
                <c:pt idx="373">
                  <c:v>1.0226440752276569</c:v>
                </c:pt>
                <c:pt idx="374">
                  <c:v>1.0226440752276569</c:v>
                </c:pt>
                <c:pt idx="375">
                  <c:v>1.0226440752276569</c:v>
                </c:pt>
                <c:pt idx="376">
                  <c:v>1.0227225135993971</c:v>
                </c:pt>
                <c:pt idx="377">
                  <c:v>1.0227225135993971</c:v>
                </c:pt>
                <c:pt idx="378">
                  <c:v>1.0227225135993971</c:v>
                </c:pt>
                <c:pt idx="379">
                  <c:v>1.0228757037358336</c:v>
                </c:pt>
                <c:pt idx="380">
                  <c:v>1.0229624034002229</c:v>
                </c:pt>
                <c:pt idx="381">
                  <c:v>1.0234435354298324</c:v>
                </c:pt>
                <c:pt idx="382">
                  <c:v>1.0234435354298324</c:v>
                </c:pt>
                <c:pt idx="383">
                  <c:v>1.0236765595768085</c:v>
                </c:pt>
                <c:pt idx="384">
                  <c:v>1.0239064533413729</c:v>
                </c:pt>
                <c:pt idx="385">
                  <c:v>1.0239064533413729</c:v>
                </c:pt>
                <c:pt idx="386">
                  <c:v>1.0239574940198624</c:v>
                </c:pt>
                <c:pt idx="387">
                  <c:v>1.0241419184167175</c:v>
                </c:pt>
                <c:pt idx="388">
                  <c:v>1.0242479912201163</c:v>
                </c:pt>
                <c:pt idx="389">
                  <c:v>1.0245067495858664</c:v>
                </c:pt>
                <c:pt idx="390">
                  <c:v>1.0245067495858664</c:v>
                </c:pt>
                <c:pt idx="391">
                  <c:v>1.0247630026933872</c:v>
                </c:pt>
                <c:pt idx="392">
                  <c:v>1.0249725039465754</c:v>
                </c:pt>
                <c:pt idx="393">
                  <c:v>1.0250311226615885</c:v>
                </c:pt>
                <c:pt idx="394">
                  <c:v>1.0252415677276767</c:v>
                </c:pt>
                <c:pt idx="395">
                  <c:v>1.0257851463059349</c:v>
                </c:pt>
                <c:pt idx="396">
                  <c:v>1.0259793773189287</c:v>
                </c:pt>
                <c:pt idx="397">
                  <c:v>1.0261663749627474</c:v>
                </c:pt>
                <c:pt idx="398">
                  <c:v>1.0262709193149437</c:v>
                </c:pt>
                <c:pt idx="399">
                  <c:v>1.026428819150478</c:v>
                </c:pt>
                <c:pt idx="400">
                  <c:v>1.026428819150478</c:v>
                </c:pt>
                <c:pt idx="401">
                  <c:v>1.0266743726763319</c:v>
                </c:pt>
                <c:pt idx="402">
                  <c:v>1.0266743726763319</c:v>
                </c:pt>
                <c:pt idx="403">
                  <c:v>1.0266844920915574</c:v>
                </c:pt>
                <c:pt idx="404">
                  <c:v>1.0268975132580205</c:v>
                </c:pt>
                <c:pt idx="405">
                  <c:v>1.0272866811233594</c:v>
                </c:pt>
                <c:pt idx="406">
                  <c:v>1.027437641992091</c:v>
                </c:pt>
                <c:pt idx="407">
                  <c:v>1.027437641992091</c:v>
                </c:pt>
                <c:pt idx="408">
                  <c:v>1.027437641992091</c:v>
                </c:pt>
                <c:pt idx="409">
                  <c:v>1.0274809360149124</c:v>
                </c:pt>
                <c:pt idx="410">
                  <c:v>1.0275077821691097</c:v>
                </c:pt>
                <c:pt idx="411">
                  <c:v>1.0275077821691097</c:v>
                </c:pt>
                <c:pt idx="412">
                  <c:v>1.0280768840151835</c:v>
                </c:pt>
                <c:pt idx="413">
                  <c:v>1.0280768840151835</c:v>
                </c:pt>
                <c:pt idx="414">
                  <c:v>1.0284979152938389</c:v>
                </c:pt>
                <c:pt idx="415">
                  <c:v>1.0284979152938389</c:v>
                </c:pt>
                <c:pt idx="416">
                  <c:v>1.0288760019241696</c:v>
                </c:pt>
                <c:pt idx="417">
                  <c:v>1.0291104184234718</c:v>
                </c:pt>
                <c:pt idx="418">
                  <c:v>1.0292182197871556</c:v>
                </c:pt>
                <c:pt idx="419">
                  <c:v>1.0292294801320319</c:v>
                </c:pt>
                <c:pt idx="420">
                  <c:v>1.0293084236144459</c:v>
                </c:pt>
                <c:pt idx="421">
                  <c:v>1.0293779718284839</c:v>
                </c:pt>
                <c:pt idx="422">
                  <c:v>1.0294430542984161</c:v>
                </c:pt>
                <c:pt idx="423">
                  <c:v>1.0294430542984161</c:v>
                </c:pt>
                <c:pt idx="424">
                  <c:v>1.029547111632745</c:v>
                </c:pt>
                <c:pt idx="425">
                  <c:v>1.0296284666963862</c:v>
                </c:pt>
                <c:pt idx="426">
                  <c:v>1.0296826431236057</c:v>
                </c:pt>
                <c:pt idx="427">
                  <c:v>1.0297637342111314</c:v>
                </c:pt>
                <c:pt idx="428">
                  <c:v>1.0297637342111314</c:v>
                </c:pt>
                <c:pt idx="429">
                  <c:v>1.0298489771106532</c:v>
                </c:pt>
                <c:pt idx="430">
                  <c:v>1.0298689401453109</c:v>
                </c:pt>
                <c:pt idx="431">
                  <c:v>1.0301392541253154</c:v>
                </c:pt>
                <c:pt idx="432">
                  <c:v>1.0302646717685215</c:v>
                </c:pt>
                <c:pt idx="433">
                  <c:v>1.0302646717685215</c:v>
                </c:pt>
                <c:pt idx="434">
                  <c:v>1.0303757988219324</c:v>
                </c:pt>
                <c:pt idx="435">
                  <c:v>1.0305393547194273</c:v>
                </c:pt>
                <c:pt idx="436">
                  <c:v>1.0305393547194273</c:v>
                </c:pt>
                <c:pt idx="437">
                  <c:v>1.0305856519053895</c:v>
                </c:pt>
                <c:pt idx="438">
                  <c:v>1.030819157764125</c:v>
                </c:pt>
                <c:pt idx="439">
                  <c:v>1.0309269119964906</c:v>
                </c:pt>
                <c:pt idx="440">
                  <c:v>1.0311545790464827</c:v>
                </c:pt>
                <c:pt idx="441">
                  <c:v>1.0312325711051868</c:v>
                </c:pt>
                <c:pt idx="442">
                  <c:v>1.0313725630618948</c:v>
                </c:pt>
                <c:pt idx="443">
                  <c:v>1.0314644289501267</c:v>
                </c:pt>
                <c:pt idx="444">
                  <c:v>1.0315013619319739</c:v>
                </c:pt>
                <c:pt idx="445">
                  <c:v>1.0315013619319739</c:v>
                </c:pt>
                <c:pt idx="446">
                  <c:v>1.0320201168112886</c:v>
                </c:pt>
                <c:pt idx="447">
                  <c:v>1.0321609286144047</c:v>
                </c:pt>
                <c:pt idx="448">
                  <c:v>1.0323483135618687</c:v>
                </c:pt>
                <c:pt idx="449">
                  <c:v>1.0323483135618687</c:v>
                </c:pt>
                <c:pt idx="450">
                  <c:v>1.0323933529927904</c:v>
                </c:pt>
                <c:pt idx="451">
                  <c:v>1.0323933529927904</c:v>
                </c:pt>
                <c:pt idx="452">
                  <c:v>1.0323933529927904</c:v>
                </c:pt>
                <c:pt idx="453">
                  <c:v>1.0326944738602162</c:v>
                </c:pt>
                <c:pt idx="454">
                  <c:v>1.0328174147593008</c:v>
                </c:pt>
                <c:pt idx="455">
                  <c:v>1.0332291858445366</c:v>
                </c:pt>
                <c:pt idx="456">
                  <c:v>1.0335405663078729</c:v>
                </c:pt>
                <c:pt idx="457">
                  <c:v>1.0336379461656418</c:v>
                </c:pt>
                <c:pt idx="458">
                  <c:v>1.0337188454403055</c:v>
                </c:pt>
                <c:pt idx="459">
                  <c:v>1.0337416699714166</c:v>
                </c:pt>
                <c:pt idx="460">
                  <c:v>1.0338217978246302</c:v>
                </c:pt>
                <c:pt idx="461">
                  <c:v>1.0338217978246302</c:v>
                </c:pt>
                <c:pt idx="462">
                  <c:v>1.0340624291174598</c:v>
                </c:pt>
                <c:pt idx="463">
                  <c:v>1.0342651748331702</c:v>
                </c:pt>
                <c:pt idx="464">
                  <c:v>1.0342840660763235</c:v>
                </c:pt>
                <c:pt idx="465">
                  <c:v>1.0346064827461545</c:v>
                </c:pt>
                <c:pt idx="466">
                  <c:v>1.0346064827461545</c:v>
                </c:pt>
                <c:pt idx="467">
                  <c:v>1.0352275171563445</c:v>
                </c:pt>
                <c:pt idx="468">
                  <c:v>1.0352290731400844</c:v>
                </c:pt>
                <c:pt idx="469">
                  <c:v>1.0352290731400844</c:v>
                </c:pt>
                <c:pt idx="470">
                  <c:v>1.0353660993298277</c:v>
                </c:pt>
                <c:pt idx="471">
                  <c:v>1.0353660993298277</c:v>
                </c:pt>
                <c:pt idx="472">
                  <c:v>1.0353835043470079</c:v>
                </c:pt>
                <c:pt idx="473">
                  <c:v>1.0354453349244186</c:v>
                </c:pt>
                <c:pt idx="474">
                  <c:v>1.0355247551724451</c:v>
                </c:pt>
                <c:pt idx="475">
                  <c:v>1.0359413035583667</c:v>
                </c:pt>
                <c:pt idx="476">
                  <c:v>1.0359413035583667</c:v>
                </c:pt>
                <c:pt idx="477">
                  <c:v>1.0361278863522831</c:v>
                </c:pt>
                <c:pt idx="478">
                  <c:v>1.0362977991061897</c:v>
                </c:pt>
                <c:pt idx="479">
                  <c:v>1.0363258660978487</c:v>
                </c:pt>
                <c:pt idx="480">
                  <c:v>1.0368771873338998</c:v>
                </c:pt>
                <c:pt idx="481">
                  <c:v>1.03688889083895</c:v>
                </c:pt>
                <c:pt idx="482">
                  <c:v>1.0371003525268754</c:v>
                </c:pt>
                <c:pt idx="483">
                  <c:v>1.0371078769769932</c:v>
                </c:pt>
                <c:pt idx="484">
                  <c:v>1.0371583893003791</c:v>
                </c:pt>
                <c:pt idx="485">
                  <c:v>1.0372122925331597</c:v>
                </c:pt>
                <c:pt idx="486">
                  <c:v>1.0374077838975682</c:v>
                </c:pt>
                <c:pt idx="487">
                  <c:v>1.037800288052166</c:v>
                </c:pt>
                <c:pt idx="488">
                  <c:v>1.037964566208188</c:v>
                </c:pt>
                <c:pt idx="489">
                  <c:v>1.0381948917354442</c:v>
                </c:pt>
                <c:pt idx="490">
                  <c:v>1.0386283154522851</c:v>
                </c:pt>
                <c:pt idx="491">
                  <c:v>1.0386856200821881</c:v>
                </c:pt>
                <c:pt idx="492">
                  <c:v>1.0387009277796166</c:v>
                </c:pt>
                <c:pt idx="493">
                  <c:v>1.0387353946438393</c:v>
                </c:pt>
                <c:pt idx="494">
                  <c:v>1.0387727248188054</c:v>
                </c:pt>
                <c:pt idx="495">
                  <c:v>1.0387727248188054</c:v>
                </c:pt>
                <c:pt idx="496">
                  <c:v>1.0390709453202165</c:v>
                </c:pt>
                <c:pt idx="497">
                  <c:v>1.0393425541488741</c:v>
                </c:pt>
                <c:pt idx="498">
                  <c:v>1.0395172744894243</c:v>
                </c:pt>
                <c:pt idx="499">
                  <c:v>1.0395514180230814</c:v>
                </c:pt>
                <c:pt idx="500">
                  <c:v>1.0396311532139901</c:v>
                </c:pt>
                <c:pt idx="501">
                  <c:v>1.0400586183730891</c:v>
                </c:pt>
                <c:pt idx="502">
                  <c:v>1.0402556545366464</c:v>
                </c:pt>
                <c:pt idx="503">
                  <c:v>1.0403572080407397</c:v>
                </c:pt>
                <c:pt idx="504">
                  <c:v>1.0404384365017429</c:v>
                </c:pt>
                <c:pt idx="505">
                  <c:v>1.0405631475209418</c:v>
                </c:pt>
                <c:pt idx="506">
                  <c:v>1.0405913300348941</c:v>
                </c:pt>
                <c:pt idx="507">
                  <c:v>1.0409106683075069</c:v>
                </c:pt>
                <c:pt idx="508">
                  <c:v>1.0412022185591892</c:v>
                </c:pt>
                <c:pt idx="509">
                  <c:v>1.0423332839553556</c:v>
                </c:pt>
                <c:pt idx="510">
                  <c:v>1.0426474984383083</c:v>
                </c:pt>
                <c:pt idx="511">
                  <c:v>1.0426474984383083</c:v>
                </c:pt>
                <c:pt idx="512">
                  <c:v>1.042678842279765</c:v>
                </c:pt>
                <c:pt idx="513">
                  <c:v>1.042678842279765</c:v>
                </c:pt>
                <c:pt idx="514">
                  <c:v>1.0426838695252958</c:v>
                </c:pt>
                <c:pt idx="515">
                  <c:v>1.0426838695252958</c:v>
                </c:pt>
                <c:pt idx="516">
                  <c:v>1.0426838695252958</c:v>
                </c:pt>
                <c:pt idx="517">
                  <c:v>1.0427064639862496</c:v>
                </c:pt>
                <c:pt idx="518">
                  <c:v>1.0427064639862496</c:v>
                </c:pt>
                <c:pt idx="519">
                  <c:v>1.0428501889266102</c:v>
                </c:pt>
                <c:pt idx="520">
                  <c:v>1.0428639878261499</c:v>
                </c:pt>
                <c:pt idx="521">
                  <c:v>1.0428942652493298</c:v>
                </c:pt>
                <c:pt idx="522">
                  <c:v>1.0434370723096476</c:v>
                </c:pt>
                <c:pt idx="523">
                  <c:v>1.0437375727849922</c:v>
                </c:pt>
                <c:pt idx="524">
                  <c:v>1.0437375727849922</c:v>
                </c:pt>
                <c:pt idx="525">
                  <c:v>1.0441374212330035</c:v>
                </c:pt>
                <c:pt idx="526">
                  <c:v>1.0441374212330035</c:v>
                </c:pt>
                <c:pt idx="527">
                  <c:v>1.0444664954420688</c:v>
                </c:pt>
                <c:pt idx="528">
                  <c:v>1.0444664954420688</c:v>
                </c:pt>
                <c:pt idx="529">
                  <c:v>1.0444746828911995</c:v>
                </c:pt>
                <c:pt idx="530">
                  <c:v>1.0444891169491879</c:v>
                </c:pt>
                <c:pt idx="531">
                  <c:v>1.0447960636111966</c:v>
                </c:pt>
                <c:pt idx="532">
                  <c:v>1.0448322321643848</c:v>
                </c:pt>
                <c:pt idx="533">
                  <c:v>1.044970096039509</c:v>
                </c:pt>
                <c:pt idx="534">
                  <c:v>1.0451138036566565</c:v>
                </c:pt>
                <c:pt idx="535">
                  <c:v>1.0451950030545201</c:v>
                </c:pt>
                <c:pt idx="536">
                  <c:v>1.0452275902135688</c:v>
                </c:pt>
                <c:pt idx="537">
                  <c:v>1.0453337015557396</c:v>
                </c:pt>
                <c:pt idx="538">
                  <c:v>1.0453671962551458</c:v>
                </c:pt>
                <c:pt idx="539">
                  <c:v>1.0453671962551458</c:v>
                </c:pt>
                <c:pt idx="540">
                  <c:v>1.0454859547218536</c:v>
                </c:pt>
                <c:pt idx="541">
                  <c:v>1.0456304358339066</c:v>
                </c:pt>
                <c:pt idx="542">
                  <c:v>1.0457784002566166</c:v>
                </c:pt>
                <c:pt idx="543">
                  <c:v>1.0462691574342489</c:v>
                </c:pt>
                <c:pt idx="544">
                  <c:v>1.0462936558439506</c:v>
                </c:pt>
                <c:pt idx="545">
                  <c:v>1.0465470156785999</c:v>
                </c:pt>
                <c:pt idx="546">
                  <c:v>1.0466024971352761</c:v>
                </c:pt>
                <c:pt idx="547">
                  <c:v>1.0468567686006547</c:v>
                </c:pt>
                <c:pt idx="548">
                  <c:v>1.0476307892847279</c:v>
                </c:pt>
                <c:pt idx="549">
                  <c:v>1.0476772072052773</c:v>
                </c:pt>
                <c:pt idx="550">
                  <c:v>1.047760306346573</c:v>
                </c:pt>
                <c:pt idx="551">
                  <c:v>1.047760306346573</c:v>
                </c:pt>
                <c:pt idx="552">
                  <c:v>1.047760306346573</c:v>
                </c:pt>
                <c:pt idx="553">
                  <c:v>1.047760306346573</c:v>
                </c:pt>
                <c:pt idx="554">
                  <c:v>1.0479224190035858</c:v>
                </c:pt>
                <c:pt idx="555">
                  <c:v>1.048147961441704</c:v>
                </c:pt>
                <c:pt idx="556">
                  <c:v>1.0484242136761139</c:v>
                </c:pt>
                <c:pt idx="557">
                  <c:v>1.0488800654750152</c:v>
                </c:pt>
                <c:pt idx="558">
                  <c:v>1.0489059550318127</c:v>
                </c:pt>
                <c:pt idx="559">
                  <c:v>1.0497897003207137</c:v>
                </c:pt>
                <c:pt idx="560">
                  <c:v>1.0498119826005379</c:v>
                </c:pt>
                <c:pt idx="561">
                  <c:v>1.0498119826005379</c:v>
                </c:pt>
                <c:pt idx="562">
                  <c:v>1.0498166428739506</c:v>
                </c:pt>
                <c:pt idx="563">
                  <c:v>1.0499796994777737</c:v>
                </c:pt>
                <c:pt idx="564">
                  <c:v>1.050356399225747</c:v>
                </c:pt>
                <c:pt idx="565">
                  <c:v>1.050356399225747</c:v>
                </c:pt>
                <c:pt idx="566">
                  <c:v>1.0514305775831605</c:v>
                </c:pt>
                <c:pt idx="567">
                  <c:v>1.0514305775831605</c:v>
                </c:pt>
                <c:pt idx="568">
                  <c:v>1.0515175054589725</c:v>
                </c:pt>
                <c:pt idx="569">
                  <c:v>1.0515175054589725</c:v>
                </c:pt>
                <c:pt idx="570">
                  <c:v>1.0515244127540759</c:v>
                </c:pt>
                <c:pt idx="571">
                  <c:v>1.0515349389043069</c:v>
                </c:pt>
                <c:pt idx="572">
                  <c:v>1.0517630236337232</c:v>
                </c:pt>
                <c:pt idx="573">
                  <c:v>1.0518348244337372</c:v>
                </c:pt>
                <c:pt idx="574">
                  <c:v>1.0522869966401704</c:v>
                </c:pt>
                <c:pt idx="575">
                  <c:v>1.0524081679868857</c:v>
                </c:pt>
                <c:pt idx="576">
                  <c:v>1.0524081679868857</c:v>
                </c:pt>
                <c:pt idx="577">
                  <c:v>1.0526161609912323</c:v>
                </c:pt>
                <c:pt idx="578">
                  <c:v>1.0528010390673606</c:v>
                </c:pt>
                <c:pt idx="579">
                  <c:v>1.0528819981233584</c:v>
                </c:pt>
                <c:pt idx="580">
                  <c:v>1.0529850315057028</c:v>
                </c:pt>
                <c:pt idx="581">
                  <c:v>1.0532221186857627</c:v>
                </c:pt>
                <c:pt idx="582">
                  <c:v>1.0544410129686905</c:v>
                </c:pt>
                <c:pt idx="583">
                  <c:v>1.0545246485981783</c:v>
                </c:pt>
                <c:pt idx="584">
                  <c:v>1.0545258991001776</c:v>
                </c:pt>
                <c:pt idx="585">
                  <c:v>1.0545530307611719</c:v>
                </c:pt>
                <c:pt idx="586">
                  <c:v>1.0549648896322406</c:v>
                </c:pt>
                <c:pt idx="587">
                  <c:v>1.0552807202320973</c:v>
                </c:pt>
                <c:pt idx="588">
                  <c:v>1.0553846188647358</c:v>
                </c:pt>
                <c:pt idx="589">
                  <c:v>1.0553846188647358</c:v>
                </c:pt>
                <c:pt idx="590">
                  <c:v>1.0553846188647358</c:v>
                </c:pt>
                <c:pt idx="591">
                  <c:v>1.0555127730313394</c:v>
                </c:pt>
                <c:pt idx="592">
                  <c:v>1.0556037837595558</c:v>
                </c:pt>
                <c:pt idx="593">
                  <c:v>1.0560706207043258</c:v>
                </c:pt>
                <c:pt idx="594">
                  <c:v>1.0564417762389084</c:v>
                </c:pt>
                <c:pt idx="595">
                  <c:v>1.0565502078267843</c:v>
                </c:pt>
                <c:pt idx="596">
                  <c:v>1.0565502078267843</c:v>
                </c:pt>
                <c:pt idx="597">
                  <c:v>1.0566257052562109</c:v>
                </c:pt>
                <c:pt idx="598">
                  <c:v>1.0567738881604354</c:v>
                </c:pt>
                <c:pt idx="599">
                  <c:v>1.0568671472111959</c:v>
                </c:pt>
                <c:pt idx="600">
                  <c:v>1.0570927492235807</c:v>
                </c:pt>
                <c:pt idx="601">
                  <c:v>1.0570927492235809</c:v>
                </c:pt>
                <c:pt idx="602">
                  <c:v>1.057217602607136</c:v>
                </c:pt>
                <c:pt idx="603">
                  <c:v>1.0572360353024346</c:v>
                </c:pt>
                <c:pt idx="604">
                  <c:v>1.0572831415922426</c:v>
                </c:pt>
                <c:pt idx="605">
                  <c:v>1.0576851532574383</c:v>
                </c:pt>
                <c:pt idx="606">
                  <c:v>1.0577662793336997</c:v>
                </c:pt>
                <c:pt idx="607">
                  <c:v>1.0584920133428706</c:v>
                </c:pt>
                <c:pt idx="608">
                  <c:v>1.0585327049896054</c:v>
                </c:pt>
                <c:pt idx="609">
                  <c:v>1.0587723543861234</c:v>
                </c:pt>
                <c:pt idx="610">
                  <c:v>1.0591024047734459</c:v>
                </c:pt>
                <c:pt idx="611">
                  <c:v>1.0591024047734459</c:v>
                </c:pt>
                <c:pt idx="612">
                  <c:v>1.0591024047734459</c:v>
                </c:pt>
                <c:pt idx="613">
                  <c:v>1.0591274884433348</c:v>
                </c:pt>
                <c:pt idx="614">
                  <c:v>1.0598855572096009</c:v>
                </c:pt>
                <c:pt idx="615">
                  <c:v>1.0600184743739045</c:v>
                </c:pt>
                <c:pt idx="616">
                  <c:v>1.0600184743739045</c:v>
                </c:pt>
                <c:pt idx="617">
                  <c:v>1.0605735497259947</c:v>
                </c:pt>
                <c:pt idx="618">
                  <c:v>1.0608437101715662</c:v>
                </c:pt>
                <c:pt idx="619">
                  <c:v>1.0608437101715662</c:v>
                </c:pt>
                <c:pt idx="620">
                  <c:v>1.0609130516956939</c:v>
                </c:pt>
                <c:pt idx="621">
                  <c:v>1.0609509139933808</c:v>
                </c:pt>
                <c:pt idx="622">
                  <c:v>1.0609509139933808</c:v>
                </c:pt>
                <c:pt idx="623">
                  <c:v>1.0610451473728217</c:v>
                </c:pt>
                <c:pt idx="624">
                  <c:v>1.061102533941181</c:v>
                </c:pt>
                <c:pt idx="625">
                  <c:v>1.0611519081432517</c:v>
                </c:pt>
                <c:pt idx="626">
                  <c:v>1.061300315846103</c:v>
                </c:pt>
                <c:pt idx="627">
                  <c:v>1.0614257841844981</c:v>
                </c:pt>
                <c:pt idx="628">
                  <c:v>1.0614257841844981</c:v>
                </c:pt>
                <c:pt idx="629">
                  <c:v>1.0614257841844983</c:v>
                </c:pt>
                <c:pt idx="630">
                  <c:v>1.0618640157115793</c:v>
                </c:pt>
                <c:pt idx="631">
                  <c:v>1.0619443304988403</c:v>
                </c:pt>
                <c:pt idx="632">
                  <c:v>1.0620313635602492</c:v>
                </c:pt>
                <c:pt idx="633">
                  <c:v>1.0620313635602492</c:v>
                </c:pt>
                <c:pt idx="634">
                  <c:v>1.0620313635602492</c:v>
                </c:pt>
                <c:pt idx="635">
                  <c:v>1.0627017937561052</c:v>
                </c:pt>
                <c:pt idx="636">
                  <c:v>1.0629691508785633</c:v>
                </c:pt>
                <c:pt idx="637">
                  <c:v>1.0629691508785633</c:v>
                </c:pt>
                <c:pt idx="638">
                  <c:v>1.0631253553241189</c:v>
                </c:pt>
                <c:pt idx="639">
                  <c:v>1.0635919964226057</c:v>
                </c:pt>
                <c:pt idx="640">
                  <c:v>1.063731685585648</c:v>
                </c:pt>
                <c:pt idx="641">
                  <c:v>1.0639644812789384</c:v>
                </c:pt>
                <c:pt idx="642">
                  <c:v>1.0639644812789384</c:v>
                </c:pt>
                <c:pt idx="643">
                  <c:v>1.0641561113113187</c:v>
                </c:pt>
                <c:pt idx="644">
                  <c:v>1.0641561113113187</c:v>
                </c:pt>
                <c:pt idx="645">
                  <c:v>1.0641644191050605</c:v>
                </c:pt>
                <c:pt idx="646">
                  <c:v>1.0642228178385134</c:v>
                </c:pt>
                <c:pt idx="647">
                  <c:v>1.064397233007095</c:v>
                </c:pt>
                <c:pt idx="648">
                  <c:v>1.0649291678167307</c:v>
                </c:pt>
                <c:pt idx="649">
                  <c:v>1.0649291678167307</c:v>
                </c:pt>
                <c:pt idx="650">
                  <c:v>1.0656029275416627</c:v>
                </c:pt>
                <c:pt idx="651">
                  <c:v>1.06578352320076</c:v>
                </c:pt>
                <c:pt idx="652">
                  <c:v>1.0658676335888608</c:v>
                </c:pt>
                <c:pt idx="653">
                  <c:v>1.0661598298816506</c:v>
                </c:pt>
                <c:pt idx="654">
                  <c:v>1.0666346559702566</c:v>
                </c:pt>
                <c:pt idx="655">
                  <c:v>1.0666346559702566</c:v>
                </c:pt>
                <c:pt idx="656">
                  <c:v>1.0667127242533456</c:v>
                </c:pt>
                <c:pt idx="657">
                  <c:v>1.0671073769454855</c:v>
                </c:pt>
                <c:pt idx="658">
                  <c:v>1.0675281032893447</c:v>
                </c:pt>
                <c:pt idx="659">
                  <c:v>1.0676262436634183</c:v>
                </c:pt>
                <c:pt idx="660">
                  <c:v>1.0678596630567565</c:v>
                </c:pt>
                <c:pt idx="661">
                  <c:v>1.0678596630567565</c:v>
                </c:pt>
                <c:pt idx="662">
                  <c:v>1.0681993995888659</c:v>
                </c:pt>
                <c:pt idx="663">
                  <c:v>1.0681993995888659</c:v>
                </c:pt>
                <c:pt idx="664">
                  <c:v>1.0685366051006806</c:v>
                </c:pt>
                <c:pt idx="665">
                  <c:v>1.0685366051006806</c:v>
                </c:pt>
                <c:pt idx="666">
                  <c:v>1.068603104193387</c:v>
                </c:pt>
                <c:pt idx="667">
                  <c:v>1.0689566623160649</c:v>
                </c:pt>
                <c:pt idx="668">
                  <c:v>1.0699487593040182</c:v>
                </c:pt>
                <c:pt idx="669">
                  <c:v>1.0700861501834242</c:v>
                </c:pt>
                <c:pt idx="670">
                  <c:v>1.0703390122768088</c:v>
                </c:pt>
                <c:pt idx="671">
                  <c:v>1.0704914900642521</c:v>
                </c:pt>
                <c:pt idx="672">
                  <c:v>1.0705478186200645</c:v>
                </c:pt>
                <c:pt idx="673">
                  <c:v>1.0707354083974898</c:v>
                </c:pt>
                <c:pt idx="674">
                  <c:v>1.07073540839749</c:v>
                </c:pt>
                <c:pt idx="675">
                  <c:v>1.0708611011428386</c:v>
                </c:pt>
                <c:pt idx="676">
                  <c:v>1.0708611011428386</c:v>
                </c:pt>
                <c:pt idx="677">
                  <c:v>1.0710934420912384</c:v>
                </c:pt>
                <c:pt idx="678">
                  <c:v>1.0720519500350134</c:v>
                </c:pt>
                <c:pt idx="679">
                  <c:v>1.0726470288212131</c:v>
                </c:pt>
                <c:pt idx="680">
                  <c:v>1.0726470288212131</c:v>
                </c:pt>
                <c:pt idx="681">
                  <c:v>1.0729635329886755</c:v>
                </c:pt>
                <c:pt idx="682">
                  <c:v>1.0735323835939121</c:v>
                </c:pt>
                <c:pt idx="683">
                  <c:v>1.0735518131467441</c:v>
                </c:pt>
                <c:pt idx="684">
                  <c:v>1.0740657753915623</c:v>
                </c:pt>
                <c:pt idx="685">
                  <c:v>1.074094865287522</c:v>
                </c:pt>
                <c:pt idx="686">
                  <c:v>1.0745838121474696</c:v>
                </c:pt>
                <c:pt idx="687">
                  <c:v>1.0749972771589917</c:v>
                </c:pt>
                <c:pt idx="688">
                  <c:v>1.0752272076928862</c:v>
                </c:pt>
                <c:pt idx="689">
                  <c:v>1.0754208662484599</c:v>
                </c:pt>
                <c:pt idx="690">
                  <c:v>1.0768960347810324</c:v>
                </c:pt>
                <c:pt idx="691">
                  <c:v>1.0779160943376349</c:v>
                </c:pt>
                <c:pt idx="692">
                  <c:v>1.0786489211497567</c:v>
                </c:pt>
                <c:pt idx="693">
                  <c:v>1.0786489211497567</c:v>
                </c:pt>
                <c:pt idx="694">
                  <c:v>1.0788467610693915</c:v>
                </c:pt>
                <c:pt idx="695">
                  <c:v>1.0795146719983186</c:v>
                </c:pt>
                <c:pt idx="696">
                  <c:v>1.0795146719983186</c:v>
                </c:pt>
                <c:pt idx="697">
                  <c:v>1.0806946917813638</c:v>
                </c:pt>
                <c:pt idx="698">
                  <c:v>1.0807673113049858</c:v>
                </c:pt>
                <c:pt idx="699">
                  <c:v>1.0821450908882804</c:v>
                </c:pt>
                <c:pt idx="700">
                  <c:v>1.0827274988020437</c:v>
                </c:pt>
                <c:pt idx="701">
                  <c:v>1.0827274988020437</c:v>
                </c:pt>
                <c:pt idx="702">
                  <c:v>1.082747275227806</c:v>
                </c:pt>
                <c:pt idx="703">
                  <c:v>1.082747275227806</c:v>
                </c:pt>
                <c:pt idx="704">
                  <c:v>1.082747275227806</c:v>
                </c:pt>
                <c:pt idx="705">
                  <c:v>1.086800710169435</c:v>
                </c:pt>
                <c:pt idx="706">
                  <c:v>1.086800710169435</c:v>
                </c:pt>
                <c:pt idx="707">
                  <c:v>1.086816099325411</c:v>
                </c:pt>
                <c:pt idx="708">
                  <c:v>1.086816099325411</c:v>
                </c:pt>
                <c:pt idx="709">
                  <c:v>1.0869856576492618</c:v>
                </c:pt>
                <c:pt idx="710">
                  <c:v>1.0870118451496087</c:v>
                </c:pt>
                <c:pt idx="711">
                  <c:v>1.0875720877134738</c:v>
                </c:pt>
                <c:pt idx="712">
                  <c:v>1.0875720877134738</c:v>
                </c:pt>
                <c:pt idx="713">
                  <c:v>1.0875720877134738</c:v>
                </c:pt>
                <c:pt idx="714">
                  <c:v>1.08931041531961</c:v>
                </c:pt>
                <c:pt idx="715">
                  <c:v>1.08931041531961</c:v>
                </c:pt>
                <c:pt idx="716">
                  <c:v>1.0921345178890063</c:v>
                </c:pt>
                <c:pt idx="717">
                  <c:v>1.0926518028089673</c:v>
                </c:pt>
                <c:pt idx="718">
                  <c:v>1.0927701738190825</c:v>
                </c:pt>
                <c:pt idx="719">
                  <c:v>1.0928015724455205</c:v>
                </c:pt>
                <c:pt idx="720">
                  <c:v>1.0928817029739317</c:v>
                </c:pt>
                <c:pt idx="721">
                  <c:v>1.0928817029739317</c:v>
                </c:pt>
                <c:pt idx="722">
                  <c:v>1.0950287590863303</c:v>
                </c:pt>
                <c:pt idx="723">
                  <c:v>1.0952591593764389</c:v>
                </c:pt>
                <c:pt idx="724">
                  <c:v>1.0952832759313529</c:v>
                </c:pt>
                <c:pt idx="725">
                  <c:v>1.0973544102777766</c:v>
                </c:pt>
                <c:pt idx="726">
                  <c:v>1.0981520507506823</c:v>
                </c:pt>
                <c:pt idx="727">
                  <c:v>1.0981520507506823</c:v>
                </c:pt>
                <c:pt idx="728">
                  <c:v>1.100648302365731</c:v>
                </c:pt>
                <c:pt idx="729">
                  <c:v>1.1023245074669186</c:v>
                </c:pt>
                <c:pt idx="730">
                  <c:v>1.1023245074669186</c:v>
                </c:pt>
                <c:pt idx="731">
                  <c:v>1.1024032691414498</c:v>
                </c:pt>
                <c:pt idx="732">
                  <c:v>1.1039056379698613</c:v>
                </c:pt>
                <c:pt idx="733">
                  <c:v>1.1042715329199004</c:v>
                </c:pt>
                <c:pt idx="734">
                  <c:v>1.1042715329199004</c:v>
                </c:pt>
                <c:pt idx="735">
                  <c:v>1.1048014387724658</c:v>
                </c:pt>
                <c:pt idx="736">
                  <c:v>1.1048014387724658</c:v>
                </c:pt>
                <c:pt idx="737">
                  <c:v>1.1094188155454401</c:v>
                </c:pt>
                <c:pt idx="738">
                  <c:v>1.1152189790581326</c:v>
                </c:pt>
                <c:pt idx="739">
                  <c:v>1.1164964498048575</c:v>
                </c:pt>
                <c:pt idx="740">
                  <c:v>1.1164964498048575</c:v>
                </c:pt>
                <c:pt idx="741">
                  <c:v>1.1205492043785901</c:v>
                </c:pt>
                <c:pt idx="742">
                  <c:v>1.1222491930113214</c:v>
                </c:pt>
                <c:pt idx="743">
                  <c:v>1.1260804678476712</c:v>
                </c:pt>
                <c:pt idx="744">
                  <c:v>1.1285301448902436</c:v>
                </c:pt>
                <c:pt idx="745">
                  <c:v>1.1400958494381608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5508736"/>
        <c:axId val="113025600"/>
      </c:lineChart>
      <c:catAx>
        <c:axId val="115508736"/>
        <c:scaling>
          <c:orientation val="minMax"/>
        </c:scaling>
        <c:delete val="1"/>
        <c:axPos val="b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sorted</a:t>
                </a:r>
                <a:r>
                  <a:rPr lang="en-US" sz="1200" baseline="0" dirty="0"/>
                  <a:t> four-program workloads </a:t>
                </a:r>
              </a:p>
              <a:p>
                <a:pPr>
                  <a:defRPr sz="1200"/>
                </a:pPr>
                <a:r>
                  <a:rPr lang="en-US" sz="1200" baseline="0" dirty="0"/>
                  <a:t>(</a:t>
                </a:r>
                <a:r>
                  <a:rPr lang="en-US" sz="1200" baseline="0" dirty="0" smtClean="0"/>
                  <a:t>3 Big 1 Small)</a:t>
                </a:r>
                <a:endParaRPr lang="en-US" sz="1200" dirty="0"/>
              </a:p>
            </c:rich>
          </c:tx>
          <c:layout/>
          <c:overlay val="0"/>
        </c:title>
        <c:majorTickMark val="out"/>
        <c:minorTickMark val="none"/>
        <c:tickLblPos val="nextTo"/>
        <c:crossAx val="113025600"/>
        <c:crosses val="autoZero"/>
        <c:auto val="1"/>
        <c:lblAlgn val="ctr"/>
        <c:lblOffset val="100"/>
        <c:noMultiLvlLbl val="0"/>
      </c:catAx>
      <c:valAx>
        <c:axId val="113025600"/>
        <c:scaling>
          <c:orientation val="minMax"/>
          <c:max val="1.3"/>
          <c:min val="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normalized STP </a:t>
                </a:r>
                <a:endParaRPr lang="en-US" sz="1200" dirty="0" smtClean="0"/>
              </a:p>
              <a:p>
                <a:pPr>
                  <a:defRPr sz="1200"/>
                </a:pPr>
                <a:r>
                  <a:rPr lang="en-US" sz="1200" dirty="0" smtClean="0"/>
                  <a:t>(</a:t>
                </a:r>
                <a:r>
                  <a:rPr lang="en-US" sz="1200" dirty="0"/>
                  <a:t>to worst-case)</a:t>
                </a:r>
              </a:p>
            </c:rich>
          </c:tx>
          <c:layout/>
          <c:overlay val="0"/>
        </c:title>
        <c:numFmt formatCode="0%" sourceLinked="0"/>
        <c:majorTickMark val="out"/>
        <c:minorTickMark val="none"/>
        <c:tickLblPos val="nextTo"/>
        <c:crossAx val="1155087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9234471277148372"/>
          <c:y val="8.5433111523770242E-2"/>
          <c:w val="0.36724545958294996"/>
          <c:h val="0.27951071428571428"/>
        </c:manualLayout>
      </c:layout>
      <c:overlay val="0"/>
      <c:spPr>
        <a:solidFill>
          <a:schemeClr val="bg1"/>
        </a:solidFill>
        <a:ln>
          <a:solidFill>
            <a:schemeClr val="tx1">
              <a:lumMod val="95000"/>
              <a:lumOff val="5000"/>
            </a:schemeClr>
          </a:solidFill>
        </a:ln>
      </c:spPr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dirty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FF80D4D-69CB-433D-95E7-E0ED7B6C40CB}" type="datetimeFigureOut">
              <a:rPr lang="en-US"/>
              <a:pPr/>
              <a:t>6/11/2012</a:t>
            </a:fld>
            <a:endParaRPr lang="en-US"/>
          </a:p>
        </p:txBody>
      </p:sp>
      <p:sp>
        <p:nvSpPr>
          <p:cNvPr id="833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dirty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33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A80904-919E-48AE-BB2F-6C0995EA49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89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27A0C64-30EB-4CBC-8CBA-B167ACBDC675}" type="datetimeFigureOut">
              <a:rPr lang="en-US"/>
              <a:pPr/>
              <a:t>6/11/2012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 dirty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EDF43CE6-9CF3-45D2-A61A-28B9B1AF2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785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103A1C-7208-4271-B545-5CAF816A1D17}" type="slidenum">
              <a:rPr lang="en-US"/>
              <a:pPr/>
              <a:t>1</a:t>
            </a:fld>
            <a:endParaRPr lang="en-US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r>
              <a:rPr lang="en-US" dirty="0" smtClean="0"/>
              <a:t>MI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057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584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05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significant part of prior art uses this insight to base scheduling decision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3913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title shorter, but say the same thing</a:t>
            </a:r>
          </a:p>
          <a:p>
            <a:endParaRPr lang="en-US" dirty="0" smtClean="0"/>
          </a:p>
          <a:p>
            <a:r>
              <a:rPr lang="en-US" dirty="0" smtClean="0"/>
              <a:t>Add graph from last slide with arrows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25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Unlike prior art that looks</a:t>
            </a:r>
            <a:r>
              <a:rPr lang="en-US" baseline="0" dirty="0" smtClean="0"/>
              <a:t> at memory-intensity alone</a:t>
            </a:r>
            <a:r>
              <a:rPr lang="en-US" dirty="0" smtClean="0"/>
              <a:t>, we do</a:t>
            </a:r>
            <a:r>
              <a:rPr lang="en-US" baseline="0" dirty="0" smtClean="0"/>
              <a:t> take into account </a:t>
            </a:r>
            <a:r>
              <a:rPr lang="en-US" baseline="0" dirty="0" err="1" smtClean="0"/>
              <a:t>cpi_base</a:t>
            </a:r>
            <a:r>
              <a:rPr lang="en-US" baseline="0" dirty="0" smtClean="0"/>
              <a:t>. This graph shows that this is very important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091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r>
              <a:rPr lang="en-US" baseline="0" dirty="0" smtClean="0"/>
              <a:t> code the ILP and MLP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77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Color</a:t>
            </a:r>
            <a:r>
              <a:rPr lang="en-US" baseline="0" dirty="0" smtClean="0"/>
              <a:t> code the ILP and MLP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77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bar charts instead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43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057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F43CE6-9CF3-45D2-A61A-28B9B1AF2AC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305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Covers-01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0050"/>
            <a:ext cx="8269288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450513" y="6643688"/>
            <a:ext cx="2890837" cy="123825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dirty="0">
                <a:solidFill>
                  <a:schemeClr val="tx2"/>
                </a:solidFill>
                <a:latin typeface="Verdana" pitchFamily="34" charset="0"/>
              </a:rPr>
              <a:t>INTEL CONFIDENTIAL, FOR INTERNAL USE ONLY</a:t>
            </a:r>
          </a:p>
        </p:txBody>
      </p:sp>
      <p:pic>
        <p:nvPicPr>
          <p:cNvPr id="6" name="Picture 10" descr="intel_rgb_300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640386"/>
            <a:ext cx="678476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378240" y="4353385"/>
            <a:ext cx="4466738" cy="933589"/>
          </a:xfrm>
        </p:spPr>
        <p:txBody>
          <a:bodyPr>
            <a:spAutoFit/>
          </a:bodyPr>
          <a:lstStyle>
            <a:lvl1pPr marL="0" indent="0" algn="l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6161166" y="6495443"/>
            <a:ext cx="1965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+mn-lt"/>
              </a:rPr>
              <a:t>Intel Information Technology</a:t>
            </a:r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805" y="6413565"/>
            <a:ext cx="2895600" cy="2254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Kenzo Van Craeynest, VSSAD intern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2"/>
          </p:nvPr>
        </p:nvSpPr>
        <p:spPr>
          <a:xfrm>
            <a:off x="3134391" y="6598285"/>
            <a:ext cx="1790700" cy="2254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84007D9A-4800-43CE-BC47-0DB23F20CED3}" type="datetime1">
              <a:rPr lang="en-US" smtClean="0"/>
              <a:t>6/11/2012</a:t>
            </a:fld>
            <a:endParaRPr lang="en-US" dirty="0"/>
          </a:p>
        </p:txBody>
      </p:sp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1628774" y="6648451"/>
            <a:ext cx="1778000" cy="123825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dirty="0" smtClean="0">
                <a:solidFill>
                  <a:schemeClr val="bg1"/>
                </a:solidFill>
                <a:latin typeface="Verdana" pitchFamily="34" charset="0"/>
              </a:rPr>
              <a:t>, FOR </a:t>
            </a:r>
            <a:r>
              <a:rPr lang="en-US" sz="800" dirty="0">
                <a:solidFill>
                  <a:schemeClr val="bg1"/>
                </a:solidFill>
                <a:latin typeface="Verdana" pitchFamily="34" charset="0"/>
              </a:rPr>
              <a:t>INTERNAL USE ONLY</a:t>
            </a:r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6161166" y="6495443"/>
            <a:ext cx="1965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+mn-lt"/>
              </a:rPr>
              <a:t>Intel Information Technology</a:t>
            </a:r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805" y="6413565"/>
            <a:ext cx="2895600" cy="2254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Kenzo Van Craeynest, VSSAD intern</a:t>
            </a:r>
            <a:endParaRPr lang="en-US" dirty="0"/>
          </a:p>
        </p:txBody>
      </p:sp>
      <p:sp>
        <p:nvSpPr>
          <p:cNvPr id="4" name="Date Placeholder 5"/>
          <p:cNvSpPr>
            <a:spLocks noGrp="1"/>
          </p:cNvSpPr>
          <p:nvPr>
            <p:ph type="dt" sz="half" idx="12"/>
          </p:nvPr>
        </p:nvSpPr>
        <p:spPr>
          <a:xfrm>
            <a:off x="3134391" y="6598285"/>
            <a:ext cx="1790700" cy="2254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F8CB9E4D-8C20-425A-9060-A38B4D4BF5A2}" type="datetime1">
              <a:rPr lang="en-US" smtClean="0"/>
              <a:t>6/11/2012</a:t>
            </a:fld>
            <a:endParaRPr lang="en-US" dirty="0"/>
          </a:p>
        </p:txBody>
      </p:sp>
      <p:sp>
        <p:nvSpPr>
          <p:cNvPr id="5" name="Text Box 5"/>
          <p:cNvSpPr txBox="1">
            <a:spLocks noChangeArrowheads="1"/>
          </p:cNvSpPr>
          <p:nvPr userDrawn="1"/>
        </p:nvSpPr>
        <p:spPr bwMode="auto">
          <a:xfrm>
            <a:off x="1628774" y="6648451"/>
            <a:ext cx="1778000" cy="123825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dirty="0" smtClean="0">
                <a:solidFill>
                  <a:schemeClr val="bg1"/>
                </a:solidFill>
                <a:latin typeface="Verdana" pitchFamily="34" charset="0"/>
              </a:rPr>
              <a:t>, FOR </a:t>
            </a:r>
            <a:r>
              <a:rPr lang="en-US" sz="800" dirty="0">
                <a:solidFill>
                  <a:schemeClr val="bg1"/>
                </a:solidFill>
                <a:latin typeface="Verdana" pitchFamily="34" charset="0"/>
              </a:rPr>
              <a:t>INTERNAL USE ONLY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Intel_logo_whit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70838" y="301625"/>
            <a:ext cx="868362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1"/>
            <a:ext cx="6477000" cy="1362075"/>
          </a:xfrm>
        </p:spPr>
        <p:txBody>
          <a:bodyPr anchor="ctr"/>
          <a:lstStyle>
            <a:lvl1pPr algn="l">
              <a:lnSpc>
                <a:spcPct val="100000"/>
              </a:lnSpc>
              <a:defRPr sz="3800" b="0" cap="none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ntel_wht_rgb_3000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2613" y="2473325"/>
            <a:ext cx="28987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 with Blu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intel_rgb_3000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2613" y="2473325"/>
            <a:ext cx="2898775" cy="191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Covers-02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5600"/>
            <a:ext cx="8256588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ntel_rgb_300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63" y="6643688"/>
            <a:ext cx="2890837" cy="123825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>
                <a:solidFill>
                  <a:schemeClr val="tx2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6596063"/>
            <a:ext cx="3603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54C6959D-C371-4253-8030-921575396AF4}" type="slidenum">
              <a:rPr lang="en-US" sz="800">
                <a:solidFill>
                  <a:schemeClr val="bg2"/>
                </a:solidFill>
                <a:latin typeface="Verdana" pitchFamily="34" charset="0"/>
              </a:rPr>
              <a:pPr/>
              <a:t>‹#›</a:t>
            </a:fld>
            <a:endParaRPr lang="en-US" sz="80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379360"/>
            <a:ext cx="678476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0188" y="3264183"/>
            <a:ext cx="4343400" cy="620683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Covers-03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0063"/>
            <a:ext cx="8342313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ntel_rgb_300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63" y="6643688"/>
            <a:ext cx="2890837" cy="123825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dirty="0">
                <a:solidFill>
                  <a:schemeClr val="tx2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6596063"/>
            <a:ext cx="3603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4A074D7C-431C-43E1-BDD9-46F78EDA2714}" type="slidenum">
              <a:rPr lang="en-US" sz="800">
                <a:solidFill>
                  <a:schemeClr val="bg2"/>
                </a:solidFill>
                <a:latin typeface="Verdana" pitchFamily="34" charset="0"/>
              </a:rPr>
              <a:pPr/>
              <a:t>‹#›</a:t>
            </a:fld>
            <a:endParaRPr lang="en-US" sz="80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1" y="2797941"/>
            <a:ext cx="6754008" cy="553998"/>
          </a:xfrm>
        </p:spPr>
        <p:txBody>
          <a:bodyPr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9957" y="3750107"/>
            <a:ext cx="4343400" cy="620683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PPTCovers-04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03325"/>
            <a:ext cx="8494713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intel_rgb_3000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74013" y="301625"/>
            <a:ext cx="865187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5"/>
          <p:cNvSpPr txBox="1">
            <a:spLocks noChangeArrowheads="1"/>
          </p:cNvSpPr>
          <p:nvPr userDrawn="1"/>
        </p:nvSpPr>
        <p:spPr bwMode="auto">
          <a:xfrm>
            <a:off x="525463" y="6643688"/>
            <a:ext cx="2890837" cy="123825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>
                <a:solidFill>
                  <a:schemeClr val="tx2"/>
                </a:solidFill>
                <a:latin typeface="Verdana" pitchFamily="34" charset="0"/>
              </a:rPr>
              <a:t>INTEL CONFIDENTIAL, FOR INTERNAL USE ONLY</a:t>
            </a:r>
          </a:p>
        </p:txBody>
      </p:sp>
      <p:sp>
        <p:nvSpPr>
          <p:cNvPr id="7" name="TextBox 11"/>
          <p:cNvSpPr txBox="1">
            <a:spLocks noChangeArrowheads="1"/>
          </p:cNvSpPr>
          <p:nvPr userDrawn="1"/>
        </p:nvSpPr>
        <p:spPr bwMode="auto">
          <a:xfrm>
            <a:off x="0" y="6596063"/>
            <a:ext cx="3603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18C569DF-CF49-423A-83D4-14765F5AF64E}" type="slidenum">
              <a:rPr lang="en-US" sz="800">
                <a:solidFill>
                  <a:schemeClr val="bg2"/>
                </a:solidFill>
                <a:latin typeface="Verdana" pitchFamily="34" charset="0"/>
              </a:rPr>
              <a:pPr/>
              <a:t>‹#›</a:t>
            </a:fld>
            <a:endParaRPr lang="en-US" sz="800"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93531" y="2742967"/>
            <a:ext cx="6784760" cy="553998"/>
          </a:xfrm>
        </p:spPr>
        <p:txBody>
          <a:bodyPr wrap="none" anchor="ctr">
            <a:spAutoFit/>
          </a:bodyPr>
          <a:lstStyle>
            <a:lvl1pPr algn="l">
              <a:lnSpc>
                <a:spcPct val="100000"/>
              </a:lnSpc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altLang="ja-JP" dirty="0" smtClean="0"/>
              <a:t>Click to edit Master title style</a:t>
            </a:r>
            <a:endParaRPr lang="en-US" altLang="ja-JP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92333" y="3649814"/>
            <a:ext cx="4343400" cy="620683"/>
          </a:xfrm>
        </p:spPr>
        <p:txBody>
          <a:bodyPr>
            <a:spAutoFit/>
          </a:bodyPr>
          <a:lstStyle>
            <a:lvl1pPr marL="0" indent="0" algn="l">
              <a:lnSpc>
                <a:spcPts val="3000"/>
              </a:lnSpc>
              <a:spcBef>
                <a:spcPts val="0"/>
              </a:spcBef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 smtClean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525463" y="6643688"/>
            <a:ext cx="2890837" cy="123825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1"/>
            <a:ext cx="6477000" cy="1362075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6200" y="6553200"/>
            <a:ext cx="41592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pitchFamily="34" charset="0"/>
              </a:defRPr>
            </a:lvl1pPr>
          </a:lstStyle>
          <a:p>
            <a:fld id="{3489BA45-4EC7-44D7-8144-FD4278586FDE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5" name="TextBox 4"/>
          <p:cNvSpPr txBox="1"/>
          <p:nvPr userDrawn="1"/>
        </p:nvSpPr>
        <p:spPr>
          <a:xfrm>
            <a:off x="6965232" y="6590039"/>
            <a:ext cx="1965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+mn-lt"/>
              </a:rPr>
              <a:t>Intel Information Technology</a:t>
            </a:r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1628774" y="6648451"/>
            <a:ext cx="1778000" cy="123825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dirty="0" smtClean="0">
                <a:solidFill>
                  <a:schemeClr val="bg1"/>
                </a:solidFill>
                <a:latin typeface="Verdana" pitchFamily="34" charset="0"/>
              </a:rPr>
              <a:t>, FOR </a:t>
            </a:r>
            <a:r>
              <a:rPr lang="en-US" sz="800" dirty="0">
                <a:solidFill>
                  <a:schemeClr val="bg1"/>
                </a:solidFill>
                <a:latin typeface="Verdana" pitchFamily="34" charset="0"/>
              </a:rPr>
              <a:t>INTERNAL USE ONLY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-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63" y="6643688"/>
            <a:ext cx="2890837" cy="123825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>
                <a:solidFill>
                  <a:schemeClr val="bg1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1"/>
            <a:ext cx="4627756" cy="1362075"/>
          </a:xfrm>
        </p:spPr>
        <p:txBody>
          <a:bodyPr anchor="ctr"/>
          <a:lstStyle>
            <a:lvl1pPr algn="l">
              <a:lnSpc>
                <a:spcPct val="100000"/>
              </a:lnSpc>
              <a:defRPr sz="36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353050" y="0"/>
            <a:ext cx="3790950" cy="6858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200" y="6553200"/>
            <a:ext cx="41592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pitchFamily="34" charset="0"/>
              </a:defRPr>
            </a:lvl1pPr>
          </a:lstStyle>
          <a:p>
            <a:fld id="{A190C4A6-D49F-4841-A672-4445C26DF603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6" name="TextBox 5"/>
          <p:cNvSpPr txBox="1"/>
          <p:nvPr userDrawn="1"/>
        </p:nvSpPr>
        <p:spPr>
          <a:xfrm>
            <a:off x="3086910" y="6595636"/>
            <a:ext cx="1965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+mn-lt"/>
              </a:rPr>
              <a:t>Intel Information Technology</a:t>
            </a:r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 userDrawn="1"/>
        </p:nvSpPr>
        <p:spPr bwMode="auto">
          <a:xfrm>
            <a:off x="1628774" y="6648451"/>
            <a:ext cx="1778000" cy="123825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dirty="0" smtClean="0">
                <a:solidFill>
                  <a:schemeClr val="bg1"/>
                </a:solidFill>
                <a:latin typeface="Verdana" pitchFamily="34" charset="0"/>
              </a:rPr>
              <a:t>, FOR </a:t>
            </a:r>
            <a:r>
              <a:rPr lang="en-US" sz="800" dirty="0">
                <a:solidFill>
                  <a:schemeClr val="bg1"/>
                </a:solidFill>
                <a:latin typeface="Verdana" pitchFamily="34" charset="0"/>
              </a:rPr>
              <a:t>INTERNAL USE ONLY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-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 userDrawn="1"/>
        </p:nvSpPr>
        <p:spPr bwMode="auto">
          <a:xfrm>
            <a:off x="525463" y="6643688"/>
            <a:ext cx="2890837" cy="123825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>
                <a:solidFill>
                  <a:schemeClr val="bg1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62466" y="584201"/>
            <a:ext cx="4627756" cy="1362075"/>
          </a:xfrm>
        </p:spPr>
        <p:txBody>
          <a:bodyPr anchor="ctr"/>
          <a:lstStyle>
            <a:lvl1pPr algn="l">
              <a:lnSpc>
                <a:spcPct val="100000"/>
              </a:lnSpc>
              <a:defRPr sz="3200" b="0" cap="none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76200" y="6553200"/>
            <a:ext cx="415925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800">
                <a:solidFill>
                  <a:schemeClr val="bg1"/>
                </a:solidFill>
                <a:latin typeface="Neo Sans Intel Light" pitchFamily="34" charset="0"/>
              </a:defRPr>
            </a:lvl1pPr>
          </a:lstStyle>
          <a:p>
            <a:fld id="{3D2215BE-103A-4695-B65E-4CA253CB6EC4}" type="slidenum">
              <a:rPr lang="ja-JP" altLang="en-US"/>
              <a:pPr/>
              <a:t>‹#›</a:t>
            </a:fld>
            <a:endParaRPr lang="en-US" altLang="ja-JP"/>
          </a:p>
        </p:txBody>
      </p:sp>
      <p:sp>
        <p:nvSpPr>
          <p:cNvPr id="11" name="Text Box 5"/>
          <p:cNvSpPr txBox="1">
            <a:spLocks noChangeArrowheads="1"/>
          </p:cNvSpPr>
          <p:nvPr userDrawn="1"/>
        </p:nvSpPr>
        <p:spPr bwMode="auto">
          <a:xfrm>
            <a:off x="1628774" y="6648451"/>
            <a:ext cx="1778000" cy="123825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dirty="0" smtClean="0">
                <a:solidFill>
                  <a:schemeClr val="bg1"/>
                </a:solidFill>
                <a:latin typeface="Verdana" pitchFamily="34" charset="0"/>
              </a:rPr>
              <a:t>, FOR </a:t>
            </a:r>
            <a:r>
              <a:rPr lang="en-US" sz="800" dirty="0">
                <a:solidFill>
                  <a:schemeClr val="bg1"/>
                </a:solidFill>
                <a:latin typeface="Verdana" pitchFamily="34" charset="0"/>
              </a:rPr>
              <a:t>INTERNAL USE ONLY</a:t>
            </a:r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6161166" y="6495443"/>
            <a:ext cx="1965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+mn-lt"/>
              </a:rPr>
              <a:t>Intel Information Technology</a:t>
            </a:r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805" y="6413565"/>
            <a:ext cx="2895600" cy="2254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Kenzo Van Craeynest, VSSAD intern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134391" y="6598285"/>
            <a:ext cx="1790700" cy="2254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34A5095-168F-4A76-ACA1-2FBF5875E3AB}" type="datetime1">
              <a:rPr lang="en-US" smtClean="0"/>
              <a:t>6/11/2012</a:t>
            </a:fld>
            <a:endParaRPr lang="en-US" dirty="0"/>
          </a:p>
        </p:txBody>
      </p:sp>
      <p:sp>
        <p:nvSpPr>
          <p:cNvPr id="7" name="Text Box 5"/>
          <p:cNvSpPr txBox="1">
            <a:spLocks noChangeArrowheads="1"/>
          </p:cNvSpPr>
          <p:nvPr userDrawn="1"/>
        </p:nvSpPr>
        <p:spPr bwMode="auto">
          <a:xfrm>
            <a:off x="1628774" y="6648451"/>
            <a:ext cx="1778000" cy="123825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dirty="0" smtClean="0">
                <a:solidFill>
                  <a:schemeClr val="bg1"/>
                </a:solidFill>
                <a:latin typeface="Verdana" pitchFamily="34" charset="0"/>
              </a:rPr>
              <a:t>, FOR </a:t>
            </a:r>
            <a:r>
              <a:rPr lang="en-US" sz="800" dirty="0">
                <a:solidFill>
                  <a:schemeClr val="bg1"/>
                </a:solidFill>
                <a:latin typeface="Verdana" pitchFamily="34" charset="0"/>
              </a:rPr>
              <a:t>INTERNAL USE ONLY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379539"/>
            <a:ext cx="4037012" cy="4537075"/>
          </a:xfrm>
        </p:spPr>
        <p:txBody>
          <a:bodyPr>
            <a:normAutofit/>
          </a:bodyPr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379539"/>
            <a:ext cx="4038600" cy="4537075"/>
          </a:xfrm>
        </p:spPr>
        <p:txBody>
          <a:bodyPr>
            <a:normAutofit/>
          </a:bodyPr>
          <a:lstStyle>
            <a:lvl1pPr marL="0" indent="0"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6161166" y="6495443"/>
            <a:ext cx="1965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+mn-lt"/>
              </a:rPr>
              <a:t>Intel Information Technology</a:t>
            </a:r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805" y="6413565"/>
            <a:ext cx="2895600" cy="2254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Kenzo Van Craeynest, VSSAD intern</a:t>
            </a:r>
            <a:endParaRPr 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>
          <a:xfrm>
            <a:off x="3134391" y="6598285"/>
            <a:ext cx="1790700" cy="2254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94901835-6713-4562-927E-8661CC241C22}" type="datetime1">
              <a:rPr lang="en-US" smtClean="0"/>
              <a:t>6/11/2012</a:t>
            </a:fld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1628774" y="6648451"/>
            <a:ext cx="1778000" cy="123825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dirty="0" smtClean="0">
                <a:solidFill>
                  <a:schemeClr val="bg1"/>
                </a:solidFill>
                <a:latin typeface="Verdana" pitchFamily="34" charset="0"/>
              </a:rPr>
              <a:t>, FOR </a:t>
            </a:r>
            <a:r>
              <a:rPr lang="en-US" sz="800" dirty="0">
                <a:solidFill>
                  <a:schemeClr val="bg1"/>
                </a:solidFill>
                <a:latin typeface="Verdana" pitchFamily="34" charset="0"/>
              </a:rPr>
              <a:t>INTERNAL USE ONLY</a:t>
            </a: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t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alphaModFix amt="22000"/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4025" y="409575"/>
            <a:ext cx="82296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9538"/>
            <a:ext cx="8228012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pic>
        <p:nvPicPr>
          <p:cNvPr id="1028" name="Picture 4" descr="Intel_footer_121410.png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6362700"/>
            <a:ext cx="91440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525463" y="6643688"/>
            <a:ext cx="2890837" cy="123825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>
                <a:solidFill>
                  <a:schemeClr val="bg1"/>
                </a:solidFill>
                <a:latin typeface="Verdana" pitchFamily="34" charset="0"/>
              </a:rPr>
              <a:t>INTEL CONFIDENTIAL</a:t>
            </a:r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0" y="6596063"/>
            <a:ext cx="3603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7E43B237-5611-49BF-B518-0920DF3FEA77}" type="slidenum">
              <a:rPr lang="en-US" sz="800">
                <a:solidFill>
                  <a:schemeClr val="bg1"/>
                </a:solidFill>
                <a:latin typeface="Verdana" pitchFamily="34" charset="0"/>
              </a:rPr>
              <a:pPr/>
              <a:t>‹#›</a:t>
            </a:fld>
            <a:endParaRPr lang="en-US" sz="80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2120" y="6413565"/>
            <a:ext cx="2895600" cy="225425"/>
          </a:xfrm>
          <a:prstGeom prst="rect">
            <a:avLst/>
          </a:prstGeom>
        </p:spPr>
        <p:txBody>
          <a:bodyPr/>
          <a:lstStyle>
            <a:lvl1pPr>
              <a:defRPr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Kenzo Van Craeynest, VSSAD intern</a:t>
            </a:r>
            <a:endParaRPr lang="en-US" dirty="0"/>
          </a:p>
        </p:txBody>
      </p:sp>
      <p:sp>
        <p:nvSpPr>
          <p:cNvPr id="9" name="Date Placeholder 5"/>
          <p:cNvSpPr>
            <a:spLocks noGrp="1"/>
          </p:cNvSpPr>
          <p:nvPr>
            <p:ph type="dt" sz="half" idx="2"/>
          </p:nvPr>
        </p:nvSpPr>
        <p:spPr>
          <a:xfrm>
            <a:off x="3134391" y="6598285"/>
            <a:ext cx="1790700" cy="2254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DC48E3F7-2BEA-4B76-8EC6-DED3714C2A1C}" type="datetime1">
              <a:rPr lang="en-US" smtClean="0"/>
              <a:t>6/11/2012</a:t>
            </a:fld>
            <a:endParaRPr lang="en-US" dirty="0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28774" y="6648451"/>
            <a:ext cx="1778000" cy="123825"/>
          </a:xfrm>
          <a:prstGeom prst="rect">
            <a:avLst/>
          </a:prstGeom>
          <a:noFill/>
          <a:ln w="50800">
            <a:noFill/>
            <a:miter lim="800000"/>
            <a:headEnd type="none" w="sm" len="sm"/>
            <a:tailEnd type="none" w="sm" len="sm"/>
          </a:ln>
        </p:spPr>
        <p:txBody>
          <a:bodyPr wrap="square" lIns="0" tIns="0" rIns="0" bIns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800" dirty="0" smtClean="0">
                <a:solidFill>
                  <a:schemeClr val="bg1"/>
                </a:solidFill>
                <a:latin typeface="Verdana" pitchFamily="34" charset="0"/>
              </a:rPr>
              <a:t>, FOR </a:t>
            </a:r>
            <a:r>
              <a:rPr lang="en-US" sz="800" dirty="0">
                <a:solidFill>
                  <a:schemeClr val="bg1"/>
                </a:solidFill>
                <a:latin typeface="Verdana" pitchFamily="34" charset="0"/>
              </a:rPr>
              <a:t>INTERNAL USE ONLY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161166" y="6495443"/>
            <a:ext cx="196505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+mn-lt"/>
              </a:rPr>
              <a:t>Intel Information Technology</a:t>
            </a:r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992" r:id="rId1"/>
    <p:sldLayoutId id="2147485993" r:id="rId2"/>
    <p:sldLayoutId id="2147485994" r:id="rId3"/>
    <p:sldLayoutId id="2147485995" r:id="rId4"/>
    <p:sldLayoutId id="2147485996" r:id="rId5"/>
    <p:sldLayoutId id="2147485997" r:id="rId6"/>
    <p:sldLayoutId id="2147485998" r:id="rId7"/>
    <p:sldLayoutId id="2147485988" r:id="rId8"/>
    <p:sldLayoutId id="2147485989" r:id="rId9"/>
    <p:sldLayoutId id="2147485990" r:id="rId10"/>
    <p:sldLayoutId id="2147485991" r:id="rId11"/>
    <p:sldLayoutId id="2147485999" r:id="rId12"/>
    <p:sldLayoutId id="2147486000" r:id="rId13"/>
    <p:sldLayoutId id="2147486001" r:id="rId14"/>
  </p:sldLayoutIdLst>
  <p:transition>
    <p:fade/>
  </p:transition>
  <p:timing>
    <p:tnLst>
      <p:par>
        <p:cTn id="1" dur="indefinite" restart="never" nodeType="tmRoot"/>
      </p:par>
    </p:tnLst>
  </p:timing>
  <p:hf sldNum="0" hdr="0"/>
  <p:txStyles>
    <p:titleStyle>
      <a:lvl1pPr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/>
          <a:ea typeface="ＭＳ Ｐゴシック" pitchFamily="34" charset="-128"/>
          <a:cs typeface="Verdana"/>
        </a:defRPr>
      </a:lvl1pPr>
      <a:lvl2pPr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ＭＳ Ｐゴシック" pitchFamily="34" charset="-128"/>
          <a:cs typeface="Arial" pitchFamily="34" charset="0"/>
        </a:defRPr>
      </a:lvl2pPr>
      <a:lvl3pPr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ＭＳ Ｐゴシック" pitchFamily="34" charset="-128"/>
          <a:cs typeface="Arial" pitchFamily="34" charset="0"/>
        </a:defRPr>
      </a:lvl3pPr>
      <a:lvl4pPr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ＭＳ Ｐゴシック" pitchFamily="34" charset="-128"/>
          <a:cs typeface="Arial" pitchFamily="34" charset="0"/>
        </a:defRPr>
      </a:lvl4pPr>
      <a:lvl5pPr algn="l" rtl="0" fontAlgn="base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chemeClr val="accent1"/>
          </a:solidFill>
          <a:latin typeface="Verdana" pitchFamily="34" charset="0"/>
          <a:ea typeface="ＭＳ Ｐゴシック" pitchFamily="34" charset="-128"/>
          <a:cs typeface="Arial" pitchFamily="34" charset="0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400">
          <a:solidFill>
            <a:schemeClr val="hlink"/>
          </a:solidFill>
          <a:latin typeface="Neo Sans Intel Medium" pitchFamily="34" charset="0"/>
          <a:cs typeface="Arial" pitchFamily="34" charset="0"/>
        </a:defRPr>
      </a:lvl9pPr>
    </p:titleStyle>
    <p:bodyStyle>
      <a:lvl1pPr algn="l" rtl="0" fontAlgn="base">
        <a:spcBef>
          <a:spcPct val="75000"/>
        </a:spcBef>
        <a:spcAft>
          <a:spcPct val="0"/>
        </a:spcAft>
        <a:defRPr sz="2000">
          <a:solidFill>
            <a:schemeClr val="tx1"/>
          </a:solidFill>
          <a:latin typeface="Verdana"/>
          <a:ea typeface="ＭＳ Ｐゴシック" pitchFamily="34" charset="-128"/>
          <a:cs typeface="Verdana"/>
        </a:defRPr>
      </a:lvl1pPr>
      <a:lvl2pPr marL="185738" indent="-184150" algn="l" rtl="0" fontAlgn="base">
        <a:spcBef>
          <a:spcPct val="4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Verdana"/>
          <a:ea typeface="ＭＳ Ｐゴシック" pitchFamily="34" charset="-128"/>
          <a:cs typeface="Verdana"/>
        </a:defRPr>
      </a:lvl2pPr>
      <a:lvl3pPr marL="414338" indent="-227013" algn="l" rtl="0" fontAlgn="base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ＭＳ Ｐゴシック" pitchFamily="34" charset="-128"/>
          <a:cs typeface="Verdana"/>
        </a:defRPr>
      </a:lvl3pPr>
      <a:lvl4pPr marL="568325" indent="-1524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Neo Sans Intel" pitchFamily="34" charset="0"/>
        <a:buChar char="–"/>
        <a:defRPr>
          <a:solidFill>
            <a:schemeClr val="tx1"/>
          </a:solidFill>
          <a:latin typeface="Verdana"/>
          <a:ea typeface="ＭＳ Ｐゴシック" pitchFamily="34" charset="-128"/>
          <a:cs typeface="Verdana"/>
        </a:defRPr>
      </a:lvl4pPr>
      <a:lvl5pPr marL="762000" indent="-192088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Verdana"/>
          <a:ea typeface="ＭＳ Ｐゴシック" pitchFamily="34" charset="-128"/>
          <a:cs typeface="Verdana"/>
        </a:defRPr>
      </a:lvl5pPr>
      <a:lvl6pPr marL="12192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6pPr>
      <a:lvl7pPr marL="16764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7pPr>
      <a:lvl8pPr marL="21336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8pPr>
      <a:lvl9pPr marL="2590800" indent="-192088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4" Type="http://schemas.microsoft.com/office/2007/relationships/hdphoto" Target="../media/hdphoto3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6550" y="1573926"/>
            <a:ext cx="8470900" cy="769441"/>
          </a:xfrm>
        </p:spPr>
        <p:txBody>
          <a:bodyPr wrap="square" anchor="t"/>
          <a:lstStyle/>
          <a:p>
            <a:pPr algn="ctr"/>
            <a:r>
              <a:rPr lang="en-US" sz="2500" b="1" dirty="0">
                <a:solidFill>
                  <a:schemeClr val="accent1"/>
                </a:solidFill>
              </a:rPr>
              <a:t>Scheduling Heterogeneous Multi-Cores through Performance Impact </a:t>
            </a:r>
            <a:r>
              <a:rPr lang="en-US" sz="2500" b="1" dirty="0" smtClean="0">
                <a:solidFill>
                  <a:schemeClr val="accent1"/>
                </a:solidFill>
              </a:rPr>
              <a:t>Estimation (</a:t>
            </a:r>
            <a:r>
              <a:rPr lang="en-US" sz="2500" b="1" dirty="0">
                <a:solidFill>
                  <a:schemeClr val="accent1"/>
                </a:solidFill>
              </a:rPr>
              <a:t>PIE)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6593016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ISCA 2012 presentation - June 11</a:t>
            </a:r>
            <a:r>
              <a:rPr lang="en-US" sz="1200" baseline="30000" dirty="0" smtClean="0">
                <a:latin typeface="+mn-lt"/>
              </a:rPr>
              <a:t>th</a:t>
            </a:r>
            <a:r>
              <a:rPr lang="en-US" sz="1200" dirty="0" smtClean="0">
                <a:latin typeface="+mn-lt"/>
              </a:rPr>
              <a:t> 2012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39451" y="3662280"/>
            <a:ext cx="33453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latin typeface="+mn-lt"/>
              </a:rPr>
              <a:t>Kenzo</a:t>
            </a:r>
            <a:r>
              <a:rPr lang="en-US" sz="2000" b="1" dirty="0">
                <a:latin typeface="+mn-lt"/>
              </a:rPr>
              <a:t> Van </a:t>
            </a:r>
            <a:r>
              <a:rPr lang="en-US" sz="2000" b="1" dirty="0" err="1" smtClean="0">
                <a:latin typeface="+mn-lt"/>
              </a:rPr>
              <a:t>Craeynest</a:t>
            </a:r>
            <a:r>
              <a:rPr lang="en-US" sz="2000" dirty="0" smtClean="0">
                <a:latin typeface="+mn-lt"/>
              </a:rPr>
              <a:t>,</a:t>
            </a:r>
          </a:p>
          <a:p>
            <a:pPr algn="ctr"/>
            <a:r>
              <a:rPr lang="en-US" sz="2000" dirty="0" smtClean="0"/>
              <a:t> </a:t>
            </a:r>
            <a:r>
              <a:rPr lang="en-US" sz="2000" dirty="0" err="1"/>
              <a:t>Lieven</a:t>
            </a:r>
            <a:r>
              <a:rPr lang="en-US" sz="2000" dirty="0"/>
              <a:t> </a:t>
            </a:r>
            <a:r>
              <a:rPr lang="en-US" sz="2000" dirty="0" err="1" smtClean="0"/>
              <a:t>Eeckhout</a:t>
            </a:r>
            <a:endParaRPr lang="en-US" sz="2000" dirty="0" smtClean="0"/>
          </a:p>
        </p:txBody>
      </p:sp>
      <p:grpSp>
        <p:nvGrpSpPr>
          <p:cNvPr id="9" name="Group 8"/>
          <p:cNvGrpSpPr/>
          <p:nvPr/>
        </p:nvGrpSpPr>
        <p:grpSpPr>
          <a:xfrm>
            <a:off x="1797270" y="4665469"/>
            <a:ext cx="5549460" cy="1161670"/>
            <a:chOff x="1602829" y="4665469"/>
            <a:chExt cx="5549460" cy="116167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37838" y1="36364" x2="37838" y2="36364"/>
                          <a14:foregroundMark x1="46284" y1="31100" x2="46284" y2="31100"/>
                          <a14:foregroundMark x1="51689" y1="28230" x2="51689" y2="28230"/>
                          <a14:foregroundMark x1="59122" y1="29665" x2="59122" y2="29665"/>
                          <a14:foregroundMark x1="65878" y1="29665" x2="65878" y2="29665"/>
                          <a14:foregroundMark x1="56419" y1="45455" x2="56419" y2="45455"/>
                          <a14:foregroundMark x1="33108" y1="29665" x2="33108" y2="29665"/>
                          <a14:foregroundMark x1="8446" y1="64115" x2="8446" y2="64115"/>
                          <a14:foregroundMark x1="13176" y1="61244" x2="13176" y2="61244"/>
                          <a14:foregroundMark x1="26014" y1="63636" x2="26014" y2="63636"/>
                          <a14:foregroundMark x1="31081" y1="64593" x2="31081" y2="64593"/>
                          <a14:foregroundMark x1="41554" y1="65550" x2="41554" y2="65550"/>
                          <a14:foregroundMark x1="50676" y1="65072" x2="50676" y2="65072"/>
                          <a14:foregroundMark x1="59797" y1="62679" x2="59797" y2="62679"/>
                          <a14:foregroundMark x1="68919" y1="63158" x2="68919" y2="63158"/>
                          <a14:foregroundMark x1="75000" y1="60287" x2="75000" y2="60287"/>
                          <a14:foregroundMark x1="81081" y1="61244" x2="81081" y2="61244"/>
                          <a14:foregroundMark x1="89865" y1="64115" x2="89865" y2="64115"/>
                          <a14:foregroundMark x1="95270" y1="59809" x2="95270" y2="59809"/>
                          <a14:foregroundMark x1="39189" y1="90909" x2="39189" y2="90909"/>
                          <a14:foregroundMark x1="43581" y1="89474" x2="43581" y2="89474"/>
                          <a14:foregroundMark x1="56757" y1="88995" x2="56757" y2="88995"/>
                          <a14:foregroundMark x1="67230" y1="81818" x2="67230" y2="81818"/>
                          <a14:foregroundMark x1="58108" y1="51675" x2="58108" y2="51675"/>
                          <a14:foregroundMark x1="37838" y1="6220" x2="37838" y2="6220"/>
                          <a14:foregroundMark x1="41892" y1="17225" x2="41892" y2="17225"/>
                          <a14:foregroundMark x1="30743" y1="20574" x2="30743" y2="20574"/>
                          <a14:foregroundMark x1="28041" y1="48804" x2="28041" y2="48804"/>
                          <a14:backgroundMark x1="53041" y1="50718" x2="53041" y2="50718"/>
                          <a14:backgroundMark x1="66216" y1="19139" x2="66216" y2="19139"/>
                          <a14:backgroundMark x1="27027" y1="14833" x2="27027" y2="148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2829" y="4725319"/>
              <a:ext cx="1229710" cy="8705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48173" y1="35357" x2="48173" y2="35357"/>
                          <a14:foregroundMark x1="58140" y1="43214" x2="58140" y2="43214"/>
                          <a14:foregroundMark x1="29900" y1="41071" x2="29900" y2="41071"/>
                          <a14:foregroundMark x1="16944" y1="41071" x2="16944" y2="41071"/>
                          <a14:foregroundMark x1="95681" y1="43214" x2="95681" y2="43214"/>
                          <a14:foregroundMark x1="78405" y1="34286" x2="78405" y2="34286"/>
                          <a14:foregroundMark x1="85714" y1="29286" x2="85714" y2="29286"/>
                          <a14:foregroundMark x1="17276" y1="32143" x2="17276" y2="3214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1558" y="4665469"/>
              <a:ext cx="1250731" cy="1161670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634443" y="3586769"/>
            <a:ext cx="2173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Aamer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Jaleel</a:t>
            </a:r>
            <a:r>
              <a:rPr lang="en-US" sz="2000" dirty="0" smtClean="0">
                <a:latin typeface="+mn-lt"/>
              </a:rPr>
              <a:t>, </a:t>
            </a:r>
          </a:p>
          <a:p>
            <a:pPr algn="ctr"/>
            <a:r>
              <a:rPr lang="en-US" sz="2000" dirty="0" smtClean="0">
                <a:latin typeface="+mn-lt"/>
              </a:rPr>
              <a:t>Paolo Narvaez,</a:t>
            </a:r>
          </a:p>
          <a:p>
            <a:pPr algn="ctr"/>
            <a:r>
              <a:rPr lang="en-US" sz="2000" dirty="0" smtClean="0">
                <a:latin typeface="+mn-lt"/>
              </a:rPr>
              <a:t> Joel </a:t>
            </a:r>
            <a:r>
              <a:rPr lang="en-US" sz="2000" dirty="0" err="1" smtClean="0">
                <a:latin typeface="+mn-lt"/>
              </a:rPr>
              <a:t>Emer</a:t>
            </a:r>
            <a:endParaRPr lang="en-US" sz="2000" baseline="30000" dirty="0" smtClean="0">
              <a:latin typeface="+mn-lt"/>
            </a:endParaRPr>
          </a:p>
        </p:txBody>
      </p:sp>
    </p:spTree>
  </p:cSld>
  <p:clrMapOvr>
    <a:masterClrMapping/>
  </p:clrMapOvr>
  <p:transition advTm="25014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Impact Estimation (PIE)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0351" y="3542926"/>
            <a:ext cx="2539146" cy="2447754"/>
            <a:chOff x="2646380" y="1503380"/>
            <a:chExt cx="5354619" cy="535461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380" y="1503380"/>
              <a:ext cx="5354619" cy="5354619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52" t="21998" r="23891" b="60591"/>
            <a:stretch/>
          </p:blipFill>
          <p:spPr>
            <a:xfrm>
              <a:off x="4721814" y="3348329"/>
              <a:ext cx="1502323" cy="93229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52" t="21998" r="23891" b="62818"/>
            <a:stretch/>
          </p:blipFill>
          <p:spPr>
            <a:xfrm>
              <a:off x="4196460" y="3974081"/>
              <a:ext cx="1502323" cy="81307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58" t="62699" r="32031" b="24041"/>
            <a:stretch/>
          </p:blipFill>
          <p:spPr>
            <a:xfrm>
              <a:off x="5143275" y="4281545"/>
              <a:ext cx="1558740" cy="710004"/>
            </a:xfrm>
            <a:prstGeom prst="rect">
              <a:avLst/>
            </a:prstGeom>
          </p:spPr>
        </p:pic>
      </p:grpSp>
      <p:cxnSp>
        <p:nvCxnSpPr>
          <p:cNvPr id="3" name="Straight Arrow Connector 2"/>
          <p:cNvCxnSpPr/>
          <p:nvPr/>
        </p:nvCxnSpPr>
        <p:spPr bwMode="auto">
          <a:xfrm flipV="1">
            <a:off x="1472482" y="3773192"/>
            <a:ext cx="1105053" cy="61311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1472482" y="5112166"/>
            <a:ext cx="1105053" cy="61311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631963" y="3357693"/>
            <a:ext cx="821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CPI</a:t>
            </a:r>
            <a:r>
              <a:rPr lang="en-US" sz="1600" baseline="-25000" dirty="0" err="1" smtClean="0">
                <a:latin typeface="+mn-lt"/>
              </a:rPr>
              <a:t>big</a:t>
            </a:r>
            <a:endParaRPr lang="en-US" sz="1600" baseline="-25000" dirty="0" smtClean="0">
              <a:latin typeface="+mn-lt"/>
            </a:endParaRPr>
          </a:p>
          <a:p>
            <a:r>
              <a:rPr lang="en-US" sz="1600" dirty="0" err="1" smtClean="0">
                <a:latin typeface="+mn-lt"/>
              </a:rPr>
              <a:t>MLP</a:t>
            </a:r>
            <a:r>
              <a:rPr lang="en-US" sz="1600" baseline="-25000" dirty="0" err="1" smtClean="0">
                <a:latin typeface="+mn-lt"/>
              </a:rPr>
              <a:t>big</a:t>
            </a:r>
            <a:endParaRPr lang="en-US" sz="1600" baseline="-25000" dirty="0" smtClean="0">
              <a:latin typeface="+mn-lt"/>
            </a:endParaRPr>
          </a:p>
          <a:p>
            <a:r>
              <a:rPr lang="en-US" sz="1600" dirty="0" err="1" smtClean="0">
                <a:latin typeface="+mn-lt"/>
              </a:rPr>
              <a:t>ILP</a:t>
            </a:r>
            <a:r>
              <a:rPr lang="en-US" sz="1600" baseline="-25000" dirty="0" err="1" smtClean="0">
                <a:latin typeface="+mn-lt"/>
              </a:rPr>
              <a:t>big</a:t>
            </a:r>
            <a:endParaRPr lang="en-US" sz="1600" baseline="-25000" dirty="0" smtClean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17948" y="5309782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CPI</a:t>
            </a:r>
            <a:r>
              <a:rPr lang="en-US" sz="1600" baseline="-25000" dirty="0" err="1" smtClean="0">
                <a:latin typeface="+mn-lt"/>
              </a:rPr>
              <a:t>small</a:t>
            </a:r>
            <a:endParaRPr lang="en-US" sz="1600" baseline="-25000" dirty="0" smtClean="0">
              <a:latin typeface="+mn-lt"/>
            </a:endParaRPr>
          </a:p>
          <a:p>
            <a:r>
              <a:rPr lang="en-US" sz="1600" dirty="0" err="1" smtClean="0">
                <a:latin typeface="+mn-lt"/>
              </a:rPr>
              <a:t>MLP</a:t>
            </a:r>
            <a:r>
              <a:rPr lang="en-US" sz="1600" baseline="-25000" dirty="0" err="1" smtClean="0">
                <a:latin typeface="+mn-lt"/>
              </a:rPr>
              <a:t>small</a:t>
            </a:r>
            <a:endParaRPr lang="en-US" sz="1600" baseline="-25000" dirty="0" smtClean="0">
              <a:latin typeface="+mn-lt"/>
            </a:endParaRPr>
          </a:p>
          <a:p>
            <a:r>
              <a:rPr lang="en-US" sz="1600" dirty="0" err="1" smtClean="0">
                <a:latin typeface="+mn-lt"/>
              </a:rPr>
              <a:t>ILP</a:t>
            </a:r>
            <a:r>
              <a:rPr lang="en-US" sz="1600" baseline="-25000" dirty="0" err="1" smtClean="0">
                <a:latin typeface="+mn-lt"/>
              </a:rPr>
              <a:t>small</a:t>
            </a:r>
            <a:endParaRPr lang="en-US" sz="1600" baseline="-25000" dirty="0" smtClean="0">
              <a:latin typeface="+mn-lt"/>
            </a:endParaRPr>
          </a:p>
        </p:txBody>
      </p:sp>
      <p:sp>
        <p:nvSpPr>
          <p:cNvPr id="93" name="Content Placeholder 7"/>
          <p:cNvSpPr>
            <a:spLocks noGrp="1"/>
          </p:cNvSpPr>
          <p:nvPr>
            <p:ph idx="1"/>
          </p:nvPr>
        </p:nvSpPr>
        <p:spPr>
          <a:xfrm>
            <a:off x="194966" y="983350"/>
            <a:ext cx="8688518" cy="1569535"/>
          </a:xfrm>
        </p:spPr>
        <p:txBody>
          <a:bodyPr>
            <a:normAutofit/>
          </a:bodyPr>
          <a:lstStyle/>
          <a:p>
            <a:pPr marL="458788" lvl="1" indent="-457200">
              <a:buFont typeface="+mj-lt"/>
              <a:buAutoNum type="arabicPeriod"/>
            </a:pPr>
            <a:r>
              <a:rPr lang="en-US" dirty="0" smtClean="0"/>
              <a:t>Determine where application spends its execution time</a:t>
            </a:r>
          </a:p>
          <a:p>
            <a:pPr marL="687388" lvl="2" indent="-45720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9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32575"/>
            <a:ext cx="9144000" cy="225425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</a:t>
            </a:r>
            <a:r>
              <a:rPr lang="nl-N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5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6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10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13127" y="3818106"/>
            <a:ext cx="1770059" cy="2617433"/>
            <a:chOff x="3940376" y="3833123"/>
            <a:chExt cx="1770059" cy="2617433"/>
          </a:xfrm>
        </p:grpSpPr>
        <p:sp>
          <p:nvSpPr>
            <p:cNvPr id="97" name="Rectangle 96"/>
            <p:cNvSpPr/>
            <p:nvPr/>
          </p:nvSpPr>
          <p:spPr bwMode="auto">
            <a:xfrm>
              <a:off x="4742437" y="4119930"/>
              <a:ext cx="550197" cy="865415"/>
            </a:xfrm>
            <a:prstGeom prst="rect">
              <a:avLst/>
            </a:prstGeom>
            <a:ln>
              <a:solidFill>
                <a:schemeClr val="tx1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smtClean="0"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 bwMode="auto">
            <a:xfrm rot="5400000" flipH="1" flipV="1">
              <a:off x="3125258" y="5137347"/>
              <a:ext cx="2610035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00" name="Straight Arrow Connector 99"/>
            <p:cNvCxnSpPr/>
            <p:nvPr/>
          </p:nvCxnSpPr>
          <p:spPr bwMode="auto">
            <a:xfrm>
              <a:off x="4430275" y="6448968"/>
              <a:ext cx="1280160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01" name="Rectangle 100"/>
            <p:cNvSpPr/>
            <p:nvPr/>
          </p:nvSpPr>
          <p:spPr bwMode="auto">
            <a:xfrm>
              <a:off x="4742437" y="4650809"/>
              <a:ext cx="550197" cy="1798159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smtClean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 rot="16200000">
              <a:off x="3434963" y="4700735"/>
              <a:ext cx="131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+mn-lt"/>
                </a:rPr>
                <a:t>CPI</a:t>
              </a:r>
              <a:r>
                <a:rPr lang="en-US" sz="1400" baseline="-25000" dirty="0" err="1" smtClean="0">
                  <a:latin typeface="+mn-lt"/>
                </a:rPr>
                <a:t>big</a:t>
              </a:r>
              <a:endParaRPr lang="en-US" sz="1800" baseline="-25000" dirty="0" smtClean="0">
                <a:latin typeface="+mn-lt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4742437" y="4112496"/>
              <a:ext cx="550197" cy="1725386"/>
            </a:xfrm>
            <a:prstGeom prst="rect">
              <a:avLst/>
            </a:prstGeom>
            <a:ln>
              <a:solidFill>
                <a:schemeClr val="tx1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smtClean="0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88709" y="2546033"/>
            <a:ext cx="1694775" cy="3931920"/>
            <a:chOff x="7188709" y="2546033"/>
            <a:chExt cx="1694775" cy="3931920"/>
          </a:xfrm>
        </p:grpSpPr>
        <p:sp>
          <p:nvSpPr>
            <p:cNvPr id="98" name="Rectangle 97"/>
            <p:cNvSpPr/>
            <p:nvPr/>
          </p:nvSpPr>
          <p:spPr bwMode="auto">
            <a:xfrm>
              <a:off x="7915486" y="2707688"/>
              <a:ext cx="550197" cy="1474206"/>
            </a:xfrm>
            <a:prstGeom prst="rect">
              <a:avLst/>
            </a:prstGeom>
            <a:ln>
              <a:solidFill>
                <a:schemeClr val="tx1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smtClean="0"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 rot="5400000" flipH="1" flipV="1">
              <a:off x="5637364" y="4511199"/>
              <a:ext cx="3931920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07" name="Straight Arrow Connector 106"/>
            <p:cNvCxnSpPr/>
            <p:nvPr/>
          </p:nvCxnSpPr>
          <p:spPr bwMode="auto">
            <a:xfrm>
              <a:off x="7603324" y="6435540"/>
              <a:ext cx="1280160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08" name="Rectangle 107"/>
            <p:cNvSpPr/>
            <p:nvPr/>
          </p:nvSpPr>
          <p:spPr bwMode="auto">
            <a:xfrm>
              <a:off x="7915486" y="3444200"/>
              <a:ext cx="550197" cy="2991339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smtClean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7915486" y="2700254"/>
              <a:ext cx="550197" cy="2939138"/>
            </a:xfrm>
            <a:prstGeom prst="rect">
              <a:avLst/>
            </a:prstGeom>
            <a:ln>
              <a:solidFill>
                <a:schemeClr val="tx1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smtClean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 rot="16200000">
              <a:off x="6683296" y="3291722"/>
              <a:ext cx="131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+mn-lt"/>
                </a:rPr>
                <a:t>CPI</a:t>
              </a:r>
              <a:r>
                <a:rPr lang="en-US" sz="1400" baseline="-25000" dirty="0" err="1" smtClean="0">
                  <a:latin typeface="+mn-lt"/>
                </a:rPr>
                <a:t>small</a:t>
              </a:r>
              <a:endParaRPr lang="en-US" sz="1800" baseline="-25000" dirty="0" smtClean="0">
                <a:latin typeface="+mn-lt"/>
              </a:endParaRPr>
            </a:p>
          </p:txBody>
        </p:sp>
      </p:grpSp>
      <p:sp>
        <p:nvSpPr>
          <p:cNvPr id="41" name="Rectangle 40"/>
          <p:cNvSpPr/>
          <p:nvPr/>
        </p:nvSpPr>
        <p:spPr bwMode="auto">
          <a:xfrm>
            <a:off x="958804" y="4877822"/>
            <a:ext cx="503128" cy="490603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S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784483" y="4048819"/>
            <a:ext cx="851770" cy="764088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B</a:t>
            </a:r>
          </a:p>
        </p:txBody>
      </p:sp>
      <p:grpSp>
        <p:nvGrpSpPr>
          <p:cNvPr id="44" name="Group 43"/>
          <p:cNvGrpSpPr/>
          <p:nvPr/>
        </p:nvGrpSpPr>
        <p:grpSpPr>
          <a:xfrm rot="557904">
            <a:off x="5526875" y="4243496"/>
            <a:ext cx="1687085" cy="1729485"/>
            <a:chOff x="4698888" y="2873144"/>
            <a:chExt cx="3260147" cy="931006"/>
          </a:xfrm>
        </p:grpSpPr>
        <p:sp>
          <p:nvSpPr>
            <p:cNvPr id="45" name="Freeform 44"/>
            <p:cNvSpPr/>
            <p:nvPr/>
          </p:nvSpPr>
          <p:spPr bwMode="auto">
            <a:xfrm>
              <a:off x="4742437" y="3134678"/>
              <a:ext cx="3216598" cy="669472"/>
            </a:xfrm>
            <a:custGeom>
              <a:avLst/>
              <a:gdLst>
                <a:gd name="connsiteX0" fmla="*/ 0 w 5758543"/>
                <a:gd name="connsiteY0" fmla="*/ 1175657 h 1338943"/>
                <a:gd name="connsiteX1" fmla="*/ 2590800 w 5758543"/>
                <a:gd name="connsiteY1" fmla="*/ 1143000 h 1338943"/>
                <a:gd name="connsiteX2" fmla="*/ 5758543 w 5758543"/>
                <a:gd name="connsiteY2" fmla="*/ 0 h 133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8543" h="1338943">
                  <a:moveTo>
                    <a:pt x="0" y="1175657"/>
                  </a:moveTo>
                  <a:cubicBezTo>
                    <a:pt x="815521" y="1257300"/>
                    <a:pt x="1631043" y="1338943"/>
                    <a:pt x="2590800" y="1143000"/>
                  </a:cubicBezTo>
                  <a:cubicBezTo>
                    <a:pt x="3550557" y="947057"/>
                    <a:pt x="4654550" y="473528"/>
                    <a:pt x="5758543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46" name="Freeform 45"/>
            <p:cNvSpPr/>
            <p:nvPr/>
          </p:nvSpPr>
          <p:spPr bwMode="auto">
            <a:xfrm flipH="1" flipV="1">
              <a:off x="4698888" y="2873144"/>
              <a:ext cx="3216598" cy="669472"/>
            </a:xfrm>
            <a:custGeom>
              <a:avLst/>
              <a:gdLst>
                <a:gd name="connsiteX0" fmla="*/ 0 w 5758543"/>
                <a:gd name="connsiteY0" fmla="*/ 1175657 h 1338943"/>
                <a:gd name="connsiteX1" fmla="*/ 2590800 w 5758543"/>
                <a:gd name="connsiteY1" fmla="*/ 1143000 h 1338943"/>
                <a:gd name="connsiteX2" fmla="*/ 5758543 w 5758543"/>
                <a:gd name="connsiteY2" fmla="*/ 0 h 133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8543" h="1338943">
                  <a:moveTo>
                    <a:pt x="0" y="1175657"/>
                  </a:moveTo>
                  <a:cubicBezTo>
                    <a:pt x="815521" y="1257300"/>
                    <a:pt x="1631043" y="1338943"/>
                    <a:pt x="2590800" y="1143000"/>
                  </a:cubicBezTo>
                  <a:cubicBezTo>
                    <a:pt x="3550557" y="947057"/>
                    <a:pt x="4654550" y="473528"/>
                    <a:pt x="5758543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o Sans Inte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3675516"/>
      </p:ext>
    </p:extLst>
  </p:cSld>
  <p:clrMapOvr>
    <a:masterClrMapping/>
  </p:clrMapOvr>
  <p:transition advTm="14129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Impact Estimation (PIE)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0351" y="3542926"/>
            <a:ext cx="2539146" cy="2447754"/>
            <a:chOff x="2646380" y="1503380"/>
            <a:chExt cx="5354619" cy="535461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380" y="1503380"/>
              <a:ext cx="5354619" cy="5354619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52" t="21998" r="23891" b="60591"/>
            <a:stretch/>
          </p:blipFill>
          <p:spPr>
            <a:xfrm>
              <a:off x="4721814" y="3348329"/>
              <a:ext cx="1502323" cy="93229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52" t="21998" r="23891" b="62818"/>
            <a:stretch/>
          </p:blipFill>
          <p:spPr>
            <a:xfrm>
              <a:off x="4196460" y="3974081"/>
              <a:ext cx="1502323" cy="81307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58" t="62699" r="32031" b="24041"/>
            <a:stretch/>
          </p:blipFill>
          <p:spPr>
            <a:xfrm>
              <a:off x="5143275" y="4281545"/>
              <a:ext cx="1558740" cy="710004"/>
            </a:xfrm>
            <a:prstGeom prst="rect">
              <a:avLst/>
            </a:prstGeom>
          </p:spPr>
        </p:pic>
      </p:grpSp>
      <p:cxnSp>
        <p:nvCxnSpPr>
          <p:cNvPr id="3" name="Straight Arrow Connector 2"/>
          <p:cNvCxnSpPr/>
          <p:nvPr/>
        </p:nvCxnSpPr>
        <p:spPr bwMode="auto">
          <a:xfrm flipV="1">
            <a:off x="1472482" y="3773192"/>
            <a:ext cx="1105053" cy="61311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1472482" y="5112166"/>
            <a:ext cx="1105053" cy="61311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631963" y="3357693"/>
            <a:ext cx="821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CPI</a:t>
            </a:r>
            <a:r>
              <a:rPr lang="en-US" sz="1600" baseline="-25000" dirty="0" err="1" smtClean="0">
                <a:latin typeface="+mn-lt"/>
              </a:rPr>
              <a:t>big</a:t>
            </a:r>
            <a:endParaRPr lang="en-US" sz="1600" baseline="-25000" dirty="0" smtClean="0">
              <a:latin typeface="+mn-lt"/>
            </a:endParaRPr>
          </a:p>
          <a:p>
            <a:r>
              <a:rPr lang="en-US" sz="1600" dirty="0" err="1" smtClean="0">
                <a:solidFill>
                  <a:srgbClr val="00B050"/>
                </a:solidFill>
                <a:latin typeface="+mn-lt"/>
              </a:rPr>
              <a:t>MLP</a:t>
            </a:r>
            <a:r>
              <a:rPr lang="en-US" sz="1600" baseline="-25000" dirty="0" err="1" smtClean="0">
                <a:solidFill>
                  <a:srgbClr val="00B050"/>
                </a:solidFill>
                <a:latin typeface="+mn-lt"/>
              </a:rPr>
              <a:t>big</a:t>
            </a:r>
            <a:endParaRPr lang="en-US" sz="1600" baseline="-25000" dirty="0" smtClean="0">
              <a:solidFill>
                <a:srgbClr val="00B050"/>
              </a:solidFill>
              <a:latin typeface="+mn-lt"/>
            </a:endParaRPr>
          </a:p>
          <a:p>
            <a:r>
              <a:rPr lang="en-US" sz="1600" dirty="0" err="1" smtClean="0">
                <a:solidFill>
                  <a:srgbClr val="0070C0"/>
                </a:solidFill>
                <a:latin typeface="+mn-lt"/>
              </a:rPr>
              <a:t>ILP</a:t>
            </a:r>
            <a:r>
              <a:rPr lang="en-US" sz="1600" baseline="-25000" dirty="0" err="1" smtClean="0">
                <a:solidFill>
                  <a:srgbClr val="0070C0"/>
                </a:solidFill>
                <a:latin typeface="+mn-lt"/>
              </a:rPr>
              <a:t>big</a:t>
            </a:r>
            <a:endParaRPr lang="en-US" sz="1600" baseline="-2500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17948" y="5309782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CPI</a:t>
            </a:r>
            <a:r>
              <a:rPr lang="en-US" sz="1600" baseline="-25000" dirty="0" err="1" smtClean="0">
                <a:latin typeface="+mn-lt"/>
              </a:rPr>
              <a:t>small</a:t>
            </a:r>
            <a:endParaRPr lang="en-US" sz="1600" baseline="-25000" dirty="0" smtClean="0">
              <a:latin typeface="+mn-lt"/>
            </a:endParaRPr>
          </a:p>
          <a:p>
            <a:r>
              <a:rPr lang="en-US" sz="1600" dirty="0" err="1" smtClean="0">
                <a:solidFill>
                  <a:srgbClr val="00B050"/>
                </a:solidFill>
                <a:latin typeface="+mn-lt"/>
              </a:rPr>
              <a:t>MLP</a:t>
            </a:r>
            <a:r>
              <a:rPr lang="en-US" sz="1600" baseline="-25000" dirty="0" err="1" smtClean="0">
                <a:solidFill>
                  <a:srgbClr val="00B050"/>
                </a:solidFill>
                <a:latin typeface="+mn-lt"/>
              </a:rPr>
              <a:t>small</a:t>
            </a:r>
            <a:endParaRPr lang="en-US" sz="1600" baseline="-25000" dirty="0" smtClean="0">
              <a:solidFill>
                <a:srgbClr val="00B050"/>
              </a:solidFill>
              <a:latin typeface="+mn-lt"/>
            </a:endParaRPr>
          </a:p>
          <a:p>
            <a:r>
              <a:rPr lang="en-US" sz="1600" dirty="0" err="1" smtClean="0">
                <a:solidFill>
                  <a:srgbClr val="0070C0"/>
                </a:solidFill>
                <a:latin typeface="+mn-lt"/>
              </a:rPr>
              <a:t>ILP</a:t>
            </a:r>
            <a:r>
              <a:rPr lang="en-US" sz="1600" baseline="-25000" dirty="0" err="1" smtClean="0">
                <a:solidFill>
                  <a:srgbClr val="0070C0"/>
                </a:solidFill>
                <a:latin typeface="+mn-lt"/>
              </a:rPr>
              <a:t>small</a:t>
            </a:r>
            <a:endParaRPr lang="en-US" sz="1600" baseline="-25000" dirty="0" smtClean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9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32575"/>
            <a:ext cx="9144000" cy="225425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</a:t>
            </a:r>
            <a:r>
              <a:rPr lang="nl-N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5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6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11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13127" y="3818106"/>
            <a:ext cx="1770059" cy="2617433"/>
            <a:chOff x="3940376" y="3833123"/>
            <a:chExt cx="1770059" cy="2617433"/>
          </a:xfrm>
        </p:grpSpPr>
        <p:sp>
          <p:nvSpPr>
            <p:cNvPr id="97" name="Rectangle 96"/>
            <p:cNvSpPr/>
            <p:nvPr/>
          </p:nvSpPr>
          <p:spPr bwMode="auto">
            <a:xfrm>
              <a:off x="4742437" y="4119930"/>
              <a:ext cx="550197" cy="865415"/>
            </a:xfrm>
            <a:prstGeom prst="rect">
              <a:avLst/>
            </a:prstGeom>
            <a:ln>
              <a:solidFill>
                <a:schemeClr val="tx1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smtClean="0"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 bwMode="auto">
            <a:xfrm rot="5400000" flipH="1" flipV="1">
              <a:off x="3125258" y="5137347"/>
              <a:ext cx="2610035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00" name="Straight Arrow Connector 99"/>
            <p:cNvCxnSpPr/>
            <p:nvPr/>
          </p:nvCxnSpPr>
          <p:spPr bwMode="auto">
            <a:xfrm>
              <a:off x="4430275" y="6448968"/>
              <a:ext cx="1280160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01" name="Rectangle 100"/>
            <p:cNvSpPr/>
            <p:nvPr/>
          </p:nvSpPr>
          <p:spPr bwMode="auto">
            <a:xfrm>
              <a:off x="4742437" y="4650809"/>
              <a:ext cx="550197" cy="1798159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smtClean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 rot="16200000">
              <a:off x="3434963" y="4700735"/>
              <a:ext cx="131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+mn-lt"/>
                </a:rPr>
                <a:t>CPI</a:t>
              </a:r>
              <a:r>
                <a:rPr lang="en-US" sz="1400" baseline="-25000" dirty="0" err="1" smtClean="0">
                  <a:latin typeface="+mn-lt"/>
                </a:rPr>
                <a:t>big</a:t>
              </a:r>
              <a:endParaRPr lang="en-US" sz="1800" baseline="-25000" dirty="0" smtClean="0">
                <a:latin typeface="+mn-lt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4742437" y="4112496"/>
              <a:ext cx="550197" cy="1725386"/>
            </a:xfrm>
            <a:prstGeom prst="rect">
              <a:avLst/>
            </a:prstGeom>
            <a:ln>
              <a:solidFill>
                <a:schemeClr val="tx1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smtClean="0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120" name="Rectangle 119"/>
          <p:cNvSpPr/>
          <p:nvPr/>
        </p:nvSpPr>
        <p:spPr>
          <a:xfrm>
            <a:off x="5836612" y="5909946"/>
            <a:ext cx="12741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</a:rPr>
              <a:t>ILP change</a:t>
            </a:r>
            <a:endParaRPr lang="en-US" sz="1600" b="1" baseline="-25000" dirty="0" smtClean="0">
              <a:solidFill>
                <a:srgbClr val="0070C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709" y="2546033"/>
            <a:ext cx="1694775" cy="3931920"/>
            <a:chOff x="7188709" y="2546033"/>
            <a:chExt cx="1694775" cy="3931920"/>
          </a:xfrm>
        </p:grpSpPr>
        <p:sp>
          <p:nvSpPr>
            <p:cNvPr id="98" name="Rectangle 97"/>
            <p:cNvSpPr/>
            <p:nvPr/>
          </p:nvSpPr>
          <p:spPr bwMode="auto">
            <a:xfrm>
              <a:off x="7915486" y="2707688"/>
              <a:ext cx="550197" cy="1474206"/>
            </a:xfrm>
            <a:prstGeom prst="rect">
              <a:avLst/>
            </a:prstGeom>
            <a:ln>
              <a:solidFill>
                <a:schemeClr val="tx1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smtClean="0"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 rot="5400000" flipH="1" flipV="1">
              <a:off x="5637364" y="4511199"/>
              <a:ext cx="3931920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07" name="Straight Arrow Connector 106"/>
            <p:cNvCxnSpPr/>
            <p:nvPr/>
          </p:nvCxnSpPr>
          <p:spPr bwMode="auto">
            <a:xfrm>
              <a:off x="7603324" y="6435540"/>
              <a:ext cx="1280160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08" name="Rectangle 107"/>
            <p:cNvSpPr/>
            <p:nvPr/>
          </p:nvSpPr>
          <p:spPr bwMode="auto">
            <a:xfrm>
              <a:off x="7915486" y="3444200"/>
              <a:ext cx="550197" cy="2991339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smtClean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7915486" y="2700254"/>
              <a:ext cx="550197" cy="2939138"/>
            </a:xfrm>
            <a:prstGeom prst="rect">
              <a:avLst/>
            </a:prstGeom>
            <a:ln>
              <a:solidFill>
                <a:schemeClr val="tx1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smtClean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 rot="16200000">
              <a:off x="6683296" y="3291722"/>
              <a:ext cx="131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+mn-lt"/>
                </a:rPr>
                <a:t>CPI</a:t>
              </a:r>
              <a:r>
                <a:rPr lang="en-US" sz="1400" baseline="-25000" dirty="0" err="1" smtClean="0">
                  <a:latin typeface="+mn-lt"/>
                </a:rPr>
                <a:t>small</a:t>
              </a:r>
              <a:endParaRPr lang="en-US" sz="1800" baseline="-25000" dirty="0" smtClean="0">
                <a:latin typeface="+mn-lt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843634" y="4222110"/>
            <a:ext cx="3260147" cy="931006"/>
            <a:chOff x="4698888" y="2873144"/>
            <a:chExt cx="3260147" cy="931006"/>
          </a:xfrm>
        </p:grpSpPr>
        <p:sp>
          <p:nvSpPr>
            <p:cNvPr id="113" name="TextBox 112"/>
            <p:cNvSpPr txBox="1"/>
            <p:nvPr/>
          </p:nvSpPr>
          <p:spPr>
            <a:xfrm>
              <a:off x="5456285" y="3163605"/>
              <a:ext cx="1741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rgbClr val="00B050"/>
                  </a:solidFill>
                  <a:latin typeface="+mn-lt"/>
                </a:rPr>
                <a:t>MLP change</a:t>
              </a:r>
              <a:endParaRPr lang="en-US" sz="1400" b="1" baseline="-25000" dirty="0" smtClean="0">
                <a:solidFill>
                  <a:srgbClr val="00B050"/>
                </a:solidFill>
                <a:latin typeface="+mn-lt"/>
              </a:endParaRPr>
            </a:p>
          </p:txBody>
        </p:sp>
        <p:sp>
          <p:nvSpPr>
            <p:cNvPr id="116" name="Freeform 115"/>
            <p:cNvSpPr/>
            <p:nvPr/>
          </p:nvSpPr>
          <p:spPr bwMode="auto">
            <a:xfrm>
              <a:off x="4742437" y="3134678"/>
              <a:ext cx="3216598" cy="669472"/>
            </a:xfrm>
            <a:custGeom>
              <a:avLst/>
              <a:gdLst>
                <a:gd name="connsiteX0" fmla="*/ 0 w 5758543"/>
                <a:gd name="connsiteY0" fmla="*/ 1175657 h 1338943"/>
                <a:gd name="connsiteX1" fmla="*/ 2590800 w 5758543"/>
                <a:gd name="connsiteY1" fmla="*/ 1143000 h 1338943"/>
                <a:gd name="connsiteX2" fmla="*/ 5758543 w 5758543"/>
                <a:gd name="connsiteY2" fmla="*/ 0 h 133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8543" h="1338943">
                  <a:moveTo>
                    <a:pt x="0" y="1175657"/>
                  </a:moveTo>
                  <a:cubicBezTo>
                    <a:pt x="815521" y="1257300"/>
                    <a:pt x="1631043" y="1338943"/>
                    <a:pt x="2590800" y="1143000"/>
                  </a:cubicBezTo>
                  <a:cubicBezTo>
                    <a:pt x="3550557" y="947057"/>
                    <a:pt x="4654550" y="473528"/>
                    <a:pt x="5758543" y="0"/>
                  </a:cubicBezTo>
                </a:path>
              </a:pathLst>
            </a:custGeom>
            <a:ln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117" name="Freeform 116"/>
            <p:cNvSpPr/>
            <p:nvPr/>
          </p:nvSpPr>
          <p:spPr bwMode="auto">
            <a:xfrm flipH="1" flipV="1">
              <a:off x="4698888" y="2873144"/>
              <a:ext cx="3216598" cy="669472"/>
            </a:xfrm>
            <a:custGeom>
              <a:avLst/>
              <a:gdLst>
                <a:gd name="connsiteX0" fmla="*/ 0 w 5758543"/>
                <a:gd name="connsiteY0" fmla="*/ 1175657 h 1338943"/>
                <a:gd name="connsiteX1" fmla="*/ 2590800 w 5758543"/>
                <a:gd name="connsiteY1" fmla="*/ 1143000 h 1338943"/>
                <a:gd name="connsiteX2" fmla="*/ 5758543 w 5758543"/>
                <a:gd name="connsiteY2" fmla="*/ 0 h 133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8543" h="1338943">
                  <a:moveTo>
                    <a:pt x="0" y="1175657"/>
                  </a:moveTo>
                  <a:cubicBezTo>
                    <a:pt x="815521" y="1257300"/>
                    <a:pt x="1631043" y="1338943"/>
                    <a:pt x="2590800" y="1143000"/>
                  </a:cubicBezTo>
                  <a:cubicBezTo>
                    <a:pt x="3550557" y="947057"/>
                    <a:pt x="4654550" y="473528"/>
                    <a:pt x="5758543" y="0"/>
                  </a:cubicBezTo>
                </a:path>
              </a:pathLst>
            </a:custGeom>
            <a:ln>
              <a:solidFill>
                <a:srgbClr val="00B050"/>
              </a:solidFill>
              <a:headEnd type="none" w="med" len="med"/>
              <a:tailEnd type="arrow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00B050"/>
                </a:solidFill>
                <a:effectLst/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 rot="557904">
            <a:off x="4974259" y="5612265"/>
            <a:ext cx="3260147" cy="931006"/>
            <a:chOff x="4698888" y="2873144"/>
            <a:chExt cx="3260147" cy="931006"/>
          </a:xfrm>
        </p:grpSpPr>
        <p:sp>
          <p:nvSpPr>
            <p:cNvPr id="124" name="Freeform 123"/>
            <p:cNvSpPr/>
            <p:nvPr/>
          </p:nvSpPr>
          <p:spPr bwMode="auto">
            <a:xfrm>
              <a:off x="4742437" y="3134678"/>
              <a:ext cx="3216598" cy="669472"/>
            </a:xfrm>
            <a:custGeom>
              <a:avLst/>
              <a:gdLst>
                <a:gd name="connsiteX0" fmla="*/ 0 w 5758543"/>
                <a:gd name="connsiteY0" fmla="*/ 1175657 h 1338943"/>
                <a:gd name="connsiteX1" fmla="*/ 2590800 w 5758543"/>
                <a:gd name="connsiteY1" fmla="*/ 1143000 h 1338943"/>
                <a:gd name="connsiteX2" fmla="*/ 5758543 w 5758543"/>
                <a:gd name="connsiteY2" fmla="*/ 0 h 133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8543" h="1338943">
                  <a:moveTo>
                    <a:pt x="0" y="1175657"/>
                  </a:moveTo>
                  <a:cubicBezTo>
                    <a:pt x="815521" y="1257300"/>
                    <a:pt x="1631043" y="1338943"/>
                    <a:pt x="2590800" y="1143000"/>
                  </a:cubicBezTo>
                  <a:cubicBezTo>
                    <a:pt x="3550557" y="947057"/>
                    <a:pt x="4654550" y="473528"/>
                    <a:pt x="5758543" y="0"/>
                  </a:cubicBezTo>
                </a:path>
              </a:pathLst>
            </a:custGeom>
            <a:noFill/>
            <a:ln w="19050" cap="flat" cmpd="sng" algn="ctr">
              <a:solidFill>
                <a:srgbClr val="0070C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125" name="Freeform 124"/>
            <p:cNvSpPr/>
            <p:nvPr/>
          </p:nvSpPr>
          <p:spPr bwMode="auto">
            <a:xfrm flipH="1" flipV="1">
              <a:off x="4698888" y="2873144"/>
              <a:ext cx="3216598" cy="669472"/>
            </a:xfrm>
            <a:custGeom>
              <a:avLst/>
              <a:gdLst>
                <a:gd name="connsiteX0" fmla="*/ 0 w 5758543"/>
                <a:gd name="connsiteY0" fmla="*/ 1175657 h 1338943"/>
                <a:gd name="connsiteX1" fmla="*/ 2590800 w 5758543"/>
                <a:gd name="connsiteY1" fmla="*/ 1143000 h 1338943"/>
                <a:gd name="connsiteX2" fmla="*/ 5758543 w 5758543"/>
                <a:gd name="connsiteY2" fmla="*/ 0 h 133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8543" h="1338943">
                  <a:moveTo>
                    <a:pt x="0" y="1175657"/>
                  </a:moveTo>
                  <a:cubicBezTo>
                    <a:pt x="815521" y="1257300"/>
                    <a:pt x="1631043" y="1338943"/>
                    <a:pt x="2590800" y="1143000"/>
                  </a:cubicBezTo>
                  <a:cubicBezTo>
                    <a:pt x="3550557" y="947057"/>
                    <a:pt x="4654550" y="473528"/>
                    <a:pt x="5758543" y="0"/>
                  </a:cubicBezTo>
                </a:path>
              </a:pathLst>
            </a:custGeom>
            <a:noFill/>
            <a:ln w="1905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rgbClr val="0070C0"/>
                </a:solidFill>
                <a:effectLst/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 bwMode="auto">
          <a:xfrm>
            <a:off x="958804" y="4877822"/>
            <a:ext cx="503128" cy="490603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S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784483" y="4048819"/>
            <a:ext cx="851770" cy="764088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B</a:t>
            </a:r>
          </a:p>
        </p:txBody>
      </p:sp>
      <p:sp>
        <p:nvSpPr>
          <p:cNvPr id="40" name="Content Placeholder 7"/>
          <p:cNvSpPr>
            <a:spLocks noGrp="1"/>
          </p:cNvSpPr>
          <p:nvPr>
            <p:ph idx="1"/>
          </p:nvPr>
        </p:nvSpPr>
        <p:spPr>
          <a:xfrm>
            <a:off x="194966" y="983350"/>
            <a:ext cx="8783934" cy="1569535"/>
          </a:xfrm>
        </p:spPr>
        <p:txBody>
          <a:bodyPr>
            <a:normAutofit/>
          </a:bodyPr>
          <a:lstStyle/>
          <a:p>
            <a:pPr marL="458788" lvl="1" indent="-457200">
              <a:buFont typeface="+mj-lt"/>
              <a:buAutoNum type="arabicPeriod"/>
            </a:pPr>
            <a:r>
              <a:rPr lang="en-US" dirty="0" smtClean="0"/>
              <a:t>Determine where application spends its execution time</a:t>
            </a:r>
          </a:p>
          <a:p>
            <a:pPr marL="458788" lvl="1" indent="-457200">
              <a:buFont typeface="+mj-lt"/>
              <a:buAutoNum type="arabicPeriod"/>
            </a:pPr>
            <a:r>
              <a:rPr lang="en-US" dirty="0" smtClean="0"/>
              <a:t>Use change in MLP exposed to predict change in 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mem</a:t>
            </a:r>
            <a:endParaRPr lang="en-US" baseline="-25000" dirty="0" smtClean="0"/>
          </a:p>
          <a:p>
            <a:pPr marL="458788" lvl="1" indent="-457200">
              <a:buFont typeface="+mj-lt"/>
              <a:buAutoNum type="arabicPeriod"/>
            </a:pPr>
            <a:r>
              <a:rPr lang="en-US" dirty="0" smtClean="0"/>
              <a:t>Use change in ILP exposed to predict change in 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base</a:t>
            </a:r>
            <a:endParaRPr lang="en-US" baseline="-25000" dirty="0" smtClean="0"/>
          </a:p>
          <a:p>
            <a:pPr marL="687388" lvl="2" indent="-457200" algn="ctr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409852"/>
      </p:ext>
    </p:extLst>
  </p:cSld>
  <p:clrMapOvr>
    <a:masterClrMapping/>
  </p:clrMapOvr>
  <p:transition advTm="16813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Autofit/>
          </a:bodyPr>
          <a:lstStyle/>
          <a:p>
            <a:r>
              <a:rPr lang="en-US" dirty="0" smtClean="0"/>
              <a:t>Formal representation of the PIE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94966" y="1283606"/>
                <a:ext cx="8731864" cy="4844244"/>
              </a:xfrm>
            </p:spPr>
            <p:txBody>
              <a:bodyPr>
                <a:normAutofit/>
              </a:bodyPr>
              <a:lstStyle/>
              <a:p>
                <a:pPr marL="687388" lvl="2" indent="-45720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𝐶𝑃𝐼</m:t>
                      </m:r>
                      <m:r>
                        <a:rPr lang="en-US" sz="2000" i="1" dirty="0" smtClean="0"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𝑏𝑎𝑠𝑒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𝑚𝑒𝑚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 marL="182563" lvl="2" indent="0">
                  <a:spcBef>
                    <a:spcPct val="75000"/>
                  </a:spcBef>
                  <a:buClrTx/>
                  <a:buNone/>
                </a:pPr>
                <a:r>
                  <a:rPr lang="en-US" u="sng" dirty="0"/>
                  <a:t>Estimate big core performance while running on small core</a:t>
                </a:r>
              </a:p>
              <a:p>
                <a:pPr marL="182563"/>
                <a:endParaRPr lang="en-US" dirty="0" smtClean="0"/>
              </a:p>
              <a:p>
                <a:pPr marL="354013" indent="-1714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𝐶𝑃𝐼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𝑏𝑖𝑔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𝐶𝑃𝐼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𝑏𝑎𝑠𝑒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𝑏𝑖𝑔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𝐶𝑃𝐼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𝑚𝑒𝑚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𝑏𝑖𝑔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i="1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𝐶𝑃𝐼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𝑏𝑎𝑠𝑒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𝑏𝑖𝑔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𝐶𝑃𝐼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𝑚𝑒𝑚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𝑠𝑚𝑎𝑙𝑙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𝑀𝐿𝑃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𝑠𝑚𝑎𝑙𝑙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𝑀𝐿𝑃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𝑏𝑖𝑔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dirty="0"/>
              </a:p>
              <a:p>
                <a:pPr marL="687388" lvl="2" indent="-457200" algn="just">
                  <a:buNone/>
                </a:pPr>
                <a:endParaRPr lang="en-US" u="sng" dirty="0" smtClean="0">
                  <a:latin typeface="+mn-lt"/>
                </a:endParaRPr>
              </a:p>
              <a:p>
                <a:pPr marL="687388" lvl="2" indent="-457200" algn="just">
                  <a:buNone/>
                </a:pPr>
                <a:r>
                  <a:rPr lang="en-US" u="sng" dirty="0" smtClean="0">
                    <a:latin typeface="+mn-lt"/>
                  </a:rPr>
                  <a:t>Estimate small core performance while running on big core</a:t>
                </a:r>
                <a:endParaRPr lang="en-US" b="0" u="sng" dirty="0" smtClean="0">
                  <a:latin typeface="+mn-lt"/>
                </a:endParaRPr>
              </a:p>
              <a:p>
                <a:pPr marL="687388" lvl="2" indent="-457200">
                  <a:buNone/>
                </a:pPr>
                <a:endParaRPr lang="en-US" dirty="0" smtClean="0"/>
              </a:p>
              <a:p>
                <a:pPr marL="1825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𝐶𝑃𝐼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𝑠𝑚𝑎𝑙𝑙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𝐶𝑃𝐼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𝑏𝑎𝑠𝑒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𝑠𝑚𝑎𝑙𝑙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𝐶𝑃𝐼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𝑚𝑒𝑚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𝑠𝑚𝑎𝑙𝑙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𝐶𝑃𝐼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𝑏𝑎𝑠𝑒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𝑠𝑚𝑎𝑙𝑙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𝐶𝑃𝐼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𝑚𝑒𝑚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𝑏𝑖𝑔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𝑀𝐿𝑃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𝑏𝑖𝑔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𝑀𝐿𝑃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𝑠𝑚𝑎𝑙𝑙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 marL="182563"/>
                <a:endParaRPr lang="en-US" dirty="0"/>
              </a:p>
            </p:txBody>
          </p:sp>
        </mc:Choice>
        <mc:Fallback xmlns="">
          <p:sp>
            <p:nvSpPr>
              <p:cNvPr id="93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966" y="1283606"/>
                <a:ext cx="8731864" cy="4844244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32575"/>
            <a:ext cx="9144000" cy="225425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</a:t>
            </a:r>
            <a:r>
              <a:rPr lang="nl-N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5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6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1" name="Oval 40"/>
          <p:cNvSpPr/>
          <p:nvPr/>
        </p:nvSpPr>
        <p:spPr bwMode="auto">
          <a:xfrm>
            <a:off x="5113865" y="3245423"/>
            <a:ext cx="1156306" cy="377190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3" name="Oval 42"/>
          <p:cNvSpPr/>
          <p:nvPr/>
        </p:nvSpPr>
        <p:spPr bwMode="auto">
          <a:xfrm>
            <a:off x="5035731" y="5379692"/>
            <a:ext cx="1234440" cy="377190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5" name="Oval 44"/>
          <p:cNvSpPr/>
          <p:nvPr/>
        </p:nvSpPr>
        <p:spPr bwMode="auto">
          <a:xfrm>
            <a:off x="1874749" y="3147003"/>
            <a:ext cx="1605432" cy="377190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6" name="Oval 45"/>
          <p:cNvSpPr/>
          <p:nvPr/>
        </p:nvSpPr>
        <p:spPr bwMode="auto">
          <a:xfrm>
            <a:off x="1971400" y="5191097"/>
            <a:ext cx="1367790" cy="377190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75908" y="3970135"/>
            <a:ext cx="8947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predict</a:t>
            </a:r>
          </a:p>
        </p:txBody>
      </p:sp>
      <p:cxnSp>
        <p:nvCxnSpPr>
          <p:cNvPr id="4" name="Straight Arrow Connector 3"/>
          <p:cNvCxnSpPr>
            <a:endCxn id="41" idx="6"/>
          </p:cNvCxnSpPr>
          <p:nvPr/>
        </p:nvCxnSpPr>
        <p:spPr bwMode="auto">
          <a:xfrm flipH="1" flipV="1">
            <a:off x="6270171" y="3434018"/>
            <a:ext cx="1686475" cy="49790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4" name="Straight Arrow Connector 13"/>
          <p:cNvCxnSpPr>
            <a:endCxn id="45" idx="5"/>
          </p:cNvCxnSpPr>
          <p:nvPr/>
        </p:nvCxnSpPr>
        <p:spPr bwMode="auto">
          <a:xfrm flipH="1" flipV="1">
            <a:off x="3245071" y="3468955"/>
            <a:ext cx="4411324" cy="61536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" name="Straight Arrow Connector 15"/>
          <p:cNvCxnSpPr>
            <a:endCxn id="43" idx="6"/>
          </p:cNvCxnSpPr>
          <p:nvPr/>
        </p:nvCxnSpPr>
        <p:spPr bwMode="auto">
          <a:xfrm flipH="1">
            <a:off x="6270171" y="4361915"/>
            <a:ext cx="1686474" cy="120637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" name="Straight Arrow Connector 18"/>
          <p:cNvCxnSpPr>
            <a:endCxn id="46" idx="7"/>
          </p:cNvCxnSpPr>
          <p:nvPr/>
        </p:nvCxnSpPr>
        <p:spPr bwMode="auto">
          <a:xfrm flipH="1">
            <a:off x="3138882" y="4308689"/>
            <a:ext cx="4637026" cy="937646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</p:spTree>
    <p:custDataLst>
      <p:tags r:id="rId1"/>
    </p:custDataLst>
    <p:extLst>
      <p:ext uri="{BB962C8B-B14F-4D97-AF65-F5344CB8AC3E}">
        <p14:creationId xmlns:p14="http://schemas.microsoft.com/office/powerpoint/2010/main" val="844818721"/>
      </p:ext>
    </p:extLst>
  </p:cSld>
  <p:clrMapOvr>
    <a:masterClrMapping/>
  </p:clrMapOvr>
  <p:transition advTm="8956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3" grpId="0" animBg="1"/>
      <p:bldP spid="45" grpId="0" animBg="1"/>
      <p:bldP spid="4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rmAutofit/>
          </a:bodyPr>
          <a:lstStyle/>
          <a:p>
            <a:r>
              <a:rPr lang="en-US" dirty="0" smtClean="0"/>
              <a:t>Running on small, predicting 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base,big</a:t>
            </a:r>
            <a:endParaRPr lang="en-US" baseline="-25000" dirty="0"/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13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322867" y="1316928"/>
                <a:ext cx="6118412" cy="4613609"/>
              </a:xfrm>
            </p:spPr>
            <p:txBody>
              <a:bodyPr>
                <a:noAutofit/>
              </a:bodyPr>
              <a:lstStyle/>
              <a:p>
                <a:pPr marL="182563" lvl="2" indent="0">
                  <a:spcBef>
                    <a:spcPct val="75000"/>
                  </a:spcBef>
                  <a:buClrTx/>
                  <a:buNone/>
                </a:pPr>
                <a:r>
                  <a:rPr lang="en-US" sz="2400" dirty="0" smtClean="0">
                    <a:latin typeface="+mn-lt"/>
                  </a:rPr>
                  <a:t>A </a:t>
                </a:r>
                <a:r>
                  <a:rPr lang="en-US" sz="2400" dirty="0">
                    <a:latin typeface="+mn-lt"/>
                  </a:rPr>
                  <a:t>balanced big (out-of-order) core should be able to </a:t>
                </a:r>
                <a:r>
                  <a:rPr lang="en-US" sz="2400" dirty="0" smtClean="0">
                    <a:latin typeface="+mn-lt"/>
                  </a:rPr>
                  <a:t>dispatch </a:t>
                </a:r>
                <a:r>
                  <a:rPr lang="en-US" sz="2400" dirty="0">
                    <a:latin typeface="+mn-lt"/>
                  </a:rPr>
                  <a:t>approximately </a:t>
                </a:r>
                <a:r>
                  <a:rPr lang="en-US" sz="2400" i="1" dirty="0" err="1" smtClean="0">
                    <a:latin typeface="+mn-lt"/>
                  </a:rPr>
                  <a:t>issue_width</a:t>
                </a:r>
                <a:r>
                  <a:rPr lang="en-US" sz="2400" dirty="0" smtClean="0">
                    <a:latin typeface="+mn-lt"/>
                  </a:rPr>
                  <a:t> (</a:t>
                </a:r>
                <a:r>
                  <a:rPr lang="en-US" sz="2400" dirty="0" err="1" smtClean="0">
                    <a:latin typeface="+mn-lt"/>
                  </a:rPr>
                  <a:t>W</a:t>
                </a:r>
                <a:r>
                  <a:rPr lang="en-US" sz="2400" baseline="-25000" dirty="0" err="1" smtClean="0">
                    <a:latin typeface="+mn-lt"/>
                  </a:rPr>
                  <a:t>big</a:t>
                </a:r>
                <a:r>
                  <a:rPr lang="en-US" sz="2400" dirty="0" smtClean="0">
                    <a:latin typeface="+mn-lt"/>
                  </a:rPr>
                  <a:t>) instructions </a:t>
                </a:r>
                <a:r>
                  <a:rPr lang="en-US" sz="2400" dirty="0">
                    <a:latin typeface="+mn-lt"/>
                  </a:rPr>
                  <a:t>per cycle in the </a:t>
                </a:r>
                <a:r>
                  <a:rPr lang="en-US" sz="2400" dirty="0" smtClean="0">
                    <a:latin typeface="+mn-lt"/>
                  </a:rPr>
                  <a:t>absence </a:t>
                </a:r>
                <a:r>
                  <a:rPr lang="en-US" sz="2400" dirty="0">
                    <a:latin typeface="+mn-lt"/>
                  </a:rPr>
                  <a:t>of miss events. </a:t>
                </a:r>
              </a:p>
              <a:p>
                <a:pPr marL="182563" lvl="2" indent="0">
                  <a:spcBef>
                    <a:spcPct val="75000"/>
                  </a:spcBef>
                  <a:buClrTx/>
                  <a:buNone/>
                </a:pPr>
                <a:endParaRPr lang="en-US" u="sng" dirty="0" smtClean="0"/>
              </a:p>
              <a:p>
                <a:pPr marL="182563" lvl="2" indent="0">
                  <a:spcBef>
                    <a:spcPct val="75000"/>
                  </a:spcBef>
                  <a:buClrTx/>
                  <a:buNone/>
                </a:pPr>
                <a:endParaRPr lang="en-US" sz="2000" u="sng" dirty="0"/>
              </a:p>
              <a:p>
                <a:pPr marL="354013" indent="-17145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400" i="1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4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i="1">
                                        <a:latin typeface="Cambria Math"/>
                                      </a:rPr>
                                      <m:t>𝐶𝑃𝐼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𝑏𝑎𝑠𝑒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𝑏𝑖𝑔</m:t>
                                </m:r>
                              </m:sub>
                            </m:sSub>
                          </m:e>
                          <m:e>
                            <m:r>
                              <a:rPr lang="en-US" sz="2400" i="1"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f>
                              <m:f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𝑊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/>
                                      </a:rPr>
                                      <m:t>𝑏𝑖𝑔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  <m:mr>
                          <m:e>
                            <m:r>
                              <a:rPr lang="en-US" sz="2400" i="1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/>
                              </a:rPr>
                              <m:t> </m:t>
                            </m:r>
                          </m:e>
                        </m:mr>
                      </m:m>
                    </m:oMath>
                  </m:oMathPara>
                </a14:m>
                <a:endParaRPr lang="en-US" sz="2400" dirty="0"/>
              </a:p>
              <a:p>
                <a:pPr marL="525463" indent="-342900">
                  <a:buFont typeface="Arial" pitchFamily="34" charset="0"/>
                  <a:buChar char="•"/>
                </a:pPr>
                <a:endParaRPr lang="en-US" sz="2400" dirty="0"/>
              </a:p>
            </p:txBody>
          </p:sp>
        </mc:Choice>
        <mc:Fallback xmlns="">
          <p:sp>
            <p:nvSpPr>
              <p:cNvPr id="17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2867" y="1316928"/>
                <a:ext cx="6118412" cy="4613609"/>
              </a:xfrm>
              <a:blipFill rotWithShape="1">
                <a:blip r:embed="rId2"/>
                <a:stretch>
                  <a:fillRect l="-100" t="-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6441279" y="929200"/>
            <a:ext cx="2574886" cy="2194297"/>
            <a:chOff x="4733649" y="3443375"/>
            <a:chExt cx="3052531" cy="3087235"/>
          </a:xfrm>
        </p:grpSpPr>
        <p:sp>
          <p:nvSpPr>
            <p:cNvPr id="32" name="TextBox 31"/>
            <p:cNvSpPr txBox="1"/>
            <p:nvPr/>
          </p:nvSpPr>
          <p:spPr>
            <a:xfrm>
              <a:off x="6518494" y="6068945"/>
              <a:ext cx="1080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n-lt"/>
                </a:rPr>
                <a:t>predicted big core</a:t>
              </a:r>
              <a:endParaRPr lang="en-US" sz="1600" dirty="0" smtClean="0">
                <a:latin typeface="+mn-lt"/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733649" y="3443375"/>
              <a:ext cx="3052531" cy="2884814"/>
              <a:chOff x="3740319" y="3329126"/>
              <a:chExt cx="3052531" cy="2884814"/>
            </a:xfrm>
          </p:grpSpPr>
          <p:sp>
            <p:nvSpPr>
              <p:cNvPr id="34" name="Rectangle 33"/>
              <p:cNvSpPr/>
              <p:nvPr/>
            </p:nvSpPr>
            <p:spPr bwMode="auto">
              <a:xfrm>
                <a:off x="4360458" y="5113539"/>
                <a:ext cx="417251" cy="844856"/>
              </a:xfrm>
              <a:prstGeom prst="rect">
                <a:avLst/>
              </a:prstGeom>
              <a:gradFill flip="none" rotWithShape="1">
                <a:gsLst>
                  <a:gs pos="5000">
                    <a:schemeClr val="accent2"/>
                  </a:gs>
                  <a:gs pos="95000">
                    <a:schemeClr val="accent1"/>
                  </a:gs>
                </a:gsLst>
                <a:lin ang="16200000" scaled="0"/>
                <a:tileRect/>
              </a:gra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b="1" smtClean="0">
                  <a:latin typeface="Neo Sans Inte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4360458" y="3329126"/>
                <a:ext cx="417251" cy="1785877"/>
              </a:xfrm>
              <a:prstGeom prst="rect">
                <a:avLst/>
              </a:prstGeom>
              <a:ln>
                <a:solidFill>
                  <a:schemeClr val="tx1"/>
                </a:solidFill>
                <a:headEnd type="none" w="sm" len="sm"/>
                <a:tailEnd type="none" w="sm" len="sm"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b="1" smtClean="0">
                  <a:latin typeface="Neo Sans Intel" pitchFamily="34" charset="0"/>
                  <a:cs typeface="Arial" pitchFamily="34" charset="0"/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 bwMode="auto">
              <a:xfrm rot="5400000" flipH="1" flipV="1">
                <a:off x="2771314" y="4671137"/>
                <a:ext cx="2610035" cy="1588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37" name="TextBox 36"/>
              <p:cNvSpPr txBox="1"/>
              <p:nvPr/>
            </p:nvSpPr>
            <p:spPr>
              <a:xfrm>
                <a:off x="3740319" y="4163628"/>
                <a:ext cx="229479" cy="909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+mn-lt"/>
                  </a:rPr>
                  <a:t>CPI</a:t>
                </a:r>
                <a:endParaRPr lang="en-US" sz="1600" dirty="0" smtClean="0">
                  <a:latin typeface="+mn-lt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4052376" y="5936941"/>
                <a:ext cx="10803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+mn-lt"/>
                  </a:rPr>
                  <a:t>small core</a:t>
                </a:r>
                <a:endParaRPr lang="en-US" sz="1600" dirty="0" smtClean="0">
                  <a:latin typeface="+mn-lt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 bwMode="auto">
              <a:xfrm>
                <a:off x="5862046" y="5530788"/>
                <a:ext cx="417251" cy="427607"/>
              </a:xfrm>
              <a:prstGeom prst="rect">
                <a:avLst/>
              </a:prstGeom>
              <a:gradFill flip="none" rotWithShape="1">
                <a:gsLst>
                  <a:gs pos="5000">
                    <a:schemeClr val="accent2"/>
                  </a:gs>
                  <a:gs pos="95000">
                    <a:schemeClr val="accent1"/>
                  </a:gs>
                </a:gsLst>
                <a:lin ang="16200000" scaled="0"/>
                <a:tileRect/>
              </a:gra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b="1" smtClean="0">
                  <a:latin typeface="Neo Sans Intel" pitchFamily="34" charset="0"/>
                  <a:cs typeface="Arial" pitchFamily="34" charset="0"/>
                </a:endParaRPr>
              </a:p>
            </p:txBody>
          </p:sp>
          <p:sp>
            <p:nvSpPr>
              <p:cNvPr id="40" name="Rectangle 39"/>
              <p:cNvSpPr/>
              <p:nvPr/>
            </p:nvSpPr>
            <p:spPr bwMode="auto">
              <a:xfrm>
                <a:off x="5862046" y="4163628"/>
                <a:ext cx="417251" cy="1368640"/>
              </a:xfrm>
              <a:prstGeom prst="rect">
                <a:avLst/>
              </a:prstGeom>
              <a:ln>
                <a:solidFill>
                  <a:schemeClr val="tx1"/>
                </a:solidFill>
                <a:headEnd type="none" w="sm" len="sm"/>
                <a:tailEnd type="none" w="sm" len="sm"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b="1" smtClean="0">
                  <a:latin typeface="Neo Sans Intel" pitchFamily="34" charset="0"/>
                  <a:cs typeface="Arial" pitchFamily="34" charset="0"/>
                </a:endParaRPr>
              </a:p>
            </p:txBody>
          </p:sp>
          <p:cxnSp>
            <p:nvCxnSpPr>
              <p:cNvPr id="41" name="Straight Arrow Connector 40"/>
              <p:cNvCxnSpPr/>
              <p:nvPr/>
            </p:nvCxnSpPr>
            <p:spPr bwMode="auto">
              <a:xfrm>
                <a:off x="4049650" y="5967274"/>
                <a:ext cx="2743200" cy="1588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43" name="Straight Arrow Connector 42"/>
              <p:cNvCxnSpPr/>
              <p:nvPr/>
            </p:nvCxnSpPr>
            <p:spPr bwMode="auto">
              <a:xfrm>
                <a:off x="4800769" y="5346350"/>
                <a:ext cx="966288" cy="339226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4091299085"/>
      </p:ext>
    </p:extLst>
  </p:cSld>
  <p:clrMapOvr>
    <a:masterClrMapping/>
  </p:clrMapOvr>
  <p:transition advTm="30746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rmAutofit/>
          </a:bodyPr>
          <a:lstStyle/>
          <a:p>
            <a:r>
              <a:rPr lang="en-US" dirty="0" smtClean="0"/>
              <a:t>Running on small, predicting </a:t>
            </a:r>
            <a:r>
              <a:rPr lang="en-US" dirty="0" err="1" smtClean="0"/>
              <a:t>MLP</a:t>
            </a:r>
            <a:r>
              <a:rPr lang="en-US" baseline="-25000" dirty="0" err="1" smtClean="0"/>
              <a:t>big</a:t>
            </a:r>
            <a:endParaRPr lang="en-US" baseline="-250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455613" y="2019309"/>
            <a:ext cx="8228012" cy="4537075"/>
          </a:xfrm>
        </p:spPr>
        <p:txBody>
          <a:bodyPr>
            <a:normAutofit/>
          </a:bodyPr>
          <a:lstStyle/>
          <a:p>
            <a:r>
              <a:rPr lang="en-US" u="sng" dirty="0" smtClean="0"/>
              <a:t>Out-of-order execution: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991999"/>
              </p:ext>
            </p:extLst>
          </p:nvPr>
        </p:nvGraphicFramePr>
        <p:xfrm>
          <a:off x="1060106" y="3436960"/>
          <a:ext cx="6096000" cy="370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mem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x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2" name="Straight Arrow Connector 21"/>
          <p:cNvCxnSpPr/>
          <p:nvPr/>
        </p:nvCxnSpPr>
        <p:spPr bwMode="auto">
          <a:xfrm>
            <a:off x="1454116" y="4091785"/>
            <a:ext cx="5296829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3607987" y="4044602"/>
            <a:ext cx="3891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ROB size</a:t>
            </a:r>
            <a:endParaRPr lang="en-US" sz="1800" dirty="0" smtClean="0">
              <a:latin typeface="+mn-lt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994589" y="3077024"/>
            <a:ext cx="218699" cy="25647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428204" y="2814250"/>
            <a:ext cx="126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head</a:t>
            </a:r>
            <a:endParaRPr lang="en-US" sz="1800" dirty="0" smtClean="0">
              <a:latin typeface="+mn-lt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rot="5400000" flipH="1" flipV="1">
            <a:off x="1470844" y="3952395"/>
            <a:ext cx="836341" cy="401444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TextBox 29"/>
          <p:cNvSpPr txBox="1"/>
          <p:nvPr/>
        </p:nvSpPr>
        <p:spPr>
          <a:xfrm>
            <a:off x="1093559" y="4564992"/>
            <a:ext cx="59696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+mn-lt"/>
              </a:rPr>
              <a:t>Prob</a:t>
            </a:r>
            <a:r>
              <a:rPr lang="en-US" sz="1400" dirty="0" smtClean="0">
                <a:latin typeface="+mn-lt"/>
              </a:rPr>
              <a:t>[ </a:t>
            </a:r>
            <a:r>
              <a:rPr lang="en-US" sz="1400" dirty="0" err="1" smtClean="0">
                <a:latin typeface="+mn-lt"/>
              </a:rPr>
              <a:t>insn</a:t>
            </a:r>
            <a:r>
              <a:rPr lang="en-US" sz="1400" dirty="0" smtClean="0">
                <a:latin typeface="+mn-lt"/>
              </a:rPr>
              <a:t> is a memory access ] = </a:t>
            </a:r>
            <a:r>
              <a:rPr lang="en-US" sz="1400" dirty="0" err="1" smtClean="0">
                <a:latin typeface="+mn-lt"/>
              </a:rPr>
              <a:t>misses_per_instruction</a:t>
            </a:r>
            <a:endParaRPr lang="en-US" sz="1800" dirty="0" smtClean="0">
              <a:latin typeface="+mn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4370" y="4956345"/>
            <a:ext cx="82927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MLP</a:t>
            </a:r>
            <a:r>
              <a:rPr lang="en-US" sz="1600" baseline="-25000" dirty="0" err="1" smtClean="0">
                <a:latin typeface="+mn-lt"/>
              </a:rPr>
              <a:t>big</a:t>
            </a:r>
            <a:r>
              <a:rPr lang="en-US" sz="1600" dirty="0" smtClean="0">
                <a:latin typeface="+mn-lt"/>
              </a:rPr>
              <a:t> 	= average number of memory accesses in the ROB</a:t>
            </a:r>
          </a:p>
          <a:p>
            <a:r>
              <a:rPr lang="en-US" sz="1600" dirty="0" smtClean="0">
                <a:latin typeface="+mn-lt"/>
              </a:rPr>
              <a:t>	= </a:t>
            </a:r>
            <a:r>
              <a:rPr lang="en-US" sz="1600" dirty="0" err="1" smtClean="0">
                <a:latin typeface="+mn-lt"/>
              </a:rPr>
              <a:t>misses_per_instruction</a:t>
            </a:r>
            <a:r>
              <a:rPr lang="en-US" sz="1600" dirty="0" smtClean="0">
                <a:latin typeface="+mn-lt"/>
              </a:rPr>
              <a:t> * </a:t>
            </a:r>
            <a:r>
              <a:rPr lang="en-US" sz="1600" dirty="0" err="1" smtClean="0">
                <a:latin typeface="+mn-lt"/>
              </a:rPr>
              <a:t>ROB_size</a:t>
            </a:r>
            <a:endParaRPr lang="en-US" sz="1600" dirty="0" smtClean="0">
              <a:latin typeface="+mn-lt"/>
            </a:endParaRPr>
          </a:p>
          <a:p>
            <a:endParaRPr lang="en-US" sz="2000" dirty="0" smtClean="0">
              <a:latin typeface="+mn-lt"/>
            </a:endParaRP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14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1600" y="3425615"/>
            <a:ext cx="9919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 smtClean="0">
                <a:latin typeface="+mn-lt"/>
              </a:rPr>
              <a:t>ROB: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6441279" y="929200"/>
            <a:ext cx="2574886" cy="2194297"/>
            <a:chOff x="4733649" y="3443375"/>
            <a:chExt cx="3052531" cy="3087235"/>
          </a:xfrm>
        </p:grpSpPr>
        <p:sp>
          <p:nvSpPr>
            <p:cNvPr id="56" name="TextBox 55"/>
            <p:cNvSpPr txBox="1"/>
            <p:nvPr/>
          </p:nvSpPr>
          <p:spPr>
            <a:xfrm>
              <a:off x="6518494" y="6068945"/>
              <a:ext cx="10803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n-lt"/>
                </a:rPr>
                <a:t>predicted big core</a:t>
              </a:r>
              <a:endParaRPr lang="en-US" sz="1600" dirty="0" smtClean="0">
                <a:latin typeface="+mn-lt"/>
              </a:endParaRPr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4733649" y="3443375"/>
              <a:ext cx="3052531" cy="2884814"/>
              <a:chOff x="3740319" y="3329126"/>
              <a:chExt cx="3052531" cy="2884814"/>
            </a:xfrm>
          </p:grpSpPr>
          <p:sp>
            <p:nvSpPr>
              <p:cNvPr id="58" name="Rectangle 57"/>
              <p:cNvSpPr/>
              <p:nvPr/>
            </p:nvSpPr>
            <p:spPr bwMode="auto">
              <a:xfrm>
                <a:off x="4360458" y="5113539"/>
                <a:ext cx="417251" cy="844856"/>
              </a:xfrm>
              <a:prstGeom prst="rect">
                <a:avLst/>
              </a:prstGeom>
              <a:gradFill flip="none" rotWithShape="1">
                <a:gsLst>
                  <a:gs pos="5000">
                    <a:schemeClr val="accent2"/>
                  </a:gs>
                  <a:gs pos="95000">
                    <a:schemeClr val="accent1"/>
                  </a:gs>
                </a:gsLst>
                <a:lin ang="16200000" scaled="0"/>
                <a:tileRect/>
              </a:gra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b="1" smtClean="0">
                  <a:latin typeface="Neo Sans Intel" pitchFamily="34" charset="0"/>
                  <a:cs typeface="Arial" pitchFamily="34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 bwMode="auto">
              <a:xfrm>
                <a:off x="4360458" y="3329126"/>
                <a:ext cx="417251" cy="1785877"/>
              </a:xfrm>
              <a:prstGeom prst="rect">
                <a:avLst/>
              </a:prstGeom>
              <a:ln>
                <a:solidFill>
                  <a:schemeClr val="tx1"/>
                </a:solidFill>
                <a:headEnd type="none" w="sm" len="sm"/>
                <a:tailEnd type="none" w="sm" len="sm"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b="1" smtClean="0">
                  <a:latin typeface="Neo Sans Intel" pitchFamily="34" charset="0"/>
                  <a:cs typeface="Arial" pitchFamily="34" charset="0"/>
                </a:endParaRPr>
              </a:p>
            </p:txBody>
          </p:sp>
          <p:cxnSp>
            <p:nvCxnSpPr>
              <p:cNvPr id="60" name="Straight Arrow Connector 59"/>
              <p:cNvCxnSpPr/>
              <p:nvPr/>
            </p:nvCxnSpPr>
            <p:spPr bwMode="auto">
              <a:xfrm rot="5400000" flipH="1" flipV="1">
                <a:off x="2771314" y="4671137"/>
                <a:ext cx="2610035" cy="1588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61" name="TextBox 60"/>
              <p:cNvSpPr txBox="1"/>
              <p:nvPr/>
            </p:nvSpPr>
            <p:spPr>
              <a:xfrm>
                <a:off x="3740319" y="4163628"/>
                <a:ext cx="229479" cy="909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+mn-lt"/>
                  </a:rPr>
                  <a:t>CPI</a:t>
                </a:r>
                <a:endParaRPr lang="en-US" sz="1600" dirty="0" smtClean="0">
                  <a:latin typeface="+mn-lt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4052376" y="5936941"/>
                <a:ext cx="108039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+mn-lt"/>
                  </a:rPr>
                  <a:t>small core</a:t>
                </a:r>
                <a:endParaRPr lang="en-US" sz="1600" dirty="0" smtClean="0">
                  <a:latin typeface="+mn-lt"/>
                </a:endParaRPr>
              </a:p>
            </p:txBody>
          </p:sp>
          <p:sp>
            <p:nvSpPr>
              <p:cNvPr id="63" name="Rectangle 62"/>
              <p:cNvSpPr/>
              <p:nvPr/>
            </p:nvSpPr>
            <p:spPr bwMode="auto">
              <a:xfrm>
                <a:off x="5862046" y="5530788"/>
                <a:ext cx="417251" cy="427607"/>
              </a:xfrm>
              <a:prstGeom prst="rect">
                <a:avLst/>
              </a:prstGeom>
              <a:gradFill flip="none" rotWithShape="1">
                <a:gsLst>
                  <a:gs pos="5000">
                    <a:schemeClr val="accent2"/>
                  </a:gs>
                  <a:gs pos="95000">
                    <a:schemeClr val="accent1"/>
                  </a:gs>
                </a:gsLst>
                <a:lin ang="16200000" scaled="0"/>
                <a:tileRect/>
              </a:gra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b="1" smtClean="0">
                  <a:latin typeface="Neo Sans Intel" pitchFamily="34" charset="0"/>
                  <a:cs typeface="Arial" pitchFamily="34" charset="0"/>
                </a:endParaRPr>
              </a:p>
            </p:txBody>
          </p:sp>
          <p:sp>
            <p:nvSpPr>
              <p:cNvPr id="64" name="Rectangle 63"/>
              <p:cNvSpPr/>
              <p:nvPr/>
            </p:nvSpPr>
            <p:spPr bwMode="auto">
              <a:xfrm>
                <a:off x="5862046" y="4163628"/>
                <a:ext cx="417251" cy="1368640"/>
              </a:xfrm>
              <a:prstGeom prst="rect">
                <a:avLst/>
              </a:prstGeom>
              <a:ln>
                <a:solidFill>
                  <a:schemeClr val="tx1"/>
                </a:solidFill>
                <a:headEnd type="none" w="sm" len="sm"/>
                <a:tailEnd type="none" w="sm" len="sm"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b="1" smtClean="0">
                  <a:latin typeface="Neo Sans Intel" pitchFamily="34" charset="0"/>
                  <a:cs typeface="Arial" pitchFamily="34" charset="0"/>
                </a:endParaRPr>
              </a:p>
            </p:txBody>
          </p:sp>
          <p:cxnSp>
            <p:nvCxnSpPr>
              <p:cNvPr id="65" name="Straight Arrow Connector 64"/>
              <p:cNvCxnSpPr/>
              <p:nvPr/>
            </p:nvCxnSpPr>
            <p:spPr bwMode="auto">
              <a:xfrm>
                <a:off x="4049650" y="5967274"/>
                <a:ext cx="2743200" cy="1588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66" name="Straight Arrow Connector 65"/>
              <p:cNvCxnSpPr/>
              <p:nvPr/>
            </p:nvCxnSpPr>
            <p:spPr bwMode="auto">
              <a:xfrm>
                <a:off x="4777710" y="4733748"/>
                <a:ext cx="966288" cy="16961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494371" y="805218"/>
                <a:ext cx="5456054" cy="85632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𝐶𝑃𝐼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𝑚𝑒𝑚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𝑏𝑖𝑔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𝐶𝑃𝐼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𝑚𝑒𝑚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𝑠𝑚𝑎𝑙𝑙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𝑀𝐿𝑃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𝑠𝑚𝑎𝑙𝑙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0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  <a:ea typeface="Cambria Math"/>
                                          </a:rPr>
                                          <m:t>𝑀𝐿𝑃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𝑏𝑖𝑔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71" y="805218"/>
                <a:ext cx="5456054" cy="8563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85363919"/>
      </p:ext>
    </p:extLst>
  </p:cSld>
  <p:clrMapOvr>
    <a:masterClrMapping/>
  </p:clrMapOvr>
  <p:transition advTm="6485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Autofit/>
          </a:bodyPr>
          <a:lstStyle/>
          <a:p>
            <a:r>
              <a:rPr lang="en-US" dirty="0" smtClean="0"/>
              <a:t>Formal representation of the PIE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Content Placeholder 7"/>
              <p:cNvSpPr>
                <a:spLocks noGrp="1"/>
              </p:cNvSpPr>
              <p:nvPr>
                <p:ph idx="1"/>
              </p:nvPr>
            </p:nvSpPr>
            <p:spPr>
              <a:xfrm>
                <a:off x="194966" y="1283606"/>
                <a:ext cx="8731864" cy="4844244"/>
              </a:xfrm>
            </p:spPr>
            <p:txBody>
              <a:bodyPr>
                <a:normAutofit/>
              </a:bodyPr>
              <a:lstStyle/>
              <a:p>
                <a:pPr marL="687388" lvl="2" indent="-457200" algn="just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latin typeface="Cambria Math"/>
                        </a:rPr>
                        <m:t>𝐶𝑃𝐼</m:t>
                      </m:r>
                      <m:r>
                        <a:rPr lang="en-US" sz="2000" i="1" dirty="0" smtClean="0">
                          <a:latin typeface="Cambria Math"/>
                        </a:rPr>
                        <m:t> = </m:t>
                      </m:r>
                      <m:sSub>
                        <m:sSubPr>
                          <m:ctrlPr>
                            <a:rPr lang="en-US" sz="200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𝑏𝑎𝑠𝑒</m:t>
                          </m:r>
                        </m:sub>
                      </m:sSub>
                      <m:r>
                        <a:rPr lang="en-US" sz="2000" b="0" i="1" dirty="0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dirty="0" smtClean="0">
                              <a:latin typeface="Cambria Math"/>
                            </a:rPr>
                            <m:t>𝐶𝑃𝐼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/>
                            </a:rPr>
                            <m:t>𝑚𝑒𝑚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/>
                </a:endParaRPr>
              </a:p>
              <a:p>
                <a:pPr marL="182563" lvl="2" indent="0">
                  <a:spcBef>
                    <a:spcPct val="75000"/>
                  </a:spcBef>
                  <a:buClrTx/>
                  <a:buNone/>
                </a:pPr>
                <a:r>
                  <a:rPr lang="en-US" u="sng" dirty="0" smtClean="0">
                    <a:solidFill>
                      <a:schemeClr val="bg1">
                        <a:lumMod val="75000"/>
                      </a:schemeClr>
                    </a:solidFill>
                  </a:rPr>
                  <a:t>Estimate big core performance while running on small </a:t>
                </a:r>
                <a:r>
                  <a:rPr lang="en-US" u="sng" dirty="0">
                    <a:solidFill>
                      <a:schemeClr val="bg1">
                        <a:lumMod val="75000"/>
                      </a:schemeClr>
                    </a:solidFill>
                  </a:rPr>
                  <a:t>core</a:t>
                </a:r>
              </a:p>
              <a:p>
                <a:pPr marL="182563"/>
                <a:endParaRPr lang="en-US" dirty="0" smtClean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354013" indent="-17145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𝐶𝑃𝐼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𝑏𝑖𝑔</m:t>
                                </m:r>
                              </m:sub>
                            </m:sSub>
                          </m:e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𝐶𝑃𝐼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𝑏𝑎𝑠𝑒</m:t>
                                </m:r>
                                <m: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𝑏𝑖𝑔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𝐶𝑃𝐼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𝑚𝑒𝑚</m:t>
                                </m:r>
                                <m: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𝑏𝑖𝑔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</a:rPr>
                                      <m:t>𝐶𝑃𝐼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𝑏𝑎𝑠𝑒</m:t>
                                </m:r>
                                <m: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𝑏𝑖𝑔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𝐶𝑃𝐼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𝑚𝑒𝑚</m:t>
                                </m:r>
                                <m: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</a:rPr>
                                  <m:t>𝑠𝑚𝑎𝑙𝑙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bg1">
                                    <a:lumMod val="75000"/>
                                  </a:schemeClr>
                                </a:solidFill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en-US" i="1">
                                    <a:solidFill>
                                      <a:schemeClr val="bg1">
                                        <a:lumMod val="75000"/>
                                      </a:schemeClr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𝑀𝐿𝑃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𝑠𝑚𝑎𝑙𝑙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>
                                            <a:solidFill>
                                              <a:schemeClr val="bg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solidFill>
                                              <a:schemeClr val="bg1">
                                                <a:lumMod val="75000"/>
                                              </a:schemeClr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𝑀𝐿𝑃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bg1">
                                            <a:lumMod val="75000"/>
                                          </a:schemeClr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𝑏𝑖𝑔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dirty="0">
                  <a:solidFill>
                    <a:schemeClr val="bg1">
                      <a:lumMod val="75000"/>
                    </a:schemeClr>
                  </a:solidFill>
                </a:endParaRPr>
              </a:p>
              <a:p>
                <a:pPr marL="687388" lvl="2" indent="-457200" algn="just">
                  <a:buNone/>
                </a:pPr>
                <a:endParaRPr lang="en-US" u="sng" dirty="0" smtClean="0">
                  <a:latin typeface="+mn-lt"/>
                </a:endParaRPr>
              </a:p>
              <a:p>
                <a:pPr marL="687388" lvl="2" indent="-457200" algn="just">
                  <a:buNone/>
                </a:pPr>
                <a:r>
                  <a:rPr lang="en-US" u="sng" dirty="0" smtClean="0">
                    <a:latin typeface="+mn-lt"/>
                  </a:rPr>
                  <a:t>Estimate small core performance while running on big core</a:t>
                </a:r>
                <a:endParaRPr lang="en-US" b="0" u="sng" dirty="0" smtClean="0">
                  <a:latin typeface="+mn-lt"/>
                </a:endParaRPr>
              </a:p>
              <a:p>
                <a:pPr marL="687388" lvl="2" indent="-457200">
                  <a:buNone/>
                </a:pPr>
                <a:endParaRPr lang="en-US" dirty="0" smtClean="0"/>
              </a:p>
              <a:p>
                <a:pPr marL="182563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𝐶𝑃𝐼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𝑠𝑚𝑎𝑙𝑙</m:t>
                                </m:r>
                              </m:sub>
                            </m:sSub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𝐶𝑃𝐼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𝑏𝑎𝑠𝑒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𝑠𝑚𝑎𝑙𝑙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𝐶𝑃𝐼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𝑚𝑒𝑚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𝑠𝑚𝑎𝑙𝑙</m:t>
                                </m:r>
                              </m:sub>
                            </m:sSub>
                          </m:e>
                        </m:mr>
                        <m:m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𝐶𝑃𝐼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𝑏𝑎𝑠𝑒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𝑠𝑚𝑎𝑙𝑙</m:t>
                                </m:r>
                              </m:sub>
                            </m:sSub>
                            <m:r>
                              <a:rPr lang="en-US" i="1">
                                <a:latin typeface="Cambria Math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𝐶𝑃𝐼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𝑚𝑒𝑚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latin typeface="Cambria Math"/>
                                  </a:rPr>
                                  <m:t>𝑏𝑖𝑔</m:t>
                                </m:r>
                              </m:sub>
                            </m:sSub>
                            <m:r>
                              <a:rPr lang="en-US" i="1" smtClean="0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en-US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𝑀𝐿𝑃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  <a:ea typeface="Cambria Math"/>
                                      </a:rPr>
                                      <m:t>𝑏𝑖𝑔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i="1" smtClean="0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0" i="1" smtClean="0">
                                            <a:latin typeface="Cambria Math"/>
                                            <a:ea typeface="Cambria Math"/>
                                          </a:rPr>
                                          <m:t>𝑀𝐿𝑃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  <a:ea typeface="Cambria Math"/>
                                      </a:rPr>
                                      <m:t>𝑠𝑚𝑎𝑙𝑙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dirty="0" smtClean="0"/>
              </a:p>
              <a:p>
                <a:pPr marL="182563"/>
                <a:endParaRPr lang="en-US" dirty="0"/>
              </a:p>
            </p:txBody>
          </p:sp>
        </mc:Choice>
        <mc:Fallback xmlns="">
          <p:sp>
            <p:nvSpPr>
              <p:cNvPr id="93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4966" y="1283606"/>
                <a:ext cx="8731864" cy="4844244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32575"/>
            <a:ext cx="9144000" cy="225425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</a:t>
            </a:r>
            <a:r>
              <a:rPr lang="nl-N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5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6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15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248880"/>
      </p:ext>
    </p:extLst>
  </p:cSld>
  <p:clrMapOvr>
    <a:masterClrMapping/>
  </p:clrMapOvr>
  <p:transition advTm="8145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rmAutofit/>
          </a:bodyPr>
          <a:lstStyle/>
          <a:p>
            <a:r>
              <a:rPr lang="en-US" dirty="0" smtClean="0"/>
              <a:t>Running on big, predicting </a:t>
            </a:r>
            <a:r>
              <a:rPr lang="en-US" dirty="0" err="1" smtClean="0"/>
              <a:t>CPI</a:t>
            </a:r>
            <a:r>
              <a:rPr lang="en-US" baseline="-25000" dirty="0" err="1" smtClean="0"/>
              <a:t>base,small</a:t>
            </a:r>
            <a:endParaRPr lang="en-US" baseline="-25000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3095331"/>
              </p:ext>
            </p:extLst>
          </p:nvPr>
        </p:nvGraphicFramePr>
        <p:xfrm>
          <a:off x="2327720" y="3841867"/>
          <a:ext cx="3048000" cy="370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16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5" name="Content Placeholder 7"/>
          <p:cNvSpPr txBox="1">
            <a:spLocks/>
          </p:cNvSpPr>
          <p:nvPr/>
        </p:nvSpPr>
        <p:spPr bwMode="auto">
          <a:xfrm>
            <a:off x="350022" y="6000688"/>
            <a:ext cx="8228012" cy="479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38" indent="-184150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33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325" indent="-1524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2000" indent="-1920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2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4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6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8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1588" lvl="1" indent="0">
              <a:buSzPct val="150000"/>
              <a:buNone/>
            </a:pPr>
            <a:r>
              <a:rPr lang="en-US" sz="1800" dirty="0" smtClean="0"/>
              <a:t>*Small core =  4-wide in-order</a:t>
            </a:r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dirty="0" smtClean="0"/>
          </a:p>
          <a:p>
            <a:pPr marL="1588" lvl="1" indent="0">
              <a:buFont typeface="Times" charset="0"/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Rectangle 2"/>
          <p:cNvSpPr/>
          <p:nvPr/>
        </p:nvSpPr>
        <p:spPr>
          <a:xfrm>
            <a:off x="350022" y="1119387"/>
            <a:ext cx="70461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+mn-lt"/>
              </a:rPr>
              <a:t>We use a model 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based on the probability that x instructions will execute</a:t>
            </a:r>
          </a:p>
          <a:p>
            <a:endParaRPr lang="en-US" dirty="0">
              <a:latin typeface="+mn-lt"/>
            </a:endParaRPr>
          </a:p>
          <a:p>
            <a:r>
              <a:rPr lang="en-US" sz="1800" u="sng" dirty="0" smtClean="0">
                <a:latin typeface="+mn-lt"/>
              </a:rPr>
              <a:t>Example: </a:t>
            </a:r>
            <a:r>
              <a:rPr lang="en-US" sz="1800" u="sng" dirty="0" err="1" smtClean="0">
                <a:latin typeface="+mn-lt"/>
              </a:rPr>
              <a:t>Prob</a:t>
            </a:r>
            <a:r>
              <a:rPr lang="en-US" sz="1800" u="sng" dirty="0" smtClean="0">
                <a:latin typeface="+mn-lt"/>
              </a:rPr>
              <a:t>[executing </a:t>
            </a:r>
            <a:r>
              <a:rPr lang="en-US" sz="1800" u="sng" dirty="0">
                <a:latin typeface="+mn-lt"/>
              </a:rPr>
              <a:t>two instructions per cycle] </a:t>
            </a:r>
            <a:r>
              <a:rPr lang="en-US" sz="1800" u="sng" dirty="0" smtClean="0">
                <a:latin typeface="+mn-lt"/>
              </a:rPr>
              <a:t>?</a:t>
            </a:r>
            <a:endParaRPr lang="en-US" sz="1800" u="sng" dirty="0">
              <a:latin typeface="+mn-lt"/>
            </a:endParaRPr>
          </a:p>
        </p:txBody>
      </p:sp>
      <p:sp>
        <p:nvSpPr>
          <p:cNvPr id="4" name="Rounded Rectangle 3"/>
          <p:cNvSpPr/>
          <p:nvPr/>
        </p:nvSpPr>
        <p:spPr bwMode="auto">
          <a:xfrm>
            <a:off x="2327720" y="3770109"/>
            <a:ext cx="1240971" cy="514357"/>
          </a:xfrm>
          <a:prstGeom prst="round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787552" y="4349780"/>
            <a:ext cx="3520516" cy="857147"/>
            <a:chOff x="787552" y="3596748"/>
            <a:chExt cx="3520516" cy="857147"/>
          </a:xfrm>
        </p:grpSpPr>
        <p:sp>
          <p:nvSpPr>
            <p:cNvPr id="7" name="Freeform 6"/>
            <p:cNvSpPr/>
            <p:nvPr/>
          </p:nvSpPr>
          <p:spPr bwMode="auto">
            <a:xfrm>
              <a:off x="2654291" y="3596748"/>
              <a:ext cx="613955" cy="431357"/>
            </a:xfrm>
            <a:custGeom>
              <a:avLst/>
              <a:gdLst>
                <a:gd name="connsiteX0" fmla="*/ 613955 w 613955"/>
                <a:gd name="connsiteY0" fmla="*/ 0 h 431357"/>
                <a:gd name="connsiteX1" fmla="*/ 391886 w 613955"/>
                <a:gd name="connsiteY1" fmla="*/ 431075 h 431357"/>
                <a:gd name="connsiteX2" fmla="*/ 0 w 613955"/>
                <a:gd name="connsiteY2" fmla="*/ 52252 h 43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955" h="431357">
                  <a:moveTo>
                    <a:pt x="613955" y="0"/>
                  </a:moveTo>
                  <a:cubicBezTo>
                    <a:pt x="554083" y="211183"/>
                    <a:pt x="494212" y="422366"/>
                    <a:pt x="391886" y="431075"/>
                  </a:cubicBezTo>
                  <a:cubicBezTo>
                    <a:pt x="289560" y="439784"/>
                    <a:pt x="144780" y="246018"/>
                    <a:pt x="0" y="52252"/>
                  </a:cubicBezTo>
                </a:path>
              </a:pathLst>
            </a:custGeom>
            <a:ln w="1905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7552" y="4115341"/>
              <a:ext cx="35205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+mn-lt"/>
                </a:rPr>
                <a:t>insn</a:t>
              </a:r>
              <a:r>
                <a:rPr lang="en-US" sz="1600" dirty="0" smtClean="0">
                  <a:latin typeface="+mn-lt"/>
                </a:rPr>
                <a:t> 2 </a:t>
              </a:r>
              <a:r>
                <a:rPr lang="en-US" sz="1600" b="1" dirty="0" smtClean="0">
                  <a:latin typeface="+mn-lt"/>
                </a:rPr>
                <a:t>cannot</a:t>
              </a:r>
              <a:r>
                <a:rPr lang="en-US" sz="1600" dirty="0" smtClean="0">
                  <a:latin typeface="+mn-lt"/>
                </a:rPr>
                <a:t> depend on </a:t>
              </a:r>
              <a:r>
                <a:rPr lang="en-US" sz="1600" dirty="0" err="1" smtClean="0">
                  <a:latin typeface="+mn-lt"/>
                </a:rPr>
                <a:t>insn</a:t>
              </a:r>
              <a:r>
                <a:rPr lang="en-US" sz="1600" dirty="0" smtClean="0">
                  <a:latin typeface="+mn-lt"/>
                </a:rPr>
                <a:t> 1</a:t>
              </a:r>
            </a:p>
          </p:txBody>
        </p:sp>
        <p:cxnSp>
          <p:nvCxnSpPr>
            <p:cNvPr id="11" name="Straight Connector 10"/>
            <p:cNvCxnSpPr/>
            <p:nvPr/>
          </p:nvCxnSpPr>
          <p:spPr bwMode="auto">
            <a:xfrm>
              <a:off x="2906838" y="3849437"/>
              <a:ext cx="306978" cy="263726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 bwMode="auto">
            <a:xfrm flipV="1">
              <a:off x="2906838" y="3849437"/>
              <a:ext cx="306978" cy="263726"/>
            </a:xfrm>
            <a:prstGeom prst="line">
              <a:avLst/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648444" y="3167326"/>
            <a:ext cx="4296369" cy="796231"/>
            <a:chOff x="1648444" y="2414294"/>
            <a:chExt cx="4296369" cy="796231"/>
          </a:xfrm>
        </p:grpSpPr>
        <p:sp>
          <p:nvSpPr>
            <p:cNvPr id="28" name="Freeform 27"/>
            <p:cNvSpPr/>
            <p:nvPr/>
          </p:nvSpPr>
          <p:spPr bwMode="auto">
            <a:xfrm rot="21142313" flipV="1">
              <a:off x="3383989" y="2779168"/>
              <a:ext cx="613955" cy="431357"/>
            </a:xfrm>
            <a:custGeom>
              <a:avLst/>
              <a:gdLst>
                <a:gd name="connsiteX0" fmla="*/ 613955 w 613955"/>
                <a:gd name="connsiteY0" fmla="*/ 0 h 431357"/>
                <a:gd name="connsiteX1" fmla="*/ 391886 w 613955"/>
                <a:gd name="connsiteY1" fmla="*/ 431075 h 431357"/>
                <a:gd name="connsiteX2" fmla="*/ 0 w 613955"/>
                <a:gd name="connsiteY2" fmla="*/ 52252 h 43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955" h="431357">
                  <a:moveTo>
                    <a:pt x="613955" y="0"/>
                  </a:moveTo>
                  <a:cubicBezTo>
                    <a:pt x="554083" y="211183"/>
                    <a:pt x="494212" y="422366"/>
                    <a:pt x="391886" y="431075"/>
                  </a:cubicBezTo>
                  <a:cubicBezTo>
                    <a:pt x="289560" y="439784"/>
                    <a:pt x="144780" y="246018"/>
                    <a:pt x="0" y="52252"/>
                  </a:cubicBezTo>
                </a:path>
              </a:pathLst>
            </a:custGeom>
            <a:ln w="1905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648444" y="2414294"/>
              <a:ext cx="42963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>
                  <a:latin typeface="+mn-lt"/>
                </a:rPr>
                <a:t>insn</a:t>
              </a:r>
              <a:r>
                <a:rPr lang="en-US" sz="1600" dirty="0" smtClean="0">
                  <a:latin typeface="+mn-lt"/>
                </a:rPr>
                <a:t> 3 </a:t>
              </a:r>
              <a:r>
                <a:rPr lang="en-US" sz="1600" b="1" dirty="0" smtClean="0">
                  <a:latin typeface="+mn-lt"/>
                </a:rPr>
                <a:t>must</a:t>
              </a:r>
              <a:r>
                <a:rPr lang="en-US" sz="1600" dirty="0" smtClean="0">
                  <a:latin typeface="+mn-lt"/>
                </a:rPr>
                <a:t> depend on </a:t>
              </a:r>
              <a:r>
                <a:rPr lang="en-US" sz="1600" dirty="0" err="1" smtClean="0">
                  <a:latin typeface="+mn-lt"/>
                </a:rPr>
                <a:t>insn</a:t>
              </a:r>
              <a:r>
                <a:rPr lang="en-US" sz="1600" dirty="0" smtClean="0">
                  <a:latin typeface="+mn-lt"/>
                </a:rPr>
                <a:t> 1 or </a:t>
              </a:r>
              <a:r>
                <a:rPr lang="en-US" sz="1600" dirty="0" err="1" smtClean="0">
                  <a:latin typeface="+mn-lt"/>
                </a:rPr>
                <a:t>insn</a:t>
              </a:r>
              <a:r>
                <a:rPr lang="en-US" sz="1600" dirty="0" smtClean="0">
                  <a:latin typeface="+mn-lt"/>
                </a:rPr>
                <a:t> 2</a:t>
              </a:r>
            </a:p>
          </p:txBody>
        </p:sp>
        <p:sp>
          <p:nvSpPr>
            <p:cNvPr id="30" name="Freeform 29"/>
            <p:cNvSpPr/>
            <p:nvPr/>
          </p:nvSpPr>
          <p:spPr bwMode="auto">
            <a:xfrm flipV="1">
              <a:off x="2858184" y="2733808"/>
              <a:ext cx="1177085" cy="431357"/>
            </a:xfrm>
            <a:custGeom>
              <a:avLst/>
              <a:gdLst>
                <a:gd name="connsiteX0" fmla="*/ 613955 w 613955"/>
                <a:gd name="connsiteY0" fmla="*/ 0 h 431357"/>
                <a:gd name="connsiteX1" fmla="*/ 391886 w 613955"/>
                <a:gd name="connsiteY1" fmla="*/ 431075 h 431357"/>
                <a:gd name="connsiteX2" fmla="*/ 0 w 613955"/>
                <a:gd name="connsiteY2" fmla="*/ 52252 h 431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3955" h="431357">
                  <a:moveTo>
                    <a:pt x="613955" y="0"/>
                  </a:moveTo>
                  <a:cubicBezTo>
                    <a:pt x="554083" y="211183"/>
                    <a:pt x="494212" y="422366"/>
                    <a:pt x="391886" y="431075"/>
                  </a:cubicBezTo>
                  <a:cubicBezTo>
                    <a:pt x="289560" y="439784"/>
                    <a:pt x="144780" y="246018"/>
                    <a:pt x="0" y="52252"/>
                  </a:cubicBezTo>
                </a:path>
              </a:pathLst>
            </a:custGeom>
            <a:ln w="19050">
              <a:headEnd type="none" w="med" len="med"/>
              <a:tailEnd type="arrow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243492" y="5359327"/>
            <a:ext cx="32688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= dependency distance is &gt; 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572000" y="3464948"/>
            <a:ext cx="3437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= dependency distance is &lt;= </a:t>
            </a:r>
            <a:r>
              <a:rPr lang="en-US" sz="1600" dirty="0">
                <a:latin typeface="+mn-lt"/>
              </a:rPr>
              <a:t>2</a:t>
            </a:r>
            <a:endParaRPr lang="en-US" sz="1600" dirty="0" smtClean="0">
              <a:latin typeface="+mn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813354" y="686531"/>
            <a:ext cx="2329713" cy="2650072"/>
            <a:chOff x="8009159" y="3223630"/>
            <a:chExt cx="3150390" cy="3228667"/>
          </a:xfrm>
        </p:grpSpPr>
        <p:grpSp>
          <p:nvGrpSpPr>
            <p:cNvPr id="38" name="Group 37"/>
            <p:cNvGrpSpPr/>
            <p:nvPr/>
          </p:nvGrpSpPr>
          <p:grpSpPr>
            <a:xfrm>
              <a:off x="8009159" y="3223630"/>
              <a:ext cx="3150390" cy="3228667"/>
              <a:chOff x="598650" y="3338798"/>
              <a:chExt cx="3150390" cy="3228667"/>
            </a:xfrm>
          </p:grpSpPr>
          <p:cxnSp>
            <p:nvCxnSpPr>
              <p:cNvPr id="39" name="Straight Arrow Connector 38"/>
              <p:cNvCxnSpPr/>
              <p:nvPr/>
            </p:nvCxnSpPr>
            <p:spPr bwMode="auto">
              <a:xfrm rot="5400000" flipH="1" flipV="1">
                <a:off x="-390617" y="4643022"/>
                <a:ext cx="2610035" cy="1588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40" name="Straight Arrow Connector 39"/>
              <p:cNvCxnSpPr/>
              <p:nvPr/>
            </p:nvCxnSpPr>
            <p:spPr bwMode="auto">
              <a:xfrm>
                <a:off x="914400" y="5965794"/>
                <a:ext cx="2834640" cy="1588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41" name="Rectangle 40"/>
              <p:cNvSpPr/>
              <p:nvPr/>
            </p:nvSpPr>
            <p:spPr bwMode="auto">
              <a:xfrm>
                <a:off x="1233996" y="5468644"/>
                <a:ext cx="417251" cy="497149"/>
              </a:xfrm>
              <a:prstGeom prst="rect">
                <a:avLst/>
              </a:prstGeom>
              <a:gradFill flip="none" rotWithShape="1">
                <a:gsLst>
                  <a:gs pos="5000">
                    <a:schemeClr val="accent2"/>
                  </a:gs>
                  <a:gs pos="95000">
                    <a:schemeClr val="accent1"/>
                  </a:gs>
                </a:gsLst>
                <a:lin ang="16200000" scaled="0"/>
                <a:tileRect/>
              </a:gra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b="1" smtClean="0">
                  <a:latin typeface="Neo Sans Inte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41"/>
              <p:cNvSpPr/>
              <p:nvPr/>
            </p:nvSpPr>
            <p:spPr bwMode="auto">
              <a:xfrm>
                <a:off x="1233996" y="4252403"/>
                <a:ext cx="417251" cy="1216241"/>
              </a:xfrm>
              <a:prstGeom prst="rect">
                <a:avLst/>
              </a:prstGeom>
              <a:ln>
                <a:solidFill>
                  <a:schemeClr val="tx1"/>
                </a:solidFill>
                <a:headEnd type="none" w="sm" len="sm"/>
                <a:tailEnd type="none" w="sm" len="sm"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b="1" smtClean="0">
                  <a:latin typeface="Neo Sans Intel" pitchFamily="34" charset="0"/>
                  <a:cs typeface="Arial" pitchFamily="34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039887" y="6005004"/>
                <a:ext cx="922075" cy="562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+mn-lt"/>
                  </a:rPr>
                  <a:t>big core</a:t>
                </a:r>
                <a:endParaRPr lang="en-US" sz="1600" dirty="0" smtClean="0">
                  <a:latin typeface="+mn-lt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98650" y="4213194"/>
                <a:ext cx="2092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+mn-lt"/>
                  </a:rPr>
                  <a:t>CPI</a:t>
                </a:r>
                <a:endParaRPr lang="en-US" sz="1600" dirty="0" smtClean="0">
                  <a:latin typeface="+mn-lt"/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 bwMode="auto">
              <a:xfrm>
                <a:off x="2666234" y="5255581"/>
                <a:ext cx="417251" cy="713166"/>
              </a:xfrm>
              <a:prstGeom prst="rect">
                <a:avLst/>
              </a:prstGeom>
              <a:gradFill flip="none" rotWithShape="1">
                <a:gsLst>
                  <a:gs pos="5000">
                    <a:schemeClr val="accent2"/>
                  </a:gs>
                  <a:gs pos="95000">
                    <a:schemeClr val="accent1"/>
                  </a:gs>
                </a:gsLst>
                <a:lin ang="16200000" scaled="0"/>
                <a:tileRect/>
              </a:gra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b="1" smtClean="0">
                  <a:latin typeface="Neo Sans Intel" pitchFamily="34" charset="0"/>
                  <a:cs typeface="Arial" pitchFamily="34" charset="0"/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 bwMode="auto">
              <a:xfrm>
                <a:off x="2666234" y="3613217"/>
                <a:ext cx="417251" cy="1654186"/>
              </a:xfrm>
              <a:prstGeom prst="rect">
                <a:avLst/>
              </a:prstGeom>
              <a:ln>
                <a:solidFill>
                  <a:schemeClr val="tx1"/>
                </a:solidFill>
                <a:headEnd type="none" w="sm" len="sm"/>
                <a:tailEnd type="none" w="sm" len="sm"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b="1" smtClean="0">
                  <a:latin typeface="Neo Sans Intel" pitchFamily="34" charset="0"/>
                  <a:cs typeface="Arial" pitchFamily="34" charset="0"/>
                </a:endParaRPr>
              </a:p>
            </p:txBody>
          </p:sp>
          <p:cxnSp>
            <p:nvCxnSpPr>
              <p:cNvPr id="47" name="Straight Arrow Connector 46"/>
              <p:cNvCxnSpPr/>
              <p:nvPr/>
            </p:nvCxnSpPr>
            <p:spPr bwMode="auto">
              <a:xfrm>
                <a:off x="1705993" y="5700944"/>
                <a:ext cx="886287" cy="16275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sp>
          <p:nvSpPr>
            <p:cNvPr id="48" name="TextBox 47"/>
            <p:cNvSpPr txBox="1"/>
            <p:nvPr/>
          </p:nvSpPr>
          <p:spPr>
            <a:xfrm>
              <a:off x="9593666" y="5811416"/>
              <a:ext cx="1420411" cy="562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n-lt"/>
                </a:rPr>
                <a:t>predicted small core</a:t>
              </a:r>
              <a:endParaRPr lang="en-US" sz="1600" dirty="0" smtClean="0">
                <a:latin typeface="+mn-lt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29766607"/>
      </p:ext>
    </p:extLst>
  </p:cSld>
  <p:clrMapOvr>
    <a:masterClrMapping/>
  </p:clrMapOvr>
  <p:transition advTm="11892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Kenzo Van Craeynest, VSSAD intern</a:t>
            </a:r>
            <a:endParaRPr lang="en-US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F63981EB-EE4D-4352-8613-F4B2E3771D98}" type="datetime1">
              <a:rPr lang="en-US" smtClean="0"/>
              <a:t>6/11/2012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rmAutofit/>
          </a:bodyPr>
          <a:lstStyle/>
          <a:p>
            <a:r>
              <a:rPr lang="en-US" dirty="0" smtClean="0"/>
              <a:t>Running on big, predicting </a:t>
            </a:r>
            <a:r>
              <a:rPr lang="en-US" dirty="0" err="1" smtClean="0"/>
              <a:t>MLP</a:t>
            </a:r>
            <a:r>
              <a:rPr lang="en-US" baseline="-25000" dirty="0" err="1" smtClean="0"/>
              <a:t>small</a:t>
            </a:r>
            <a:endParaRPr lang="en-US" baseline="-250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"/>
          </p:nvPr>
        </p:nvSpPr>
        <p:spPr>
          <a:xfrm>
            <a:off x="298857" y="2050869"/>
            <a:ext cx="8228012" cy="4766775"/>
          </a:xfrm>
        </p:spPr>
        <p:txBody>
          <a:bodyPr>
            <a:normAutofit/>
          </a:bodyPr>
          <a:lstStyle/>
          <a:p>
            <a:r>
              <a:rPr lang="en-US" u="sng" dirty="0" smtClean="0"/>
              <a:t>In-order execution (stall on use):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671264"/>
              </p:ext>
            </p:extLst>
          </p:nvPr>
        </p:nvGraphicFramePr>
        <p:xfrm>
          <a:off x="1177673" y="3468910"/>
          <a:ext cx="6096000" cy="37084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 smtClean="0"/>
                        <a:t>mem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x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" name="Freeform 19"/>
          <p:cNvSpPr/>
          <p:nvPr/>
        </p:nvSpPr>
        <p:spPr bwMode="auto">
          <a:xfrm>
            <a:off x="1582834" y="3081096"/>
            <a:ext cx="5207620" cy="384717"/>
          </a:xfrm>
          <a:custGeom>
            <a:avLst/>
            <a:gdLst>
              <a:gd name="connsiteX0" fmla="*/ 5207620 w 5207620"/>
              <a:gd name="connsiteY0" fmla="*/ 384717 h 384717"/>
              <a:gd name="connsiteX1" fmla="*/ 2832410 w 5207620"/>
              <a:gd name="connsiteY1" fmla="*/ 5576 h 384717"/>
              <a:gd name="connsiteX2" fmla="*/ 0 w 5207620"/>
              <a:gd name="connsiteY2" fmla="*/ 351263 h 384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07620" h="384717">
                <a:moveTo>
                  <a:pt x="5207620" y="384717"/>
                </a:moveTo>
                <a:cubicBezTo>
                  <a:pt x="4453983" y="197934"/>
                  <a:pt x="3700347" y="11152"/>
                  <a:pt x="2832410" y="5576"/>
                </a:cubicBezTo>
                <a:cubicBezTo>
                  <a:pt x="1964473" y="0"/>
                  <a:pt x="982236" y="175631"/>
                  <a:pt x="0" y="351263"/>
                </a:cubicBezTo>
              </a:path>
            </a:pathLst>
          </a:cu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>
            <a:off x="1571683" y="4765191"/>
            <a:ext cx="5296829" cy="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2497234" y="4718008"/>
            <a:ext cx="3891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dependency  distance (D)</a:t>
            </a:r>
            <a:endParaRPr lang="en-US" sz="1800" dirty="0" smtClean="0">
              <a:latin typeface="+mn-lt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H="1" flipV="1">
            <a:off x="7208358" y="3654330"/>
            <a:ext cx="444433" cy="246213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TextBox 25"/>
          <p:cNvSpPr txBox="1"/>
          <p:nvPr/>
        </p:nvSpPr>
        <p:spPr>
          <a:xfrm>
            <a:off x="7370317" y="3909027"/>
            <a:ext cx="126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consumer</a:t>
            </a:r>
            <a:endParaRPr lang="en-US" sz="1800" dirty="0" smtClean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37614" y="5184240"/>
                <a:ext cx="8292791" cy="900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16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b="0" i="1" smtClean="0">
                            <a:latin typeface="Cambria Math"/>
                          </a:rPr>
                          <m:t>𝑀𝐿𝑃</m:t>
                        </m:r>
                      </m:e>
                    </m:acc>
                  </m:oMath>
                </a14:m>
                <a:r>
                  <a:rPr lang="en-US" sz="1600" baseline="-25000" dirty="0" smtClean="0">
                    <a:latin typeface="+mn-lt"/>
                  </a:rPr>
                  <a:t>small</a:t>
                </a:r>
                <a:r>
                  <a:rPr lang="en-US" sz="1600" dirty="0" smtClean="0">
                    <a:latin typeface="+mn-lt"/>
                  </a:rPr>
                  <a:t>	= average number of memory accesses in the ‘instruction window’</a:t>
                </a:r>
              </a:p>
              <a:p>
                <a:r>
                  <a:rPr lang="en-US" sz="1600" dirty="0" smtClean="0">
                    <a:latin typeface="+mn-lt"/>
                  </a:rPr>
                  <a:t>	= </a:t>
                </a:r>
                <a:r>
                  <a:rPr lang="en-US" sz="1600" dirty="0" err="1" smtClean="0">
                    <a:latin typeface="+mn-lt"/>
                  </a:rPr>
                  <a:t>misses_per_instruction</a:t>
                </a:r>
                <a:r>
                  <a:rPr lang="en-US" sz="1600" dirty="0" smtClean="0">
                    <a:latin typeface="+mn-lt"/>
                  </a:rPr>
                  <a:t> * </a:t>
                </a:r>
                <a:r>
                  <a:rPr lang="en-US" sz="1600" dirty="0" err="1" smtClean="0">
                    <a:latin typeface="+mn-lt"/>
                  </a:rPr>
                  <a:t>D</a:t>
                </a:r>
                <a:r>
                  <a:rPr lang="en-US" sz="1600" baseline="-25000" dirty="0" err="1" smtClean="0">
                    <a:latin typeface="+mn-lt"/>
                  </a:rPr>
                  <a:t>average</a:t>
                </a:r>
                <a:endParaRPr lang="en-US" sz="1600" baseline="-25000" dirty="0" smtClean="0">
                  <a:latin typeface="+mn-lt"/>
                </a:endParaRPr>
              </a:p>
              <a:p>
                <a:endParaRPr lang="en-US" sz="2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14" y="5184240"/>
                <a:ext cx="8292791" cy="900246"/>
              </a:xfrm>
              <a:prstGeom prst="rect">
                <a:avLst/>
              </a:prstGeom>
              <a:blipFill rotWithShape="1">
                <a:blip r:embed="rId3"/>
                <a:stretch>
                  <a:fillRect t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17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Left Brace 4"/>
          <p:cNvSpPr/>
          <p:nvPr/>
        </p:nvSpPr>
        <p:spPr bwMode="auto">
          <a:xfrm rot="16200000">
            <a:off x="4052399" y="1779497"/>
            <a:ext cx="316260" cy="4558353"/>
          </a:xfrm>
          <a:prstGeom prst="leftBrace">
            <a:avLst>
              <a:gd name="adj1" fmla="val 42215"/>
              <a:gd name="adj2" fmla="val 50000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74209" y="4216804"/>
            <a:ext cx="3891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+mn-lt"/>
              </a:rPr>
              <a:t>i</a:t>
            </a:r>
            <a:r>
              <a:rPr lang="en-US" sz="1400" dirty="0" smtClean="0">
                <a:latin typeface="+mn-lt"/>
              </a:rPr>
              <a:t>ndependent instructions</a:t>
            </a:r>
            <a:endParaRPr lang="en-US" sz="1800" dirty="0" smtClean="0">
              <a:latin typeface="+mn-lt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1128465" y="3026827"/>
            <a:ext cx="172843" cy="47817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671264" y="2724864"/>
            <a:ext cx="1260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n-lt"/>
              </a:rPr>
              <a:t>producer</a:t>
            </a:r>
            <a:endParaRPr lang="en-US" sz="1800" dirty="0" smtClean="0">
              <a:latin typeface="+mn-lt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6813354" y="686531"/>
            <a:ext cx="2329713" cy="2650072"/>
            <a:chOff x="8009159" y="3223630"/>
            <a:chExt cx="3150390" cy="3228667"/>
          </a:xfrm>
        </p:grpSpPr>
        <p:grpSp>
          <p:nvGrpSpPr>
            <p:cNvPr id="46" name="Group 45"/>
            <p:cNvGrpSpPr/>
            <p:nvPr/>
          </p:nvGrpSpPr>
          <p:grpSpPr>
            <a:xfrm>
              <a:off x="8009159" y="3223630"/>
              <a:ext cx="3150390" cy="3228667"/>
              <a:chOff x="598650" y="3338798"/>
              <a:chExt cx="3150390" cy="3228667"/>
            </a:xfrm>
          </p:grpSpPr>
          <p:cxnSp>
            <p:nvCxnSpPr>
              <p:cNvPr id="48" name="Straight Arrow Connector 47"/>
              <p:cNvCxnSpPr/>
              <p:nvPr/>
            </p:nvCxnSpPr>
            <p:spPr bwMode="auto">
              <a:xfrm rot="5400000" flipH="1" flipV="1">
                <a:off x="-390617" y="4643022"/>
                <a:ext cx="2610035" cy="1588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49" name="Straight Arrow Connector 48"/>
              <p:cNvCxnSpPr/>
              <p:nvPr/>
            </p:nvCxnSpPr>
            <p:spPr bwMode="auto">
              <a:xfrm>
                <a:off x="914400" y="5965794"/>
                <a:ext cx="2834640" cy="1588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50" name="Rectangle 49"/>
              <p:cNvSpPr/>
              <p:nvPr/>
            </p:nvSpPr>
            <p:spPr bwMode="auto">
              <a:xfrm>
                <a:off x="1233996" y="5468644"/>
                <a:ext cx="417251" cy="497149"/>
              </a:xfrm>
              <a:prstGeom prst="rect">
                <a:avLst/>
              </a:prstGeom>
              <a:gradFill flip="none" rotWithShape="1">
                <a:gsLst>
                  <a:gs pos="5000">
                    <a:schemeClr val="accent2"/>
                  </a:gs>
                  <a:gs pos="95000">
                    <a:schemeClr val="accent1"/>
                  </a:gs>
                </a:gsLst>
                <a:lin ang="16200000" scaled="0"/>
                <a:tileRect/>
              </a:gra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b="1" smtClean="0">
                  <a:latin typeface="Neo Sans Inte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 bwMode="auto">
              <a:xfrm>
                <a:off x="1233996" y="4252403"/>
                <a:ext cx="417251" cy="1216241"/>
              </a:xfrm>
              <a:prstGeom prst="rect">
                <a:avLst/>
              </a:prstGeom>
              <a:ln>
                <a:solidFill>
                  <a:schemeClr val="tx1"/>
                </a:solidFill>
                <a:headEnd type="none" w="sm" len="sm"/>
                <a:tailEnd type="none" w="sm" len="sm"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b="1" smtClean="0">
                  <a:latin typeface="Neo Sans Intel" pitchFamily="34" charset="0"/>
                  <a:cs typeface="Arial" pitchFamily="34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1039887" y="6005004"/>
                <a:ext cx="922075" cy="562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+mn-lt"/>
                  </a:rPr>
                  <a:t>big core</a:t>
                </a:r>
                <a:endParaRPr lang="en-US" sz="1600" dirty="0" smtClean="0">
                  <a:latin typeface="+mn-lt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598650" y="4213194"/>
                <a:ext cx="2092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+mn-lt"/>
                  </a:rPr>
                  <a:t>CPI</a:t>
                </a:r>
                <a:endParaRPr lang="en-US" sz="1600" dirty="0" smtClean="0">
                  <a:latin typeface="+mn-lt"/>
                </a:endParaRPr>
              </a:p>
            </p:txBody>
          </p:sp>
          <p:sp>
            <p:nvSpPr>
              <p:cNvPr id="54" name="Rectangle 53"/>
              <p:cNvSpPr/>
              <p:nvPr/>
            </p:nvSpPr>
            <p:spPr bwMode="auto">
              <a:xfrm>
                <a:off x="2666234" y="5255581"/>
                <a:ext cx="417251" cy="713166"/>
              </a:xfrm>
              <a:prstGeom prst="rect">
                <a:avLst/>
              </a:prstGeom>
              <a:gradFill flip="none" rotWithShape="1">
                <a:gsLst>
                  <a:gs pos="5000">
                    <a:schemeClr val="accent2"/>
                  </a:gs>
                  <a:gs pos="95000">
                    <a:schemeClr val="accent1"/>
                  </a:gs>
                </a:gsLst>
                <a:lin ang="16200000" scaled="0"/>
                <a:tileRect/>
              </a:gra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b="1" smtClean="0">
                  <a:latin typeface="Neo Sans Intel" pitchFamily="34" charset="0"/>
                  <a:cs typeface="Arial" pitchFamily="34" charset="0"/>
                </a:endParaRPr>
              </a:p>
            </p:txBody>
          </p:sp>
          <p:sp>
            <p:nvSpPr>
              <p:cNvPr id="55" name="Rectangle 54"/>
              <p:cNvSpPr/>
              <p:nvPr/>
            </p:nvSpPr>
            <p:spPr bwMode="auto">
              <a:xfrm>
                <a:off x="2666234" y="3613217"/>
                <a:ext cx="417251" cy="1654186"/>
              </a:xfrm>
              <a:prstGeom prst="rect">
                <a:avLst/>
              </a:prstGeom>
              <a:ln>
                <a:solidFill>
                  <a:schemeClr val="tx1"/>
                </a:solidFill>
                <a:headEnd type="none" w="sm" len="sm"/>
                <a:tailEnd type="none" w="sm" len="sm"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b="1" smtClean="0">
                  <a:latin typeface="Neo Sans Intel" pitchFamily="34" charset="0"/>
                  <a:cs typeface="Arial" pitchFamily="34" charset="0"/>
                </a:endParaRPr>
              </a:p>
            </p:txBody>
          </p:sp>
          <p:cxnSp>
            <p:nvCxnSpPr>
              <p:cNvPr id="56" name="Straight Arrow Connector 55"/>
              <p:cNvCxnSpPr/>
              <p:nvPr/>
            </p:nvCxnSpPr>
            <p:spPr bwMode="auto">
              <a:xfrm flipV="1">
                <a:off x="1705993" y="4643815"/>
                <a:ext cx="886287" cy="42053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</p:grpSp>
        <p:sp>
          <p:nvSpPr>
            <p:cNvPr id="47" name="TextBox 46"/>
            <p:cNvSpPr txBox="1"/>
            <p:nvPr/>
          </p:nvSpPr>
          <p:spPr>
            <a:xfrm>
              <a:off x="9593666" y="5811416"/>
              <a:ext cx="1420411" cy="5624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n-lt"/>
                </a:rPr>
                <a:t>predicted small core</a:t>
              </a:r>
              <a:endParaRPr lang="en-US" sz="1600" dirty="0" smtClean="0">
                <a:latin typeface="+mn-lt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/>
              <p:cNvSpPr/>
              <p:nvPr/>
            </p:nvSpPr>
            <p:spPr>
              <a:xfrm>
                <a:off x="494371" y="805218"/>
                <a:ext cx="5456054" cy="830356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</m:e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 </m:t>
                            </m:r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̃"/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𝐶𝑃𝐼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𝑚𝑒𝑚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𝑠𝑚𝑎𝑙𝑙</m:t>
                                </m:r>
                              </m:sub>
                            </m:sSub>
                          </m:e>
                          <m:e>
                            <m:r>
                              <a:rPr lang="en-US" sz="2000" i="1">
                                <a:latin typeface="Cambria Math"/>
                              </a:rPr>
                              <m:t>=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𝐶𝑃𝐼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𝑚𝑒𝑚</m:t>
                                </m:r>
                                <m:r>
                                  <a:rPr lang="en-US" sz="2000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𝑏𝑖𝑔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×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  <m:t>𝑀𝐿𝑃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𝑏𝑖𝑔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̃"/>
                                        <m:ctrlPr>
                                          <a:rPr lang="en-US" sz="2000" i="1"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000" i="1">
                                            <a:latin typeface="Cambria Math"/>
                                            <a:ea typeface="Cambria Math"/>
                                          </a:rPr>
                                          <m:t>𝑀𝐿𝑃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  <a:ea typeface="Cambria Math"/>
                                      </a:rPr>
                                      <m:t>𝑠𝑚𝑎𝑙𝑙</m:t>
                                    </m:r>
                                  </m:sub>
                                </m:sSub>
                              </m:den>
                            </m:f>
                          </m:e>
                        </m:mr>
                      </m:m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" name="Rectangle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371" y="805218"/>
                <a:ext cx="5456054" cy="8303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</p:cSld>
  <p:clrMapOvr>
    <a:masterClrMapping/>
  </p:clrMapOvr>
  <p:transition advTm="6993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/>
      <p:bldP spid="26" grpId="0"/>
      <p:bldP spid="31" grpId="0"/>
      <p:bldP spid="5" grpId="0" animBg="1"/>
      <p:bldP spid="28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rmAutofit/>
          </a:bodyPr>
          <a:lstStyle/>
          <a:p>
            <a:r>
              <a:rPr lang="en-US" dirty="0" smtClean="0"/>
              <a:t>Inputs for PIE model</a:t>
            </a:r>
            <a:endParaRPr lang="en-US" dirty="0"/>
          </a:p>
        </p:txBody>
      </p:sp>
      <p:sp>
        <p:nvSpPr>
          <p:cNvPr id="9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32575"/>
            <a:ext cx="9144000" cy="225425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</a:t>
            </a:r>
            <a:r>
              <a:rPr lang="nl-N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5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6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18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2" name="Content Placeholder 7"/>
          <p:cNvSpPr txBox="1">
            <a:spLocks/>
          </p:cNvSpPr>
          <p:nvPr/>
        </p:nvSpPr>
        <p:spPr bwMode="auto">
          <a:xfrm>
            <a:off x="341313" y="883337"/>
            <a:ext cx="8560940" cy="579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38" indent="-184150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33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325" indent="-1524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2000" indent="-1920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2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4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6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8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>
              <a:buSzPct val="150000"/>
            </a:pPr>
            <a:r>
              <a:rPr lang="en-US" sz="2200" dirty="0" smtClean="0"/>
              <a:t>Need hardware counters for</a:t>
            </a:r>
            <a:br>
              <a:rPr lang="en-US" sz="2200" dirty="0" smtClean="0"/>
            </a:br>
            <a:endParaRPr lang="en-US" sz="1000" dirty="0" smtClean="0"/>
          </a:p>
          <a:p>
            <a:pPr lvl="2"/>
            <a:r>
              <a:rPr lang="en-US" sz="2000" dirty="0"/>
              <a:t>p</a:t>
            </a:r>
            <a:r>
              <a:rPr lang="en-US" sz="2000" dirty="0" smtClean="0"/>
              <a:t>er-thread cache misses</a:t>
            </a:r>
          </a:p>
          <a:p>
            <a:pPr lvl="2"/>
            <a:r>
              <a:rPr lang="en-US" sz="2000" dirty="0"/>
              <a:t>m</a:t>
            </a:r>
            <a:r>
              <a:rPr lang="en-US" sz="2000" dirty="0" smtClean="0"/>
              <a:t>emory stall cycles</a:t>
            </a:r>
            <a:br>
              <a:rPr lang="en-US" sz="2000" dirty="0" smtClean="0"/>
            </a:br>
            <a:endParaRPr lang="en-US" sz="1600" i="1" dirty="0" smtClean="0"/>
          </a:p>
          <a:p>
            <a:pPr lvl="1">
              <a:buSzPct val="150000"/>
            </a:pPr>
            <a:r>
              <a:rPr lang="en-US" sz="2200" dirty="0" smtClean="0"/>
              <a:t>Profile </a:t>
            </a:r>
            <a:r>
              <a:rPr lang="en-US" sz="2200" dirty="0"/>
              <a:t>information for which PIE needs </a:t>
            </a:r>
            <a:r>
              <a:rPr lang="en-US" sz="2200" dirty="0" smtClean="0"/>
              <a:t>additional support</a:t>
            </a:r>
            <a:br>
              <a:rPr lang="en-US" sz="2200" dirty="0" smtClean="0"/>
            </a:br>
            <a:endParaRPr lang="en-US" sz="1200" dirty="0" smtClean="0"/>
          </a:p>
          <a:p>
            <a:pPr lvl="2"/>
            <a:r>
              <a:rPr lang="en-US" sz="2000" dirty="0"/>
              <a:t>r</a:t>
            </a:r>
            <a:r>
              <a:rPr lang="en-US" sz="2000" dirty="0" smtClean="0"/>
              <a:t>ecording dependency distance distribution: </a:t>
            </a:r>
            <a:r>
              <a:rPr lang="en-US" sz="2000" dirty="0"/>
              <a:t>5</a:t>
            </a:r>
            <a:r>
              <a:rPr lang="en-US" sz="2000" dirty="0" smtClean="0"/>
              <a:t> counters</a:t>
            </a:r>
          </a:p>
          <a:p>
            <a:pPr lvl="2"/>
            <a:r>
              <a:rPr lang="en-US" sz="2000" dirty="0"/>
              <a:t>t</a:t>
            </a:r>
            <a:r>
              <a:rPr lang="en-US" sz="2000" dirty="0" smtClean="0"/>
              <a:t>racking dependencies: 4 bits per architectural register</a:t>
            </a:r>
          </a:p>
          <a:p>
            <a:pPr lvl="2"/>
            <a:r>
              <a:rPr lang="en-US" sz="2000" dirty="0"/>
              <a:t>r</a:t>
            </a:r>
            <a:r>
              <a:rPr lang="en-US" sz="2000" dirty="0" smtClean="0"/>
              <a:t>oughly 15-20 bytes of storage per core</a:t>
            </a:r>
          </a:p>
          <a:p>
            <a:pPr lvl="2"/>
            <a:endParaRPr lang="en-US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dirty="0" smtClean="0"/>
          </a:p>
          <a:p>
            <a:pPr marL="1588" lvl="1" indent="0">
              <a:buFont typeface="Times" charset="0"/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5154113"/>
      </p:ext>
    </p:extLst>
  </p:cSld>
  <p:clrMapOvr>
    <a:masterClrMapping/>
  </p:clrMapOvr>
  <p:transition advTm="4618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8C30E87-0EC1-49EB-9849-C2DA94ED9DCF}" type="datetime1">
              <a:rPr lang="en-US" smtClean="0"/>
              <a:t>6/11/2012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rmAutofit/>
          </a:bodyPr>
          <a:lstStyle/>
          <a:p>
            <a:r>
              <a:rPr lang="en-US" dirty="0" smtClean="0"/>
              <a:t>Using PIE to determine a static schedule</a:t>
            </a:r>
            <a:endParaRPr lang="en-US" dirty="0"/>
          </a:p>
        </p:txBody>
      </p:sp>
      <p:sp>
        <p:nvSpPr>
          <p:cNvPr id="1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805" y="6413565"/>
            <a:ext cx="2895600" cy="225425"/>
          </a:xfrm>
        </p:spPr>
        <p:txBody>
          <a:bodyPr/>
          <a:lstStyle/>
          <a:p>
            <a:r>
              <a:rPr lang="nl-NL" smtClean="0"/>
              <a:t>Kenzo Van Craeynest, VSSAD intern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7826" y="742950"/>
            <a:ext cx="7391400" cy="1511978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1 in-order core / 1 out-of-order core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Private</a:t>
            </a:r>
            <a:r>
              <a:rPr lang="en-US" dirty="0" smtClean="0"/>
              <a:t> last-level cache</a:t>
            </a:r>
          </a:p>
          <a:p>
            <a:pPr lvl="2"/>
            <a:r>
              <a:rPr lang="en-US" dirty="0" smtClean="0"/>
              <a:t>Selection of scheduling-sensitive workload mixes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19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0300819"/>
              </p:ext>
            </p:extLst>
          </p:nvPr>
        </p:nvGraphicFramePr>
        <p:xfrm>
          <a:off x="406401" y="2108200"/>
          <a:ext cx="7702550" cy="387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Straight Arrow Connector 2"/>
          <p:cNvCxnSpPr/>
          <p:nvPr/>
        </p:nvCxnSpPr>
        <p:spPr bwMode="auto">
          <a:xfrm flipH="1" flipV="1">
            <a:off x="3606800" y="2616200"/>
            <a:ext cx="3225800" cy="355600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562600" y="2552700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0070C0"/>
                </a:solidFill>
                <a:latin typeface="+mn-lt"/>
              </a:rPr>
              <a:t>84%</a:t>
            </a:r>
            <a:endParaRPr lang="en-US" sz="1600" b="1" dirty="0" smtClean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52270561"/>
      </p:ext>
    </p:extLst>
  </p:cSld>
  <p:clrMapOvr>
    <a:masterClrMapping/>
  </p:clrMapOvr>
  <p:transition advTm="1293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82184" y="1048870"/>
            <a:ext cx="5374958" cy="5276741"/>
            <a:chOff x="2646380" y="1503380"/>
            <a:chExt cx="5354619" cy="53546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380" y="1503380"/>
              <a:ext cx="5354619" cy="535461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52" t="21998" r="23891" b="60591"/>
            <a:stretch/>
          </p:blipFill>
          <p:spPr>
            <a:xfrm>
              <a:off x="4721814" y="3348329"/>
              <a:ext cx="1502323" cy="93229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52" t="21998" r="23891" b="62818"/>
            <a:stretch/>
          </p:blipFill>
          <p:spPr>
            <a:xfrm>
              <a:off x="4196460" y="3974081"/>
              <a:ext cx="1502323" cy="813075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58" t="62699" r="32031" b="24041"/>
            <a:stretch/>
          </p:blipFill>
          <p:spPr>
            <a:xfrm>
              <a:off x="5143275" y="4281545"/>
              <a:ext cx="1558740" cy="710004"/>
            </a:xfrm>
            <a:prstGeom prst="rect">
              <a:avLst/>
            </a:prstGeom>
          </p:spPr>
        </p:pic>
      </p:grpSp>
      <p:sp>
        <p:nvSpPr>
          <p:cNvPr id="126" name="TextBox 125"/>
          <p:cNvSpPr txBox="1"/>
          <p:nvPr/>
        </p:nvSpPr>
        <p:spPr>
          <a:xfrm>
            <a:off x="5007999" y="3736266"/>
            <a:ext cx="3124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sym typeface="Wingdings" pitchFamily="2" charset="2"/>
              </a:rPr>
              <a:t>small power-efficient cores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56782" y="2144434"/>
            <a:ext cx="3075651" cy="626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sym typeface="Wingdings" pitchFamily="2" charset="2"/>
              </a:rPr>
              <a:t>big high-performance cores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764555"/>
          </a:xfrm>
        </p:spPr>
        <p:txBody>
          <a:bodyPr>
            <a:noAutofit/>
          </a:bodyPr>
          <a:lstStyle/>
          <a:p>
            <a:pPr algn="ctr"/>
            <a:r>
              <a:rPr lang="en-US" sz="2400" dirty="0" smtClean="0"/>
              <a:t>Single-ISA heterogeneous multi-cores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32575"/>
            <a:ext cx="9144000" cy="225425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</a:t>
            </a:r>
            <a:r>
              <a:rPr lang="nl-N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5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6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139391" y="2611289"/>
            <a:ext cx="851770" cy="764088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218281" y="4363080"/>
            <a:ext cx="503128" cy="490603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7220840" y="2611289"/>
            <a:ext cx="851770" cy="764088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058870" y="2603169"/>
            <a:ext cx="851770" cy="764088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23086" y="2774514"/>
            <a:ext cx="3075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sym typeface="Wingdings" pitchFamily="2" charset="2"/>
              </a:rPr>
              <a:t>…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800593" y="4365352"/>
            <a:ext cx="503128" cy="490603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S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6382905" y="4367624"/>
            <a:ext cx="503128" cy="490603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S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7395161" y="4363079"/>
            <a:ext cx="503128" cy="490603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593598" y="4428194"/>
            <a:ext cx="3075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sym typeface="Wingdings" pitchFamily="2" charset="2"/>
              </a:rPr>
              <a:t>…</a:t>
            </a:r>
          </a:p>
        </p:txBody>
      </p:sp>
      <p:sp>
        <p:nvSpPr>
          <p:cNvPr id="37" name="Content Placeholder 7"/>
          <p:cNvSpPr>
            <a:spLocks noGrp="1"/>
          </p:cNvSpPr>
          <p:nvPr>
            <p:ph idx="1"/>
          </p:nvPr>
        </p:nvSpPr>
        <p:spPr>
          <a:xfrm>
            <a:off x="237248" y="1602327"/>
            <a:ext cx="4102740" cy="4157027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Multiple core types</a:t>
            </a:r>
          </a:p>
          <a:p>
            <a:pPr lvl="2"/>
            <a:r>
              <a:rPr lang="en-US" dirty="0" smtClean="0"/>
              <a:t>representing different power/performance trade-offs</a:t>
            </a:r>
          </a:p>
          <a:p>
            <a:pPr lvl="1"/>
            <a:r>
              <a:rPr lang="en-US" dirty="0" smtClean="0"/>
              <a:t>Well-established power benefits [Kumar et al. MICRO’03, ISCA’04]</a:t>
            </a:r>
          </a:p>
          <a:p>
            <a:pPr lvl="1"/>
            <a:r>
              <a:rPr lang="en-US" dirty="0" err="1" smtClean="0"/>
              <a:t>Big.LITTLE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Kal</a:t>
            </a:r>
            <a:r>
              <a:rPr lang="en-US" dirty="0" smtClean="0"/>
              <a:t>-El </a:t>
            </a:r>
          </a:p>
          <a:p>
            <a:pPr marL="687388" lvl="2" indent="-457200" algn="ctr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49635"/>
      </p:ext>
    </p:extLst>
  </p:cSld>
  <p:clrMapOvr>
    <a:masterClrMapping/>
  </p:clrMapOvr>
  <p:transition advTm="37093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8C30E87-0EC1-49EB-9849-C2DA94ED9DCF}" type="datetime1">
              <a:rPr lang="en-US" smtClean="0"/>
              <a:t>6/11/2012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rmAutofit/>
          </a:bodyPr>
          <a:lstStyle/>
          <a:p>
            <a:r>
              <a:rPr lang="en-US" dirty="0" smtClean="0"/>
              <a:t>Evaluating dynamic PIE scheduling</a:t>
            </a:r>
            <a:endParaRPr lang="en-US" dirty="0"/>
          </a:p>
        </p:txBody>
      </p:sp>
      <p:sp>
        <p:nvSpPr>
          <p:cNvPr id="1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805" y="6413565"/>
            <a:ext cx="2895600" cy="225425"/>
          </a:xfrm>
        </p:spPr>
        <p:txBody>
          <a:bodyPr/>
          <a:lstStyle/>
          <a:p>
            <a:r>
              <a:rPr lang="nl-NL" smtClean="0"/>
              <a:t>Kenzo Van Craeynest, VSSAD intern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7826" y="742950"/>
            <a:ext cx="7391400" cy="1511978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1 in-order core / 1 out-of-order core</a:t>
            </a:r>
          </a:p>
          <a:p>
            <a:pPr lvl="2"/>
            <a:r>
              <a:rPr lang="en-US" dirty="0" smtClean="0"/>
              <a:t>Migration period: 2.5ms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Private </a:t>
            </a:r>
            <a:r>
              <a:rPr lang="en-US" dirty="0" smtClean="0"/>
              <a:t>last-level caches</a:t>
            </a:r>
            <a:endParaRPr lang="en-US" dirty="0" smtClean="0"/>
          </a:p>
          <a:p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20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2615963"/>
              </p:ext>
            </p:extLst>
          </p:nvPr>
        </p:nvGraphicFramePr>
        <p:xfrm>
          <a:off x="660400" y="1825000"/>
          <a:ext cx="7289800" cy="409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1530350" y="2580104"/>
            <a:ext cx="6083300" cy="1993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800" b="1" dirty="0" smtClean="0">
                <a:latin typeface="Neo Sans Intel" pitchFamily="34" charset="0"/>
                <a:cs typeface="Arial" pitchFamily="34" charset="0"/>
              </a:rPr>
              <a:t>See paper for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800" b="1" dirty="0">
                <a:latin typeface="Neo Sans Inte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latin typeface="Neo Sans Intel" pitchFamily="34" charset="0"/>
                <a:cs typeface="Arial" pitchFamily="34" charset="0"/>
              </a:rPr>
              <a:t>lternative cache hierarchies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800" b="1" dirty="0">
                <a:latin typeface="Neo Sans Intel" pitchFamily="34" charset="0"/>
                <a:cs typeface="Arial" pitchFamily="34" charset="0"/>
              </a:rPr>
              <a:t>d</a:t>
            </a:r>
            <a:r>
              <a:rPr lang="en-US" sz="2800" b="1" dirty="0" smtClean="0">
                <a:latin typeface="Neo Sans Intel" pitchFamily="34" charset="0"/>
                <a:cs typeface="Arial" pitchFamily="34" charset="0"/>
              </a:rPr>
              <a:t>ifferent core counts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800" b="1" dirty="0">
                <a:latin typeface="Neo Sans Intel" pitchFamily="34" charset="0"/>
                <a:cs typeface="Arial" pitchFamily="34" charset="0"/>
              </a:rPr>
              <a:t>d</a:t>
            </a:r>
            <a:r>
              <a:rPr lang="en-US" sz="2800" b="1" dirty="0" smtClean="0">
                <a:latin typeface="Neo Sans Intel" pitchFamily="34" charset="0"/>
                <a:cs typeface="Arial" pitchFamily="34" charset="0"/>
              </a:rPr>
              <a:t>ifferent small-to-big core ratios</a:t>
            </a:r>
          </a:p>
          <a:p>
            <a:pPr marL="800100" lvl="1" indent="-342900" eaLnBrk="0" hangingPunct="0">
              <a:buFont typeface="Arial" pitchFamily="34" charset="0"/>
              <a:buChar char="•"/>
            </a:pPr>
            <a:endParaRPr lang="en-US" sz="2800" b="1" dirty="0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9" name="Content Placeholder 7"/>
          <p:cNvSpPr txBox="1">
            <a:spLocks/>
          </p:cNvSpPr>
          <p:nvPr/>
        </p:nvSpPr>
        <p:spPr bwMode="auto">
          <a:xfrm>
            <a:off x="455613" y="5782128"/>
            <a:ext cx="8228012" cy="84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38" indent="-184150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33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325" indent="-1524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2000" indent="-1920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2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4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6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8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algn="ctr"/>
            <a:r>
              <a:rPr lang="en-US" sz="2200" dirty="0" smtClean="0"/>
              <a:t>PIE outperforms memory-dominance scheduling by 5.5% and sampling-based scheduling by 8.7%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238570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28C30E87-0EC1-49EB-9849-C2DA94ED9DCF}" type="datetime1">
              <a:rPr lang="en-US" smtClean="0"/>
              <a:t>6/11/2012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rmAutofit/>
          </a:bodyPr>
          <a:lstStyle/>
          <a:p>
            <a:r>
              <a:rPr lang="en-US" dirty="0" smtClean="0"/>
              <a:t>Evaluating dynamic PIE scheduling</a:t>
            </a:r>
            <a:endParaRPr lang="en-US" dirty="0"/>
          </a:p>
        </p:txBody>
      </p:sp>
      <p:sp>
        <p:nvSpPr>
          <p:cNvPr id="1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805" y="6413565"/>
            <a:ext cx="2895600" cy="225425"/>
          </a:xfrm>
        </p:spPr>
        <p:txBody>
          <a:bodyPr/>
          <a:lstStyle/>
          <a:p>
            <a:r>
              <a:rPr lang="nl-NL" smtClean="0"/>
              <a:t>Kenzo Van Craeynest, VSSAD intern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77826" y="742950"/>
            <a:ext cx="7391400" cy="1511978"/>
          </a:xfrm>
        </p:spPr>
        <p:txBody>
          <a:bodyPr>
            <a:normAutofit/>
          </a:bodyPr>
          <a:lstStyle/>
          <a:p>
            <a:pPr lvl="2"/>
            <a:r>
              <a:rPr lang="en-US" dirty="0" smtClean="0"/>
              <a:t>1 in-order core / 1 out-of-order core</a:t>
            </a:r>
          </a:p>
          <a:p>
            <a:pPr lvl="2"/>
            <a:r>
              <a:rPr lang="en-US" dirty="0" smtClean="0"/>
              <a:t>Migration period: 2.5ms</a:t>
            </a:r>
          </a:p>
          <a:p>
            <a:pPr lvl="2"/>
            <a:r>
              <a:rPr lang="en-US" b="1" dirty="0" smtClean="0">
                <a:solidFill>
                  <a:srgbClr val="0070C0"/>
                </a:solidFill>
              </a:rPr>
              <a:t>Shared</a:t>
            </a:r>
            <a:r>
              <a:rPr lang="en-US" dirty="0" smtClean="0"/>
              <a:t> last-level cache</a:t>
            </a:r>
          </a:p>
          <a:p>
            <a:endParaRPr 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4635115"/>
              </p:ext>
            </p:extLst>
          </p:nvPr>
        </p:nvGraphicFramePr>
        <p:xfrm>
          <a:off x="342900" y="2256800"/>
          <a:ext cx="7658100" cy="396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21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7499350" y="-996950"/>
            <a:ext cx="6083300" cy="1993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800" b="1" dirty="0" smtClean="0">
                <a:latin typeface="Neo Sans Intel" pitchFamily="34" charset="0"/>
                <a:cs typeface="Arial" pitchFamily="34" charset="0"/>
              </a:rPr>
              <a:t>See paper for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800" b="1" dirty="0">
                <a:latin typeface="Neo Sans Intel" pitchFamily="34" charset="0"/>
                <a:cs typeface="Arial" pitchFamily="34" charset="0"/>
              </a:rPr>
              <a:t>a</a:t>
            </a:r>
            <a:r>
              <a:rPr lang="en-US" sz="2800" b="1" dirty="0" smtClean="0">
                <a:latin typeface="Neo Sans Intel" pitchFamily="34" charset="0"/>
                <a:cs typeface="Arial" pitchFamily="34" charset="0"/>
              </a:rPr>
              <a:t>lternative cache hierarchies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800" b="1" dirty="0">
                <a:latin typeface="Neo Sans Intel" pitchFamily="34" charset="0"/>
                <a:cs typeface="Arial" pitchFamily="34" charset="0"/>
              </a:rPr>
              <a:t>d</a:t>
            </a:r>
            <a:r>
              <a:rPr lang="en-US" sz="2800" b="1" dirty="0" smtClean="0">
                <a:latin typeface="Neo Sans Intel" pitchFamily="34" charset="0"/>
                <a:cs typeface="Arial" pitchFamily="34" charset="0"/>
              </a:rPr>
              <a:t>ifferent core counts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800" b="1" dirty="0">
                <a:latin typeface="Neo Sans Intel" pitchFamily="34" charset="0"/>
                <a:cs typeface="Arial" pitchFamily="34" charset="0"/>
              </a:rPr>
              <a:t>d</a:t>
            </a:r>
            <a:r>
              <a:rPr lang="en-US" sz="2800" b="1" dirty="0" smtClean="0">
                <a:latin typeface="Neo Sans Intel" pitchFamily="34" charset="0"/>
                <a:cs typeface="Arial" pitchFamily="34" charset="0"/>
              </a:rPr>
              <a:t>ifferent small-to-big core ratios</a:t>
            </a:r>
          </a:p>
          <a:p>
            <a:pPr marL="800100" lvl="1" indent="-342900" eaLnBrk="0" hangingPunct="0">
              <a:buFont typeface="Arial" pitchFamily="34" charset="0"/>
              <a:buChar char="•"/>
            </a:pPr>
            <a:endParaRPr lang="en-US" sz="2800" b="1" dirty="0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50200" y="3302000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5.5</a:t>
            </a:r>
            <a:r>
              <a:rPr lang="en-US" sz="1600" dirty="0" smtClean="0">
                <a:latin typeface="+mn-lt"/>
              </a:rPr>
              <a:t>%</a:t>
            </a:r>
            <a:endParaRPr lang="en-US" sz="1600" dirty="0" smtClean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39100" y="3568700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8.7</a:t>
            </a:r>
            <a:r>
              <a:rPr lang="en-US" sz="1600" dirty="0" smtClean="0">
                <a:latin typeface="+mn-lt"/>
              </a:rPr>
              <a:t>%</a:t>
            </a:r>
            <a:endParaRPr lang="en-US" sz="1600" dirty="0" smtClean="0">
              <a:latin typeface="+mn-lt"/>
            </a:endParaRPr>
          </a:p>
        </p:txBody>
      </p:sp>
      <p:sp>
        <p:nvSpPr>
          <p:cNvPr id="17" name="Content Placeholder 7"/>
          <p:cNvSpPr txBox="1">
            <a:spLocks/>
          </p:cNvSpPr>
          <p:nvPr/>
        </p:nvSpPr>
        <p:spPr bwMode="auto">
          <a:xfrm>
            <a:off x="455613" y="5782128"/>
            <a:ext cx="8228012" cy="845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algn="l" rtl="0" fontAlgn="base">
              <a:spcBef>
                <a:spcPct val="75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1pPr>
            <a:lvl2pPr marL="185738" indent="-184150" algn="l" rtl="0" fontAlgn="base">
              <a:spcBef>
                <a:spcPct val="4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2pPr>
            <a:lvl3pPr marL="414338" indent="-227013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3pPr>
            <a:lvl4pPr marL="568325" indent="-1524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Neo Sans Intel" pitchFamily="34" charset="0"/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4pPr>
            <a:lvl5pPr marL="762000" indent="-192088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>
                <a:solidFill>
                  <a:schemeClr val="tx1"/>
                </a:solidFill>
                <a:latin typeface="Verdana"/>
                <a:ea typeface="ＭＳ Ｐゴシック" pitchFamily="34" charset="-128"/>
                <a:cs typeface="Verdana"/>
              </a:defRPr>
            </a:lvl5pPr>
            <a:lvl6pPr marL="12192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16764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21336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2590800" indent="-19208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58036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7"/>
          <p:cNvSpPr>
            <a:spLocks noGrp="1"/>
          </p:cNvSpPr>
          <p:nvPr>
            <p:ph idx="1"/>
          </p:nvPr>
        </p:nvSpPr>
        <p:spPr>
          <a:xfrm>
            <a:off x="455613" y="1028699"/>
            <a:ext cx="8228012" cy="5176157"/>
          </a:xfrm>
        </p:spPr>
        <p:txBody>
          <a:bodyPr>
            <a:normAutofit/>
          </a:bodyPr>
          <a:lstStyle/>
          <a:p>
            <a:pPr marL="1588" lvl="1" indent="0" algn="ctr">
              <a:buNone/>
            </a:pPr>
            <a:r>
              <a:rPr lang="en-US" sz="2200" dirty="0"/>
              <a:t>U</a:t>
            </a:r>
            <a:r>
              <a:rPr lang="en-US" sz="2200" dirty="0" smtClean="0"/>
              <a:t>sing </a:t>
            </a:r>
            <a:r>
              <a:rPr lang="en-US" sz="2200" dirty="0"/>
              <a:t>memory </a:t>
            </a:r>
            <a:r>
              <a:rPr lang="en-US" sz="2200" dirty="0" smtClean="0"/>
              <a:t>intensity, MLP or ILP alone </a:t>
            </a:r>
            <a:r>
              <a:rPr lang="en-US" sz="2200" dirty="0"/>
              <a:t>as an </a:t>
            </a:r>
            <a:r>
              <a:rPr lang="en-US" sz="2200" dirty="0" smtClean="0"/>
              <a:t>indicator </a:t>
            </a:r>
            <a:r>
              <a:rPr lang="en-US" sz="2200" dirty="0"/>
              <a:t>to guide workload scheduling </a:t>
            </a:r>
            <a:r>
              <a:rPr lang="en-US" sz="2200" dirty="0" smtClean="0"/>
              <a:t>decisions is insufficient</a:t>
            </a:r>
            <a:endParaRPr lang="en-US" sz="2200" dirty="0"/>
          </a:p>
          <a:p>
            <a:pPr marL="687388" lvl="2" indent="-457200" algn="ctr">
              <a:buNone/>
            </a:pPr>
            <a:endParaRPr lang="en-US" sz="2200" dirty="0" smtClean="0"/>
          </a:p>
          <a:p>
            <a:endParaRPr lang="en-US" sz="2200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and contributions</a:t>
            </a:r>
            <a:endParaRPr lang="en-US" dirty="0"/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22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3907" y="5061041"/>
            <a:ext cx="108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predicted small core</a:t>
            </a:r>
            <a:endParaRPr lang="en-US" sz="1600" dirty="0" smtClean="0">
              <a:latin typeface="+mn-lt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14187" y="2473255"/>
            <a:ext cx="3400131" cy="2943205"/>
            <a:chOff x="348909" y="3338798"/>
            <a:chExt cx="3400131" cy="2943205"/>
          </a:xfrm>
        </p:grpSpPr>
        <p:cxnSp>
          <p:nvCxnSpPr>
            <p:cNvPr id="17" name="Straight Arrow Connector 16"/>
            <p:cNvCxnSpPr/>
            <p:nvPr/>
          </p:nvCxnSpPr>
          <p:spPr bwMode="auto">
            <a:xfrm rot="5400000" flipH="1" flipV="1">
              <a:off x="-390617" y="4643022"/>
              <a:ext cx="2610035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>
              <a:off x="914400" y="5965794"/>
              <a:ext cx="2834640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9" name="Rectangle 18"/>
            <p:cNvSpPr/>
            <p:nvPr/>
          </p:nvSpPr>
          <p:spPr bwMode="auto">
            <a:xfrm>
              <a:off x="1233996" y="5468644"/>
              <a:ext cx="417251" cy="497149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233996" y="4252403"/>
              <a:ext cx="417251" cy="1216241"/>
            </a:xfrm>
            <a:prstGeom prst="rect">
              <a:avLst/>
            </a:prstGeom>
            <a:ln>
              <a:solidFill>
                <a:schemeClr val="tx1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039888" y="6005004"/>
              <a:ext cx="92207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big core</a:t>
              </a:r>
              <a:endParaRPr lang="en-US" sz="1600" dirty="0" smtClean="0">
                <a:latin typeface="+mn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48909" y="4213194"/>
              <a:ext cx="458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CPI</a:t>
              </a:r>
              <a:endParaRPr lang="en-US" sz="1600" dirty="0" smtClean="0">
                <a:latin typeface="+mn-lt"/>
              </a:endParaRPr>
            </a:p>
          </p:txBody>
        </p:sp>
        <p:cxnSp>
          <p:nvCxnSpPr>
            <p:cNvPr id="23" name="Straight Arrow Connector 22"/>
            <p:cNvCxnSpPr/>
            <p:nvPr/>
          </p:nvCxnSpPr>
          <p:spPr bwMode="auto">
            <a:xfrm flipV="1">
              <a:off x="1740687" y="4659984"/>
              <a:ext cx="798990" cy="479395"/>
            </a:xfrm>
            <a:prstGeom prst="straightConnector1">
              <a:avLst/>
            </a:prstGeom>
            <a:ln>
              <a:headEnd type="none" w="sm" len="sm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 bwMode="auto">
            <a:xfrm>
              <a:off x="2666234" y="5255581"/>
              <a:ext cx="417251" cy="713166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2666234" y="3613217"/>
              <a:ext cx="417251" cy="1654186"/>
            </a:xfrm>
            <a:prstGeom prst="rect">
              <a:avLst/>
            </a:prstGeom>
            <a:ln>
              <a:solidFill>
                <a:schemeClr val="tx1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1705993" y="5755536"/>
              <a:ext cx="886287" cy="16275"/>
            </a:xfrm>
            <a:prstGeom prst="straightConnector1">
              <a:avLst/>
            </a:prstGeom>
            <a:ln>
              <a:headEnd type="none" w="sm" len="sm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6059793" y="5089153"/>
            <a:ext cx="108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+mn-lt"/>
              </a:rPr>
              <a:t>predicted big core</a:t>
            </a:r>
            <a:endParaRPr lang="en-US" sz="1600" dirty="0" smtClean="0">
              <a:latin typeface="+mn-lt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4037433" y="2463583"/>
            <a:ext cx="3282010" cy="2884814"/>
            <a:chOff x="3510840" y="3329126"/>
            <a:chExt cx="3282010" cy="2884814"/>
          </a:xfrm>
        </p:grpSpPr>
        <p:sp>
          <p:nvSpPr>
            <p:cNvPr id="29" name="Rectangle 28"/>
            <p:cNvSpPr/>
            <p:nvPr/>
          </p:nvSpPr>
          <p:spPr bwMode="auto">
            <a:xfrm>
              <a:off x="4360458" y="5113539"/>
              <a:ext cx="417251" cy="844856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4360458" y="3329126"/>
              <a:ext cx="417251" cy="1785877"/>
            </a:xfrm>
            <a:prstGeom prst="rect">
              <a:avLst/>
            </a:prstGeom>
            <a:ln>
              <a:solidFill>
                <a:schemeClr val="tx1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 bwMode="auto">
            <a:xfrm rot="5400000" flipH="1" flipV="1">
              <a:off x="2771314" y="4671137"/>
              <a:ext cx="2610035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32" name="TextBox 31"/>
            <p:cNvSpPr txBox="1"/>
            <p:nvPr/>
          </p:nvSpPr>
          <p:spPr>
            <a:xfrm>
              <a:off x="3510840" y="4241309"/>
              <a:ext cx="4589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CPI</a:t>
              </a:r>
              <a:endParaRPr lang="en-US" sz="1600" dirty="0" smtClean="0">
                <a:latin typeface="+mn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52376" y="5936941"/>
              <a:ext cx="10803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+mn-lt"/>
                </a:rPr>
                <a:t>small core</a:t>
              </a:r>
              <a:endParaRPr lang="en-US" sz="1600" dirty="0" smtClean="0">
                <a:latin typeface="+mn-lt"/>
              </a:endParaRPr>
            </a:p>
          </p:txBody>
        </p:sp>
        <p:sp>
          <p:nvSpPr>
            <p:cNvPr id="34" name="Rectangle 33"/>
            <p:cNvSpPr/>
            <p:nvPr/>
          </p:nvSpPr>
          <p:spPr bwMode="auto">
            <a:xfrm>
              <a:off x="5862046" y="5530788"/>
              <a:ext cx="417251" cy="427607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 bwMode="auto">
            <a:xfrm>
              <a:off x="5862046" y="4163628"/>
              <a:ext cx="417251" cy="1368640"/>
            </a:xfrm>
            <a:prstGeom prst="rect">
              <a:avLst/>
            </a:prstGeom>
            <a:ln>
              <a:solidFill>
                <a:schemeClr val="tx1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4049650" y="5967274"/>
              <a:ext cx="2743200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4871667" y="4634658"/>
              <a:ext cx="913623" cy="145572"/>
            </a:xfrm>
            <a:prstGeom prst="straightConnector1">
              <a:avLst/>
            </a:prstGeom>
            <a:ln>
              <a:headEnd type="none" w="sm" len="sm"/>
              <a:tailEnd type="arrow"/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 bwMode="auto">
            <a:xfrm>
              <a:off x="4851569" y="5359050"/>
              <a:ext cx="966288" cy="339226"/>
            </a:xfrm>
            <a:prstGeom prst="straightConnector1">
              <a:avLst/>
            </a:prstGeom>
            <a:ln>
              <a:headEnd type="none" w="sm" len="sm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43" name="Rectangle 42"/>
          <p:cNvSpPr/>
          <p:nvPr/>
        </p:nvSpPr>
        <p:spPr>
          <a:xfrm>
            <a:off x="5534426" y="3461569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MLP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3547" y="424706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ILP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63708" y="5536797"/>
            <a:ext cx="8747140" cy="400110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</a:rPr>
              <a:t>Each core can individually estimate performance on the other core types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659806" y="3461569"/>
            <a:ext cx="8178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sym typeface="Wingdings" pitchFamily="2" charset="2"/>
              </a:rPr>
              <a:t>MLP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791248" y="4486785"/>
            <a:ext cx="646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sym typeface="Wingdings" pitchFamily="2" charset="2"/>
              </a:rPr>
              <a:t>ILP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725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53E2737F-C599-4ACB-8201-29EBB5208348}" type="datetime1">
              <a:rPr lang="en-US" smtClean="0"/>
              <a:t>6/11/2012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rmAutofit/>
          </a:bodyPr>
          <a:lstStyle/>
          <a:p>
            <a:r>
              <a:rPr lang="en-US" dirty="0" smtClean="0"/>
              <a:t>Conclusions and contributions</a:t>
            </a:r>
            <a:endParaRPr lang="en-US" dirty="0"/>
          </a:p>
        </p:txBody>
      </p:sp>
      <p:sp>
        <p:nvSpPr>
          <p:cNvPr id="1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805" y="6413565"/>
            <a:ext cx="2895600" cy="225425"/>
          </a:xfrm>
        </p:spPr>
        <p:txBody>
          <a:bodyPr/>
          <a:lstStyle/>
          <a:p>
            <a:r>
              <a:rPr lang="nl-NL" smtClean="0"/>
              <a:t>Kenzo Van Craeynest, VSSAD intern</a:t>
            </a:r>
            <a:endParaRPr lang="en-US" dirty="0"/>
          </a:p>
        </p:txBody>
      </p:sp>
      <p:sp>
        <p:nvSpPr>
          <p:cNvPr id="53" name="Content Placeholder 7"/>
          <p:cNvSpPr>
            <a:spLocks noGrp="1"/>
          </p:cNvSpPr>
          <p:nvPr>
            <p:ph idx="1"/>
          </p:nvPr>
        </p:nvSpPr>
        <p:spPr>
          <a:xfrm>
            <a:off x="455612" y="1028699"/>
            <a:ext cx="8561387" cy="5176157"/>
          </a:xfrm>
        </p:spPr>
        <p:txBody>
          <a:bodyPr>
            <a:normAutofit/>
          </a:bodyPr>
          <a:lstStyle/>
          <a:p>
            <a:pPr marL="227013" lvl="2">
              <a:spcAft>
                <a:spcPts val="1200"/>
              </a:spcAft>
            </a:pPr>
            <a:r>
              <a:rPr lang="en-US" sz="2200" dirty="0" smtClean="0"/>
              <a:t>PIE is </a:t>
            </a:r>
            <a:r>
              <a:rPr lang="en-US" sz="2200" b="1" dirty="0" smtClean="0"/>
              <a:t>scalable</a:t>
            </a:r>
            <a:r>
              <a:rPr lang="en-US" sz="2200" dirty="0" smtClean="0"/>
              <a:t> with core count</a:t>
            </a:r>
            <a:endParaRPr lang="en-US" sz="2200" dirty="0"/>
          </a:p>
          <a:p>
            <a:pPr marL="228600" lvl="2" indent="-228600">
              <a:spcAft>
                <a:spcPts val="1200"/>
              </a:spcAft>
              <a:tabLst>
                <a:tab pos="177800" algn="l"/>
              </a:tabLst>
            </a:pPr>
            <a:r>
              <a:rPr lang="en-US" sz="2200" dirty="0" smtClean="0"/>
              <a:t>Requires </a:t>
            </a:r>
            <a:r>
              <a:rPr lang="en-US" sz="2200" b="1" dirty="0" smtClean="0"/>
              <a:t>limited hardware</a:t>
            </a:r>
            <a:r>
              <a:rPr lang="en-US" sz="2200" dirty="0" smtClean="0"/>
              <a:t> to collect profile information at runtime</a:t>
            </a:r>
          </a:p>
          <a:p>
            <a:pPr marL="228600" lvl="2" indent="-228600">
              <a:spcAft>
                <a:spcPts val="1200"/>
              </a:spcAft>
              <a:tabLst>
                <a:tab pos="177800" algn="l"/>
              </a:tabLst>
            </a:pPr>
            <a:r>
              <a:rPr lang="en-US" sz="2200" dirty="0"/>
              <a:t>Evaluate PIE for a variety of systems with varying core counts and cache </a:t>
            </a:r>
            <a:r>
              <a:rPr lang="en-US" sz="2200" dirty="0" smtClean="0"/>
              <a:t>configurations</a:t>
            </a:r>
          </a:p>
          <a:p>
            <a:pPr marL="228600" lvl="2" indent="-228600">
              <a:spcAft>
                <a:spcPts val="1200"/>
              </a:spcAft>
              <a:tabLst>
                <a:tab pos="177800" algn="l"/>
              </a:tabLst>
            </a:pPr>
            <a:r>
              <a:rPr lang="en-US" sz="2200" dirty="0" smtClean="0"/>
              <a:t>PIE improves </a:t>
            </a:r>
            <a:r>
              <a:rPr lang="en-US" sz="2200" dirty="0"/>
              <a:t>system performance by an </a:t>
            </a:r>
            <a:r>
              <a:rPr lang="en-US" sz="2200" dirty="0" smtClean="0"/>
              <a:t>average </a:t>
            </a:r>
            <a:r>
              <a:rPr lang="en-US" sz="2200" dirty="0"/>
              <a:t>of 5.5% over recent state-of-the-art scheduling </a:t>
            </a:r>
            <a:r>
              <a:rPr lang="en-US" sz="2200" dirty="0" smtClean="0"/>
              <a:t>proposals </a:t>
            </a:r>
            <a:r>
              <a:rPr lang="en-US" sz="2200" dirty="0"/>
              <a:t>and by 8.7% over a sampling-based scheduling </a:t>
            </a:r>
            <a:r>
              <a:rPr lang="en-US" sz="2200" dirty="0" smtClean="0"/>
              <a:t>policy</a:t>
            </a:r>
            <a:endParaRPr lang="en-US" sz="2200" dirty="0"/>
          </a:p>
        </p:txBody>
      </p:sp>
      <p:sp>
        <p:nvSpPr>
          <p:cNvPr id="60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1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2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23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189114"/>
            <a:ext cx="8229600" cy="4797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base" latinLnBrk="0" hangingPunct="1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Verdana"/>
                <a:ea typeface="ＭＳ Ｐゴシック" pitchFamily="34" charset="-128"/>
                <a:cs typeface="Verdana"/>
              </a:rPr>
              <a:t>Questions?</a:t>
            </a:r>
            <a:endParaRPr kumimoji="0" lang="en-US" sz="2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Verdana"/>
              <a:ea typeface="ＭＳ Ｐゴシック" pitchFamily="34" charset="-128"/>
              <a:cs typeface="Verdana"/>
            </a:endParaRPr>
          </a:p>
        </p:txBody>
      </p:sp>
      <p:sp>
        <p:nvSpPr>
          <p:cNvPr id="3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24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75C1A91-19A3-4988-9EA0-A5950347BD92}" type="datetime1">
              <a:rPr lang="en-US" smtClean="0"/>
              <a:t>6/11/2012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rmAutofit/>
          </a:bodyPr>
          <a:lstStyle/>
          <a:p>
            <a:r>
              <a:rPr lang="en-US" dirty="0" smtClean="0"/>
              <a:t>Dynamic Thread Migration: Sampling</a:t>
            </a:r>
            <a:endParaRPr lang="en-US" dirty="0"/>
          </a:p>
        </p:txBody>
      </p:sp>
      <p:sp>
        <p:nvSpPr>
          <p:cNvPr id="1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805" y="6413565"/>
            <a:ext cx="2895600" cy="225425"/>
          </a:xfrm>
        </p:spPr>
        <p:txBody>
          <a:bodyPr/>
          <a:lstStyle/>
          <a:p>
            <a:r>
              <a:rPr lang="nl-NL" smtClean="0"/>
              <a:t>Kenzo Van Craeynest, VSSAD intern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5613" y="1028700"/>
            <a:ext cx="8228012" cy="459105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Previous results encourage a sampling based approach</a:t>
            </a:r>
          </a:p>
          <a:p>
            <a:pPr lvl="2"/>
            <a:r>
              <a:rPr lang="en-US" dirty="0" smtClean="0"/>
              <a:t>frequent migration doesn’t hurt performance (much)</a:t>
            </a:r>
          </a:p>
          <a:p>
            <a:pPr lvl="1"/>
            <a:r>
              <a:rPr lang="en-US" dirty="0" smtClean="0"/>
              <a:t>Periodically force thread on each core type and measure performance difference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66" name="Group 65"/>
          <p:cNvGrpSpPr/>
          <p:nvPr/>
        </p:nvGrpSpPr>
        <p:grpSpPr>
          <a:xfrm>
            <a:off x="856077" y="2859979"/>
            <a:ext cx="6977307" cy="1969970"/>
            <a:chOff x="522702" y="3202879"/>
            <a:chExt cx="6977307" cy="1969970"/>
          </a:xfrm>
        </p:grpSpPr>
        <p:cxnSp>
          <p:nvCxnSpPr>
            <p:cNvPr id="40" name="Straight Arrow Connector 39"/>
            <p:cNvCxnSpPr/>
            <p:nvPr/>
          </p:nvCxnSpPr>
          <p:spPr bwMode="auto">
            <a:xfrm>
              <a:off x="1904999" y="4457699"/>
              <a:ext cx="5394960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51" name="Rectangle 50"/>
            <p:cNvSpPr/>
            <p:nvPr/>
          </p:nvSpPr>
          <p:spPr bwMode="auto">
            <a:xfrm>
              <a:off x="1951672" y="4412773"/>
              <a:ext cx="1554480" cy="91440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solidFill>
                  <a:schemeClr val="tx1"/>
                </a:solidFill>
                <a:latin typeface="Neo Sans Inte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>
              <a:off x="1904999" y="3676649"/>
              <a:ext cx="5394960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50" name="Rectangle 49"/>
            <p:cNvSpPr/>
            <p:nvPr/>
          </p:nvSpPr>
          <p:spPr bwMode="auto">
            <a:xfrm>
              <a:off x="1942147" y="3631723"/>
              <a:ext cx="1554480" cy="91440"/>
            </a:xfrm>
            <a:prstGeom prst="rect">
              <a:avLst/>
            </a:prstGeom>
            <a:ln>
              <a:solidFill>
                <a:srgbClr val="061922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latin typeface="Neo Sans Intel" pitchFamily="34" charset="0"/>
                <a:cs typeface="Arial" pitchFamily="34" charset="0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522702" y="3202879"/>
              <a:ext cx="1144173" cy="1615858"/>
              <a:chOff x="376826" y="1014608"/>
              <a:chExt cx="1144173" cy="1615858"/>
            </a:xfrm>
          </p:grpSpPr>
          <p:sp>
            <p:nvSpPr>
              <p:cNvPr id="9" name="Rectangle 8"/>
              <p:cNvSpPr/>
              <p:nvPr/>
            </p:nvSpPr>
            <p:spPr bwMode="auto">
              <a:xfrm>
                <a:off x="376826" y="1014608"/>
                <a:ext cx="1144173" cy="1615858"/>
              </a:xfrm>
              <a:prstGeom prst="rect">
                <a:avLst/>
              </a:prstGeom>
              <a:ln>
                <a:headEnd type="none" w="sm" len="sm"/>
                <a:tailEnd type="none" w="sm" len="sm"/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b="1" smtClean="0">
                  <a:latin typeface="Neo Sans Intel" pitchFamily="34" charset="0"/>
                  <a:cs typeface="Arial" pitchFamily="34" charset="0"/>
                </a:endParaRPr>
              </a:p>
            </p:txBody>
          </p:sp>
          <p:grpSp>
            <p:nvGrpSpPr>
              <p:cNvPr id="11" name="Group 12"/>
              <p:cNvGrpSpPr/>
              <p:nvPr/>
            </p:nvGrpSpPr>
            <p:grpSpPr>
              <a:xfrm>
                <a:off x="513569" y="1140911"/>
                <a:ext cx="851770" cy="1367424"/>
                <a:chOff x="551145" y="1127342"/>
                <a:chExt cx="851770" cy="1367424"/>
              </a:xfrm>
            </p:grpSpPr>
            <p:sp>
              <p:nvSpPr>
                <p:cNvPr id="16" name="Rectangle 15"/>
                <p:cNvSpPr/>
                <p:nvPr/>
              </p:nvSpPr>
              <p:spPr bwMode="auto">
                <a:xfrm>
                  <a:off x="551145" y="1127342"/>
                  <a:ext cx="851770" cy="764088"/>
                </a:xfrm>
                <a:prstGeom prst="rect">
                  <a:avLst/>
                </a:prstGeom>
                <a:gradFill flip="none" rotWithShape="1">
                  <a:gsLst>
                    <a:gs pos="5000">
                      <a:schemeClr val="accent2"/>
                    </a:gs>
                    <a:gs pos="95000">
                      <a:schemeClr val="accent1"/>
                    </a:gs>
                  </a:gsLst>
                  <a:lin ang="16200000" scaled="0"/>
                  <a:tileRect/>
                </a:gra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b="1" dirty="0" smtClean="0">
                      <a:latin typeface="Neo Sans Intel" pitchFamily="34" charset="0"/>
                      <a:cs typeface="Arial" pitchFamily="34" charset="0"/>
                    </a:rPr>
                    <a:t>B</a:t>
                  </a:r>
                </a:p>
              </p:txBody>
            </p:sp>
            <p:sp>
              <p:nvSpPr>
                <p:cNvPr id="17" name="Rectangle 16"/>
                <p:cNvSpPr/>
                <p:nvPr/>
              </p:nvSpPr>
              <p:spPr bwMode="auto">
                <a:xfrm>
                  <a:off x="739035" y="2004163"/>
                  <a:ext cx="503128" cy="490603"/>
                </a:xfrm>
                <a:prstGeom prst="rect">
                  <a:avLst/>
                </a:prstGeom>
                <a:gradFill flip="none" rotWithShape="1">
                  <a:gsLst>
                    <a:gs pos="5000">
                      <a:schemeClr val="accent2"/>
                    </a:gs>
                    <a:gs pos="95000">
                      <a:schemeClr val="accent1"/>
                    </a:gs>
                  </a:gsLst>
                  <a:lin ang="16200000" scaled="0"/>
                  <a:tileRect/>
                </a:gra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r>
                    <a:rPr lang="en-US" sz="2000" b="1" dirty="0" smtClean="0">
                      <a:latin typeface="Neo Sans Intel" pitchFamily="34" charset="0"/>
                      <a:cs typeface="Arial" pitchFamily="34" charset="0"/>
                    </a:rPr>
                    <a:t>S</a:t>
                  </a:r>
                </a:p>
              </p:txBody>
            </p:sp>
          </p:grpSp>
        </p:grpSp>
        <p:sp>
          <p:nvSpPr>
            <p:cNvPr id="26" name="Rectangle 25"/>
            <p:cNvSpPr/>
            <p:nvPr/>
          </p:nvSpPr>
          <p:spPr bwMode="auto">
            <a:xfrm>
              <a:off x="2324100" y="3631723"/>
              <a:ext cx="457200" cy="91440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2780347" y="3631723"/>
              <a:ext cx="1554480" cy="91440"/>
            </a:xfrm>
            <a:prstGeom prst="rect">
              <a:avLst/>
            </a:prstGeom>
            <a:ln>
              <a:solidFill>
                <a:srgbClr val="061922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8" name="Rectangle 27"/>
            <p:cNvSpPr/>
            <p:nvPr/>
          </p:nvSpPr>
          <p:spPr bwMode="auto">
            <a:xfrm>
              <a:off x="4333874" y="3631723"/>
              <a:ext cx="457200" cy="91440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9" name="Rectangle 28"/>
            <p:cNvSpPr/>
            <p:nvPr/>
          </p:nvSpPr>
          <p:spPr bwMode="auto">
            <a:xfrm>
              <a:off x="4790121" y="3631723"/>
              <a:ext cx="1554480" cy="91440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solidFill>
                  <a:schemeClr val="tx1"/>
                </a:solidFill>
                <a:latin typeface="Neo Sans Inte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 bwMode="auto">
            <a:xfrm>
              <a:off x="6343650" y="3631723"/>
              <a:ext cx="457200" cy="91440"/>
            </a:xfrm>
            <a:prstGeom prst="rect">
              <a:avLst/>
            </a:prstGeom>
            <a:ln>
              <a:solidFill>
                <a:srgbClr val="061922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solidFill>
                  <a:schemeClr val="lt1"/>
                </a:solidFill>
                <a:latin typeface="Neo Sans Inte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972300" y="3667125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time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2324100" y="4412773"/>
              <a:ext cx="457200" cy="91440"/>
            </a:xfrm>
            <a:prstGeom prst="rect">
              <a:avLst/>
            </a:prstGeom>
            <a:ln>
              <a:solidFill>
                <a:srgbClr val="061922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solidFill>
                  <a:schemeClr val="lt1"/>
                </a:solidFill>
                <a:latin typeface="Neo Sans Inte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2780347" y="4412773"/>
              <a:ext cx="1554480" cy="91440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solidFill>
                  <a:schemeClr val="tx1"/>
                </a:solidFill>
                <a:latin typeface="Neo Sans Inte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4333874" y="4412773"/>
              <a:ext cx="457200" cy="91440"/>
            </a:xfrm>
            <a:prstGeom prst="rect">
              <a:avLst/>
            </a:prstGeom>
            <a:ln>
              <a:solidFill>
                <a:srgbClr val="061922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solidFill>
                  <a:schemeClr val="lt1"/>
                </a:solidFill>
                <a:latin typeface="Neo Sans Inte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4790121" y="4412773"/>
              <a:ext cx="1554480" cy="91440"/>
            </a:xfrm>
            <a:prstGeom prst="rect">
              <a:avLst/>
            </a:prstGeom>
            <a:ln>
              <a:solidFill>
                <a:srgbClr val="061922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solidFill>
                  <a:schemeClr val="lt1"/>
                </a:solidFill>
                <a:latin typeface="Neo Sans Inte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6343650" y="4412773"/>
              <a:ext cx="457200" cy="91440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solidFill>
                  <a:schemeClr val="tx1"/>
                </a:solidFill>
                <a:latin typeface="Neo Sans Inte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972300" y="4448175"/>
              <a:ext cx="5277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time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 bwMode="auto">
            <a:xfrm rot="16200000" flipH="1">
              <a:off x="2076450" y="4019550"/>
              <a:ext cx="533400" cy="9525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52" name="TextBox 51"/>
            <p:cNvSpPr txBox="1"/>
            <p:nvPr/>
          </p:nvSpPr>
          <p:spPr>
            <a:xfrm>
              <a:off x="1666875" y="3495675"/>
              <a:ext cx="3113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…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685925" y="4276725"/>
              <a:ext cx="31130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…</a:t>
              </a:r>
            </a:p>
          </p:txBody>
        </p:sp>
        <p:cxnSp>
          <p:nvCxnSpPr>
            <p:cNvPr id="55" name="Straight Arrow Connector 54"/>
            <p:cNvCxnSpPr/>
            <p:nvPr/>
          </p:nvCxnSpPr>
          <p:spPr bwMode="auto">
            <a:xfrm rot="5400000" flipH="1" flipV="1">
              <a:off x="2076450" y="4019550"/>
              <a:ext cx="533400" cy="9525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rot="16200000" flipH="1">
              <a:off x="4067175" y="4029075"/>
              <a:ext cx="533400" cy="9525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 rot="5400000" flipH="1" flipV="1">
              <a:off x="4067175" y="4029075"/>
              <a:ext cx="533400" cy="9525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58" name="TextBox 57"/>
            <p:cNvSpPr txBox="1"/>
            <p:nvPr/>
          </p:nvSpPr>
          <p:spPr>
            <a:xfrm>
              <a:off x="2428875" y="3905250"/>
              <a:ext cx="14862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forced migration</a:t>
              </a:r>
            </a:p>
          </p:txBody>
        </p:sp>
        <p:cxnSp>
          <p:nvCxnSpPr>
            <p:cNvPr id="59" name="Straight Arrow Connector 58"/>
            <p:cNvCxnSpPr/>
            <p:nvPr/>
          </p:nvCxnSpPr>
          <p:spPr bwMode="auto">
            <a:xfrm rot="16200000" flipH="1">
              <a:off x="6067425" y="4029075"/>
              <a:ext cx="533400" cy="9525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60" name="Straight Arrow Connector 59"/>
            <p:cNvCxnSpPr/>
            <p:nvPr/>
          </p:nvCxnSpPr>
          <p:spPr bwMode="auto">
            <a:xfrm rot="5400000" flipH="1" flipV="1">
              <a:off x="6067425" y="4029075"/>
              <a:ext cx="533400" cy="9525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61" name="TextBox 60"/>
            <p:cNvSpPr txBox="1"/>
            <p:nvPr/>
          </p:nvSpPr>
          <p:spPr>
            <a:xfrm>
              <a:off x="2657475" y="4895850"/>
              <a:ext cx="9831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evaluation</a:t>
              </a:r>
            </a:p>
          </p:txBody>
        </p:sp>
        <p:cxnSp>
          <p:nvCxnSpPr>
            <p:cNvPr id="62" name="Straight Arrow Connector 61"/>
            <p:cNvCxnSpPr/>
            <p:nvPr/>
          </p:nvCxnSpPr>
          <p:spPr bwMode="auto">
            <a:xfrm rot="5400000" flipH="1" flipV="1">
              <a:off x="2653665" y="4709160"/>
              <a:ext cx="274320" cy="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63" name="TextBox 62"/>
            <p:cNvSpPr txBox="1"/>
            <p:nvPr/>
          </p:nvSpPr>
          <p:spPr>
            <a:xfrm>
              <a:off x="4667250" y="4895850"/>
              <a:ext cx="98315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evaluation</a:t>
              </a:r>
            </a:p>
          </p:txBody>
        </p:sp>
        <p:cxnSp>
          <p:nvCxnSpPr>
            <p:cNvPr id="64" name="Straight Arrow Connector 63"/>
            <p:cNvCxnSpPr/>
            <p:nvPr/>
          </p:nvCxnSpPr>
          <p:spPr bwMode="auto">
            <a:xfrm rot="5400000" flipH="1" flipV="1">
              <a:off x="4663440" y="4709160"/>
              <a:ext cx="274320" cy="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65" name="TextBox 64"/>
            <p:cNvSpPr txBox="1"/>
            <p:nvPr/>
          </p:nvSpPr>
          <p:spPr>
            <a:xfrm>
              <a:off x="4352925" y="3924300"/>
              <a:ext cx="148624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forced migration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27925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039F3EC-0591-46AF-84C7-0397299D235E}" type="datetime1">
              <a:rPr lang="en-US" smtClean="0"/>
              <a:t>6/11/2012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rmAutofit/>
          </a:bodyPr>
          <a:lstStyle/>
          <a:p>
            <a:r>
              <a:rPr lang="en-US" dirty="0" smtClean="0"/>
              <a:t>Dynamic Thread Migration: Sampling</a:t>
            </a:r>
            <a:endParaRPr lang="en-US" dirty="0"/>
          </a:p>
        </p:txBody>
      </p:sp>
      <p:sp>
        <p:nvSpPr>
          <p:cNvPr id="1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805" y="6413565"/>
            <a:ext cx="2895600" cy="225425"/>
          </a:xfrm>
        </p:spPr>
        <p:txBody>
          <a:bodyPr/>
          <a:lstStyle/>
          <a:p>
            <a:r>
              <a:rPr lang="nl-NL" smtClean="0"/>
              <a:t>Kenzo Van Craeynest, VSSAD intern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5613" y="1028700"/>
            <a:ext cx="8228012" cy="5327712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Previous results encourage a sampling based </a:t>
            </a:r>
            <a:r>
              <a:rPr lang="en-US" dirty="0" err="1" smtClean="0"/>
              <a:t>aproach</a:t>
            </a:r>
            <a:endParaRPr lang="en-US" dirty="0" smtClean="0"/>
          </a:p>
          <a:p>
            <a:pPr lvl="2"/>
            <a:r>
              <a:rPr lang="en-US" dirty="0" smtClean="0"/>
              <a:t>frequent migration doesn’t hurt performance (much)</a:t>
            </a:r>
          </a:p>
          <a:p>
            <a:pPr lvl="1"/>
            <a:r>
              <a:rPr lang="en-US" dirty="0" smtClean="0"/>
              <a:t>Periodically force thread on each core type and measure performance difference</a:t>
            </a:r>
          </a:p>
          <a:p>
            <a:pPr lvl="2"/>
            <a:r>
              <a:rPr lang="en-US" dirty="0" smtClean="0"/>
              <a:t>doesn’t scale well: big core quickly becomes bottleneck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r>
              <a:rPr lang="en-US" dirty="0" smtClean="0"/>
              <a:t>very few insight is gained: observation only</a:t>
            </a:r>
          </a:p>
          <a:p>
            <a:pPr lvl="2"/>
            <a:r>
              <a:rPr lang="en-US" dirty="0" smtClean="0"/>
              <a:t>slower to adapt to phase changes</a:t>
            </a:r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40" name="Straight Arrow Connector 39"/>
          <p:cNvCxnSpPr/>
          <p:nvPr/>
        </p:nvCxnSpPr>
        <p:spPr bwMode="auto">
          <a:xfrm>
            <a:off x="3135019" y="4105954"/>
            <a:ext cx="5394960" cy="15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1" name="Rectangle 50"/>
          <p:cNvSpPr/>
          <p:nvPr/>
        </p:nvSpPr>
        <p:spPr bwMode="auto">
          <a:xfrm>
            <a:off x="3181692" y="4061028"/>
            <a:ext cx="2377440" cy="9144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solidFill>
                <a:schemeClr val="tx1"/>
              </a:solidFill>
              <a:latin typeface="Neo Sans Intel" pitchFamily="34" charset="0"/>
              <a:ea typeface="ＭＳ Ｐゴシック" pitchFamily="34" charset="-128"/>
              <a:cs typeface="Arial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3135019" y="3324904"/>
            <a:ext cx="5394960" cy="15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0" name="Rectangle 49"/>
          <p:cNvSpPr/>
          <p:nvPr/>
        </p:nvSpPr>
        <p:spPr bwMode="auto">
          <a:xfrm>
            <a:off x="3172167" y="3279978"/>
            <a:ext cx="2468880" cy="91440"/>
          </a:xfrm>
          <a:prstGeom prst="rect">
            <a:avLst/>
          </a:prstGeom>
          <a:ln>
            <a:solidFill>
              <a:srgbClr val="061922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752722" y="2851133"/>
            <a:ext cx="1144173" cy="220732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889465" y="2977437"/>
            <a:ext cx="851770" cy="764088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B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2063786" y="3854258"/>
            <a:ext cx="503128" cy="490603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S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3554120" y="3279978"/>
            <a:ext cx="457200" cy="9144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4010367" y="3279978"/>
            <a:ext cx="457200" cy="91440"/>
          </a:xfrm>
          <a:prstGeom prst="rect">
            <a:avLst/>
          </a:prstGeom>
          <a:ln>
            <a:solidFill>
              <a:srgbClr val="061922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solidFill>
                <a:schemeClr val="tx1"/>
              </a:solidFill>
              <a:latin typeface="Neo Sans Inte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5563894" y="3279978"/>
            <a:ext cx="457200" cy="9144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9" name="Rectangle 28"/>
          <p:cNvSpPr/>
          <p:nvPr/>
        </p:nvSpPr>
        <p:spPr bwMode="auto">
          <a:xfrm>
            <a:off x="6020141" y="3279978"/>
            <a:ext cx="457200" cy="91440"/>
          </a:xfrm>
          <a:prstGeom prst="rect">
            <a:avLst/>
          </a:prstGeom>
          <a:ln>
            <a:solidFill>
              <a:srgbClr val="061922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 flipH="1">
            <a:off x="6481676" y="3279978"/>
            <a:ext cx="1188720" cy="91440"/>
          </a:xfrm>
          <a:prstGeom prst="rect">
            <a:avLst/>
          </a:prstGeom>
          <a:ln>
            <a:solidFill>
              <a:srgbClr val="061922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solidFill>
                <a:schemeClr val="lt1"/>
              </a:solidFill>
              <a:latin typeface="Neo Sans Intel" pitchFamily="34" charset="0"/>
              <a:ea typeface="+mn-ea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02320" y="3315380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time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3554120" y="4061028"/>
            <a:ext cx="457200" cy="91440"/>
          </a:xfrm>
          <a:prstGeom prst="rect">
            <a:avLst/>
          </a:prstGeom>
          <a:ln>
            <a:solidFill>
              <a:srgbClr val="061922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solidFill>
                <a:schemeClr val="lt1"/>
              </a:solidFill>
              <a:latin typeface="Neo Sans Intel" pitchFamily="34" charset="0"/>
              <a:ea typeface="+mn-ea"/>
              <a:cs typeface="Arial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4010367" y="4061028"/>
            <a:ext cx="457200" cy="91440"/>
          </a:xfrm>
          <a:prstGeom prst="rect">
            <a:avLst/>
          </a:prstGeom>
          <a:ln>
            <a:solidFill>
              <a:srgbClr val="061922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solidFill>
                <a:schemeClr val="lt1"/>
              </a:solidFill>
              <a:latin typeface="Neo Sans Intel" pitchFamily="34" charset="0"/>
              <a:ea typeface="+mn-ea"/>
              <a:cs typeface="Arial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5563894" y="4061028"/>
            <a:ext cx="457200" cy="91440"/>
          </a:xfrm>
          <a:prstGeom prst="rect">
            <a:avLst/>
          </a:prstGeom>
          <a:ln>
            <a:solidFill>
              <a:srgbClr val="061922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solidFill>
                <a:schemeClr val="lt1"/>
              </a:solidFill>
              <a:latin typeface="Neo Sans Intel" pitchFamily="34" charset="0"/>
              <a:ea typeface="+mn-ea"/>
              <a:cs typeface="Arial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020141" y="4061028"/>
            <a:ext cx="457200" cy="91440"/>
          </a:xfrm>
          <a:prstGeom prst="rect">
            <a:avLst/>
          </a:prstGeom>
          <a:ln>
            <a:solidFill>
              <a:srgbClr val="061922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solidFill>
                <a:schemeClr val="lt1"/>
              </a:solidFill>
              <a:latin typeface="Neo Sans Intel" pitchFamily="34" charset="0"/>
              <a:ea typeface="+mn-ea"/>
              <a:cs typeface="Arial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6481676" y="4061028"/>
            <a:ext cx="1188720" cy="9144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solidFill>
                <a:schemeClr val="tx1"/>
              </a:solidFill>
              <a:latin typeface="Neo Sans Inte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02320" y="4096430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time</a:t>
            </a:r>
          </a:p>
        </p:txBody>
      </p:sp>
      <p:cxnSp>
        <p:nvCxnSpPr>
          <p:cNvPr id="48" name="Straight Arrow Connector 47"/>
          <p:cNvCxnSpPr/>
          <p:nvPr/>
        </p:nvCxnSpPr>
        <p:spPr bwMode="auto">
          <a:xfrm rot="16200000" flipH="1">
            <a:off x="3306470" y="3667805"/>
            <a:ext cx="533400" cy="9525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2896895" y="3143930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…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915945" y="3924980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…</a:t>
            </a:r>
          </a:p>
        </p:txBody>
      </p:sp>
      <p:cxnSp>
        <p:nvCxnSpPr>
          <p:cNvPr id="55" name="Straight Arrow Connector 54"/>
          <p:cNvCxnSpPr/>
          <p:nvPr/>
        </p:nvCxnSpPr>
        <p:spPr bwMode="auto">
          <a:xfrm rot="5400000" flipH="1" flipV="1">
            <a:off x="3306470" y="3667805"/>
            <a:ext cx="533400" cy="9525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rot="16200000" flipH="1">
            <a:off x="5297195" y="3677330"/>
            <a:ext cx="533400" cy="9525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7" name="Straight Arrow Connector 56"/>
          <p:cNvCxnSpPr/>
          <p:nvPr/>
        </p:nvCxnSpPr>
        <p:spPr bwMode="auto">
          <a:xfrm rot="5400000" flipH="1" flipV="1">
            <a:off x="5297195" y="3677330"/>
            <a:ext cx="533400" cy="9525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59" name="Straight Arrow Connector 58"/>
          <p:cNvCxnSpPr/>
          <p:nvPr/>
        </p:nvCxnSpPr>
        <p:spPr bwMode="auto">
          <a:xfrm rot="16200000" flipH="1">
            <a:off x="7297445" y="3677330"/>
            <a:ext cx="533400" cy="9525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 rot="5400000" flipH="1" flipV="1">
            <a:off x="7297445" y="3677330"/>
            <a:ext cx="533400" cy="9525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9" name="Rectangle 48"/>
          <p:cNvSpPr/>
          <p:nvPr/>
        </p:nvSpPr>
        <p:spPr bwMode="auto">
          <a:xfrm>
            <a:off x="2063786" y="4473383"/>
            <a:ext cx="503128" cy="490603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S</a:t>
            </a:r>
          </a:p>
        </p:txBody>
      </p:sp>
      <p:cxnSp>
        <p:nvCxnSpPr>
          <p:cNvPr id="73" name="Straight Arrow Connector 72"/>
          <p:cNvCxnSpPr/>
          <p:nvPr/>
        </p:nvCxnSpPr>
        <p:spPr bwMode="auto">
          <a:xfrm>
            <a:off x="3144544" y="4763179"/>
            <a:ext cx="5394960" cy="15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4" name="Rectangle 73"/>
          <p:cNvSpPr/>
          <p:nvPr/>
        </p:nvSpPr>
        <p:spPr bwMode="auto">
          <a:xfrm>
            <a:off x="3191217" y="4718253"/>
            <a:ext cx="2560320" cy="91440"/>
          </a:xfrm>
          <a:prstGeom prst="rect">
            <a:avLst/>
          </a:prstGeom>
          <a:ln>
            <a:solidFill>
              <a:srgbClr val="061922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solidFill>
                <a:schemeClr val="tx1"/>
              </a:solidFill>
              <a:latin typeface="Neo Sans Inte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3563645" y="4718253"/>
            <a:ext cx="457200" cy="91440"/>
          </a:xfrm>
          <a:prstGeom prst="rect">
            <a:avLst/>
          </a:prstGeom>
          <a:ln>
            <a:solidFill>
              <a:srgbClr val="061922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solidFill>
                <a:schemeClr val="tx1"/>
              </a:solidFill>
              <a:latin typeface="Neo Sans Inte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6" name="Rectangle 75"/>
          <p:cNvSpPr/>
          <p:nvPr/>
        </p:nvSpPr>
        <p:spPr bwMode="auto">
          <a:xfrm>
            <a:off x="4019892" y="4718253"/>
            <a:ext cx="457200" cy="9144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solidFill>
                <a:schemeClr val="tx1"/>
              </a:solidFill>
              <a:latin typeface="Neo Sans Inte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7" name="Rectangle 76"/>
          <p:cNvSpPr/>
          <p:nvPr/>
        </p:nvSpPr>
        <p:spPr bwMode="auto">
          <a:xfrm>
            <a:off x="5573419" y="4718253"/>
            <a:ext cx="457200" cy="91440"/>
          </a:xfrm>
          <a:prstGeom prst="rect">
            <a:avLst/>
          </a:prstGeom>
          <a:ln>
            <a:solidFill>
              <a:srgbClr val="061922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solidFill>
                <a:schemeClr val="tx1"/>
              </a:solidFill>
              <a:latin typeface="Neo Sans Inte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 bwMode="auto">
          <a:xfrm>
            <a:off x="6029666" y="4718253"/>
            <a:ext cx="457200" cy="9144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solidFill>
                <a:schemeClr val="tx1"/>
              </a:solidFill>
              <a:latin typeface="Neo Sans Inte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79" name="Rectangle 78"/>
          <p:cNvSpPr/>
          <p:nvPr/>
        </p:nvSpPr>
        <p:spPr bwMode="auto">
          <a:xfrm>
            <a:off x="6491201" y="4718253"/>
            <a:ext cx="1188720" cy="91440"/>
          </a:xfrm>
          <a:prstGeom prst="rect">
            <a:avLst/>
          </a:prstGeom>
          <a:ln>
            <a:solidFill>
              <a:srgbClr val="061922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8211845" y="4753655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time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2925470" y="4582205"/>
            <a:ext cx="3113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…</a:t>
            </a:r>
          </a:p>
        </p:txBody>
      </p:sp>
      <p:grpSp>
        <p:nvGrpSpPr>
          <p:cNvPr id="84" name="Group 83"/>
          <p:cNvGrpSpPr/>
          <p:nvPr/>
        </p:nvGrpSpPr>
        <p:grpSpPr>
          <a:xfrm>
            <a:off x="3968455" y="3463010"/>
            <a:ext cx="95250" cy="1188720"/>
            <a:chOff x="3086100" y="3676650"/>
            <a:chExt cx="95250" cy="533400"/>
          </a:xfrm>
        </p:grpSpPr>
        <p:cxnSp>
          <p:nvCxnSpPr>
            <p:cNvPr id="82" name="Straight Arrow Connector 81"/>
            <p:cNvCxnSpPr/>
            <p:nvPr/>
          </p:nvCxnSpPr>
          <p:spPr bwMode="auto">
            <a:xfrm rot="16200000" flipH="1">
              <a:off x="2867025" y="3895725"/>
              <a:ext cx="533400" cy="9525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 bwMode="auto">
            <a:xfrm rot="5400000" flipH="1" flipV="1">
              <a:off x="2867025" y="3895725"/>
              <a:ext cx="533400" cy="9525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85" name="Group 84"/>
          <p:cNvGrpSpPr/>
          <p:nvPr/>
        </p:nvGrpSpPr>
        <p:grpSpPr>
          <a:xfrm>
            <a:off x="5967479" y="3473362"/>
            <a:ext cx="95250" cy="1188720"/>
            <a:chOff x="3086100" y="3676650"/>
            <a:chExt cx="95250" cy="533400"/>
          </a:xfrm>
        </p:grpSpPr>
        <p:cxnSp>
          <p:nvCxnSpPr>
            <p:cNvPr id="86" name="Straight Arrow Connector 85"/>
            <p:cNvCxnSpPr/>
            <p:nvPr/>
          </p:nvCxnSpPr>
          <p:spPr bwMode="auto">
            <a:xfrm rot="16200000" flipH="1">
              <a:off x="2867025" y="3895725"/>
              <a:ext cx="533400" cy="9525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 rot="5400000" flipH="1" flipV="1">
              <a:off x="2867025" y="3895725"/>
              <a:ext cx="533400" cy="9525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4387185" y="3482245"/>
            <a:ext cx="95250" cy="1188720"/>
            <a:chOff x="3086100" y="3676650"/>
            <a:chExt cx="95250" cy="533400"/>
          </a:xfrm>
        </p:grpSpPr>
        <p:cxnSp>
          <p:nvCxnSpPr>
            <p:cNvPr id="89" name="Straight Arrow Connector 88"/>
            <p:cNvCxnSpPr/>
            <p:nvPr/>
          </p:nvCxnSpPr>
          <p:spPr bwMode="auto">
            <a:xfrm rot="16200000" flipH="1">
              <a:off x="2867025" y="3895725"/>
              <a:ext cx="533400" cy="9525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90" name="Straight Arrow Connector 89"/>
            <p:cNvCxnSpPr/>
            <p:nvPr/>
          </p:nvCxnSpPr>
          <p:spPr bwMode="auto">
            <a:xfrm rot="5400000" flipH="1" flipV="1">
              <a:off x="2867025" y="3895725"/>
              <a:ext cx="533400" cy="9525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  <p:grpSp>
        <p:nvGrpSpPr>
          <p:cNvPr id="91" name="Group 90"/>
          <p:cNvGrpSpPr/>
          <p:nvPr/>
        </p:nvGrpSpPr>
        <p:grpSpPr>
          <a:xfrm>
            <a:off x="6412773" y="3501480"/>
            <a:ext cx="95250" cy="1188720"/>
            <a:chOff x="3086100" y="3676650"/>
            <a:chExt cx="95250" cy="533400"/>
          </a:xfrm>
        </p:grpSpPr>
        <p:cxnSp>
          <p:nvCxnSpPr>
            <p:cNvPr id="92" name="Straight Arrow Connector 91"/>
            <p:cNvCxnSpPr/>
            <p:nvPr/>
          </p:nvCxnSpPr>
          <p:spPr bwMode="auto">
            <a:xfrm rot="16200000" flipH="1">
              <a:off x="2867025" y="3895725"/>
              <a:ext cx="533400" cy="9525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 rot="5400000" flipH="1" flipV="1">
              <a:off x="2867025" y="3895725"/>
              <a:ext cx="533400" cy="9525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329076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ontent Placeholder 7"/>
          <p:cNvSpPr>
            <a:spLocks noGrp="1"/>
          </p:cNvSpPr>
          <p:nvPr>
            <p:ph idx="1"/>
          </p:nvPr>
        </p:nvSpPr>
        <p:spPr>
          <a:xfrm>
            <a:off x="455613" y="1028699"/>
            <a:ext cx="8228012" cy="5176157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Profile based [Chen and John]</a:t>
            </a:r>
          </a:p>
          <a:p>
            <a:pPr lvl="2"/>
            <a:r>
              <a:rPr lang="en-US" sz="1900" dirty="0" smtClean="0"/>
              <a:t>needs offline information</a:t>
            </a:r>
          </a:p>
          <a:p>
            <a:pPr lvl="1"/>
            <a:r>
              <a:rPr lang="en-US" sz="2200" dirty="0" smtClean="0"/>
              <a:t>Sampling based [Kumar et al., </a:t>
            </a:r>
            <a:r>
              <a:rPr lang="en-US" sz="2200" dirty="0" err="1" smtClean="0"/>
              <a:t>Becchi</a:t>
            </a:r>
            <a:r>
              <a:rPr lang="en-US" sz="2200" dirty="0" smtClean="0"/>
              <a:t> and Crowley]</a:t>
            </a:r>
          </a:p>
          <a:p>
            <a:pPr lvl="2"/>
            <a:r>
              <a:rPr lang="en-US" dirty="0" smtClean="0"/>
              <a:t>does not scale well with increasing core (type) count</a:t>
            </a:r>
          </a:p>
          <a:p>
            <a:pPr lvl="2"/>
            <a:r>
              <a:rPr lang="en-US" dirty="0" smtClean="0"/>
              <a:t>migration overhead</a:t>
            </a:r>
          </a:p>
          <a:p>
            <a:pPr lvl="2"/>
            <a:r>
              <a:rPr lang="en-US" dirty="0" smtClean="0"/>
              <a:t>slow to adapt to phase changes</a:t>
            </a:r>
          </a:p>
          <a:p>
            <a:pPr lvl="1"/>
            <a:r>
              <a:rPr lang="en-US" dirty="0" smtClean="0"/>
              <a:t>A proxy to predict relative performance</a:t>
            </a:r>
          </a:p>
          <a:p>
            <a:pPr lvl="2"/>
            <a:r>
              <a:rPr lang="en-US" dirty="0" smtClean="0"/>
              <a:t>stall cycles</a:t>
            </a:r>
          </a:p>
          <a:p>
            <a:pPr lvl="2"/>
            <a:r>
              <a:rPr lang="en-US" dirty="0" smtClean="0"/>
              <a:t>execution speed</a:t>
            </a:r>
          </a:p>
          <a:p>
            <a:pPr lvl="2"/>
            <a:r>
              <a:rPr lang="en-US" dirty="0" err="1" smtClean="0"/>
              <a:t>cpu</a:t>
            </a:r>
            <a:r>
              <a:rPr lang="en-US" dirty="0" smtClean="0"/>
              <a:t> utilization</a:t>
            </a:r>
          </a:p>
          <a:p>
            <a:pPr lvl="2"/>
            <a:r>
              <a:rPr lang="en-US" dirty="0" smtClean="0"/>
              <a:t>memory stall cycles</a:t>
            </a:r>
          </a:p>
          <a:p>
            <a:pPr lvl="1"/>
            <a:r>
              <a:rPr lang="en-US" dirty="0" smtClean="0"/>
              <a:t>Biggest core first scheduling [Li at al.]</a:t>
            </a:r>
          </a:p>
          <a:p>
            <a:pPr lvl="2"/>
            <a:r>
              <a:rPr lang="en-US" dirty="0" smtClean="0"/>
              <a:t>Maximize utilization of the big core</a:t>
            </a:r>
          </a:p>
          <a:p>
            <a:pPr lvl="1" algn="ctr">
              <a:buNone/>
            </a:pPr>
            <a:r>
              <a:rPr lang="en-US" dirty="0" smtClean="0"/>
              <a:t> </a:t>
            </a:r>
          </a:p>
          <a:p>
            <a:pPr marL="687388" lvl="2" indent="-45720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rmAutofit/>
          </a:bodyPr>
          <a:lstStyle/>
          <a:p>
            <a:r>
              <a:rPr lang="en-US" dirty="0" smtClean="0"/>
              <a:t>State of the art</a:t>
            </a:r>
            <a:endParaRPr lang="en-US" dirty="0"/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27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9863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48803"/>
            <a:ext cx="8229600" cy="479773"/>
          </a:xfrm>
        </p:spPr>
        <p:txBody>
          <a:bodyPr>
            <a:noAutofit/>
          </a:bodyPr>
          <a:lstStyle/>
          <a:p>
            <a:pPr lvl="1" algn="ctr"/>
            <a:r>
              <a:rPr lang="en-US" dirty="0"/>
              <a:t>PIE accurately predicts the relative performance differences between the big and small cores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270486"/>
              </p:ext>
            </p:extLst>
          </p:nvPr>
        </p:nvGraphicFramePr>
        <p:xfrm>
          <a:off x="-38100" y="2444588"/>
          <a:ext cx="92202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455613" y="1498265"/>
            <a:ext cx="8228012" cy="5176157"/>
          </a:xfrm>
        </p:spPr>
        <p:txBody>
          <a:bodyPr>
            <a:normAutofit/>
          </a:bodyPr>
          <a:lstStyle/>
          <a:p>
            <a:pPr lvl="1"/>
            <a:r>
              <a:rPr lang="en-US" sz="2200" dirty="0" smtClean="0"/>
              <a:t>Estimate </a:t>
            </a:r>
            <a:r>
              <a:rPr lang="en-US" sz="2200" dirty="0" smtClean="0">
                <a:solidFill>
                  <a:srgbClr val="00B0F0"/>
                </a:solidFill>
              </a:rPr>
              <a:t>big</a:t>
            </a:r>
            <a:r>
              <a:rPr lang="en-US" sz="2200" dirty="0" smtClean="0">
                <a:solidFill>
                  <a:srgbClr val="00B050"/>
                </a:solidFill>
              </a:rPr>
              <a:t>(small)</a:t>
            </a:r>
            <a:r>
              <a:rPr lang="en-US" sz="2200" dirty="0" smtClean="0"/>
              <a:t>-core </a:t>
            </a:r>
            <a:r>
              <a:rPr lang="en-US" sz="2200" dirty="0"/>
              <a:t>performance </a:t>
            </a:r>
            <a:r>
              <a:rPr lang="en-US" sz="2200" dirty="0" smtClean="0"/>
              <a:t>while executing </a:t>
            </a:r>
            <a:r>
              <a:rPr lang="en-US" sz="2200" dirty="0"/>
              <a:t>the workload on a </a:t>
            </a:r>
            <a:r>
              <a:rPr lang="en-US" sz="2200" dirty="0" smtClean="0">
                <a:solidFill>
                  <a:srgbClr val="00B0F0"/>
                </a:solidFill>
              </a:rPr>
              <a:t>small</a:t>
            </a:r>
            <a:r>
              <a:rPr lang="en-US" sz="2200" dirty="0" smtClean="0">
                <a:solidFill>
                  <a:srgbClr val="00B050"/>
                </a:solidFill>
              </a:rPr>
              <a:t> (big) </a:t>
            </a:r>
            <a:r>
              <a:rPr lang="en-US" sz="2200" dirty="0" smtClean="0"/>
              <a:t>core</a:t>
            </a:r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r>
              <a:rPr lang="en-US" dirty="0" smtClean="0"/>
              <a:t>Average absolute </a:t>
            </a:r>
            <a:r>
              <a:rPr lang="en-US" dirty="0"/>
              <a:t>prediction error of 9</a:t>
            </a:r>
            <a:r>
              <a:rPr lang="en-US" dirty="0" smtClean="0"/>
              <a:t>% and 13%</a:t>
            </a:r>
          </a:p>
          <a:p>
            <a:pPr marL="1588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32575"/>
            <a:ext cx="9144000" cy="225425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</a:t>
            </a:r>
            <a:r>
              <a:rPr lang="nl-N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28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37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48803"/>
            <a:ext cx="8229600" cy="479773"/>
          </a:xfrm>
        </p:spPr>
        <p:txBody>
          <a:bodyPr>
            <a:noAutofit/>
          </a:bodyPr>
          <a:lstStyle/>
          <a:p>
            <a:pPr lvl="1" algn="ctr"/>
            <a:r>
              <a:rPr lang="en-US" dirty="0" smtClean="0"/>
              <a:t>Static scheduling using PIE</a:t>
            </a:r>
            <a:endParaRPr lang="en-US" dirty="0"/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455613" y="877331"/>
            <a:ext cx="8228012" cy="5797092"/>
          </a:xfrm>
        </p:spPr>
        <p:txBody>
          <a:bodyPr>
            <a:normAutofit/>
          </a:bodyPr>
          <a:lstStyle/>
          <a:p>
            <a:pPr lvl="1"/>
            <a:r>
              <a:rPr lang="en-US" sz="2200" dirty="0"/>
              <a:t>H</a:t>
            </a:r>
            <a:r>
              <a:rPr lang="en-US" sz="2200" dirty="0" smtClean="0"/>
              <a:t>eterogeneous  (1 big,1 small</a:t>
            </a:r>
            <a:r>
              <a:rPr lang="en-US" sz="2200" dirty="0"/>
              <a:t>) multi-core </a:t>
            </a:r>
            <a:endParaRPr lang="en-US" sz="2200" dirty="0" smtClean="0"/>
          </a:p>
          <a:p>
            <a:pPr lvl="2"/>
            <a:r>
              <a:rPr lang="en-US" dirty="0" smtClean="0"/>
              <a:t>e.g</a:t>
            </a:r>
            <a:r>
              <a:rPr lang="en-US" dirty="0"/>
              <a:t>., ARM’s </a:t>
            </a:r>
            <a:r>
              <a:rPr lang="en-US" dirty="0" err="1" smtClean="0"/>
              <a:t>big.LITTLE</a:t>
            </a:r>
            <a:endParaRPr lang="en-US" dirty="0"/>
          </a:p>
          <a:p>
            <a:pPr lvl="2"/>
            <a:r>
              <a:rPr lang="en-US" dirty="0" smtClean="0"/>
              <a:t>PIE </a:t>
            </a:r>
            <a:r>
              <a:rPr lang="en-US" dirty="0"/>
              <a:t>to </a:t>
            </a:r>
            <a:r>
              <a:rPr lang="en-US" dirty="0" smtClean="0"/>
              <a:t>determine </a:t>
            </a:r>
            <a:r>
              <a:rPr lang="en-US" dirty="0"/>
              <a:t>the workload-to-core </a:t>
            </a:r>
            <a:r>
              <a:rPr lang="en-US" dirty="0" smtClean="0"/>
              <a:t>mapping</a:t>
            </a:r>
          </a:p>
          <a:p>
            <a:pPr lvl="1"/>
            <a:r>
              <a:rPr lang="en-US" sz="2200" dirty="0"/>
              <a:t>Memory-dominance </a:t>
            </a:r>
            <a:r>
              <a:rPr lang="en-US" sz="2200" dirty="0" smtClean="0"/>
              <a:t>scheduling:</a:t>
            </a:r>
          </a:p>
          <a:p>
            <a:pPr lvl="2"/>
            <a:r>
              <a:rPr lang="en-US" dirty="0" smtClean="0"/>
              <a:t>always </a:t>
            </a:r>
            <a:r>
              <a:rPr lang="en-US" dirty="0"/>
              <a:t>scheduling memory-intensive </a:t>
            </a:r>
            <a:r>
              <a:rPr lang="en-US" dirty="0" smtClean="0"/>
              <a:t>workloads on </a:t>
            </a:r>
            <a:r>
              <a:rPr lang="en-US" dirty="0"/>
              <a:t>the small core.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dirty="0" smtClean="0"/>
          </a:p>
          <a:p>
            <a:pPr marL="1588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32575"/>
            <a:ext cx="9144000" cy="225425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</a:t>
            </a:r>
            <a:r>
              <a:rPr lang="nl-N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29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2123784"/>
              </p:ext>
            </p:extLst>
          </p:nvPr>
        </p:nvGraphicFramePr>
        <p:xfrm>
          <a:off x="1198606" y="3299253"/>
          <a:ext cx="6376086" cy="31015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606040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882184" y="1048870"/>
            <a:ext cx="5374958" cy="5276741"/>
            <a:chOff x="2646380" y="1503380"/>
            <a:chExt cx="5354619" cy="535461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380" y="1503380"/>
              <a:ext cx="5354619" cy="5354619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52" t="21998" r="23891" b="60591"/>
            <a:stretch/>
          </p:blipFill>
          <p:spPr>
            <a:xfrm>
              <a:off x="4721814" y="3348329"/>
              <a:ext cx="1502323" cy="932294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52" t="21998" r="23891" b="62818"/>
            <a:stretch/>
          </p:blipFill>
          <p:spPr>
            <a:xfrm>
              <a:off x="4196460" y="3974081"/>
              <a:ext cx="1502323" cy="813075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58" t="62699" r="32031" b="24041"/>
            <a:stretch/>
          </p:blipFill>
          <p:spPr>
            <a:xfrm>
              <a:off x="5143275" y="4281545"/>
              <a:ext cx="1558740" cy="710004"/>
            </a:xfrm>
            <a:prstGeom prst="rect">
              <a:avLst/>
            </a:prstGeom>
          </p:spPr>
        </p:pic>
      </p:grpSp>
      <p:sp>
        <p:nvSpPr>
          <p:cNvPr id="126" name="TextBox 125"/>
          <p:cNvSpPr txBox="1"/>
          <p:nvPr/>
        </p:nvSpPr>
        <p:spPr>
          <a:xfrm>
            <a:off x="5007999" y="3736266"/>
            <a:ext cx="3124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sym typeface="Wingdings" pitchFamily="2" charset="2"/>
              </a:rPr>
              <a:t>small power-efficient cores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056782" y="2144434"/>
            <a:ext cx="3075651" cy="626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sym typeface="Wingdings" pitchFamily="2" charset="2"/>
              </a:rPr>
              <a:t>big high-performance cores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764555"/>
          </a:xfrm>
        </p:spPr>
        <p:txBody>
          <a:bodyPr>
            <a:noAutofit/>
          </a:bodyPr>
          <a:lstStyle/>
          <a:p>
            <a:r>
              <a:rPr lang="en-US" sz="2400" dirty="0"/>
              <a:t>The effectiveness of heterogeneous multi-cores </a:t>
            </a:r>
            <a:r>
              <a:rPr lang="en-US" sz="2400" dirty="0" smtClean="0"/>
              <a:t>depends on workload-to-core mapping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32575"/>
            <a:ext cx="9144000" cy="225425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</a:t>
            </a:r>
            <a:r>
              <a:rPr lang="nl-N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3" name="Freeform 122"/>
          <p:cNvSpPr/>
          <p:nvPr/>
        </p:nvSpPr>
        <p:spPr bwMode="auto">
          <a:xfrm rot="5400000">
            <a:off x="1387390" y="2259328"/>
            <a:ext cx="237460" cy="1289314"/>
          </a:xfrm>
          <a:custGeom>
            <a:avLst/>
            <a:gdLst>
              <a:gd name="connsiteX0" fmla="*/ 126999 w 547914"/>
              <a:gd name="connsiteY0" fmla="*/ 0 h 2122715"/>
              <a:gd name="connsiteX1" fmla="*/ 529771 w 547914"/>
              <a:gd name="connsiteY1" fmla="*/ 326572 h 2122715"/>
              <a:gd name="connsiteX2" fmla="*/ 83457 w 547914"/>
              <a:gd name="connsiteY2" fmla="*/ 762000 h 2122715"/>
              <a:gd name="connsiteX3" fmla="*/ 540657 w 547914"/>
              <a:gd name="connsiteY3" fmla="*/ 1175658 h 2122715"/>
              <a:gd name="connsiteX4" fmla="*/ 39914 w 547914"/>
              <a:gd name="connsiteY4" fmla="*/ 1567543 h 2122715"/>
              <a:gd name="connsiteX5" fmla="*/ 301171 w 547914"/>
              <a:gd name="connsiteY5" fmla="*/ 1883229 h 2122715"/>
              <a:gd name="connsiteX6" fmla="*/ 333828 w 547914"/>
              <a:gd name="connsiteY6" fmla="*/ 2122715 h 212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914" h="2122715">
                <a:moveTo>
                  <a:pt x="126999" y="0"/>
                </a:moveTo>
                <a:cubicBezTo>
                  <a:pt x="332013" y="99786"/>
                  <a:pt x="537028" y="199572"/>
                  <a:pt x="529771" y="326572"/>
                </a:cubicBezTo>
                <a:cubicBezTo>
                  <a:pt x="522514" y="453572"/>
                  <a:pt x="81643" y="620486"/>
                  <a:pt x="83457" y="762000"/>
                </a:cubicBezTo>
                <a:cubicBezTo>
                  <a:pt x="85271" y="903514"/>
                  <a:pt x="547914" y="1041401"/>
                  <a:pt x="540657" y="1175658"/>
                </a:cubicBezTo>
                <a:cubicBezTo>
                  <a:pt x="533400" y="1309915"/>
                  <a:pt x="79828" y="1449615"/>
                  <a:pt x="39914" y="1567543"/>
                </a:cubicBezTo>
                <a:cubicBezTo>
                  <a:pt x="0" y="1685472"/>
                  <a:pt x="252185" y="1790700"/>
                  <a:pt x="301171" y="1883229"/>
                </a:cubicBezTo>
                <a:cubicBezTo>
                  <a:pt x="350157" y="1975758"/>
                  <a:pt x="341992" y="2049236"/>
                  <a:pt x="333828" y="2122715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5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6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3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71" name="Straight Arrow Connector 70"/>
          <p:cNvCxnSpPr/>
          <p:nvPr/>
        </p:nvCxnSpPr>
        <p:spPr bwMode="auto">
          <a:xfrm>
            <a:off x="3263900" y="3720093"/>
            <a:ext cx="589225" cy="548621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 bwMode="auto">
          <a:xfrm flipV="1">
            <a:off x="3263900" y="2850814"/>
            <a:ext cx="589225" cy="464142"/>
          </a:xfrm>
          <a:prstGeom prst="straightConnector1">
            <a:avLst/>
          </a:prstGeom>
          <a:ln>
            <a:headEnd type="none" w="sm" len="sm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005845" y="3214522"/>
            <a:ext cx="4379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75" name="Freeform 74"/>
          <p:cNvSpPr/>
          <p:nvPr/>
        </p:nvSpPr>
        <p:spPr bwMode="auto">
          <a:xfrm rot="5400000">
            <a:off x="857032" y="2551568"/>
            <a:ext cx="237460" cy="1289314"/>
          </a:xfrm>
          <a:custGeom>
            <a:avLst/>
            <a:gdLst>
              <a:gd name="connsiteX0" fmla="*/ 126999 w 547914"/>
              <a:gd name="connsiteY0" fmla="*/ 0 h 2122715"/>
              <a:gd name="connsiteX1" fmla="*/ 529771 w 547914"/>
              <a:gd name="connsiteY1" fmla="*/ 326572 h 2122715"/>
              <a:gd name="connsiteX2" fmla="*/ 83457 w 547914"/>
              <a:gd name="connsiteY2" fmla="*/ 762000 h 2122715"/>
              <a:gd name="connsiteX3" fmla="*/ 540657 w 547914"/>
              <a:gd name="connsiteY3" fmla="*/ 1175658 h 2122715"/>
              <a:gd name="connsiteX4" fmla="*/ 39914 w 547914"/>
              <a:gd name="connsiteY4" fmla="*/ 1567543 h 2122715"/>
              <a:gd name="connsiteX5" fmla="*/ 301171 w 547914"/>
              <a:gd name="connsiteY5" fmla="*/ 1883229 h 2122715"/>
              <a:gd name="connsiteX6" fmla="*/ 333828 w 547914"/>
              <a:gd name="connsiteY6" fmla="*/ 2122715 h 212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914" h="2122715">
                <a:moveTo>
                  <a:pt x="126999" y="0"/>
                </a:moveTo>
                <a:cubicBezTo>
                  <a:pt x="332013" y="99786"/>
                  <a:pt x="537028" y="199572"/>
                  <a:pt x="529771" y="326572"/>
                </a:cubicBezTo>
                <a:cubicBezTo>
                  <a:pt x="522514" y="453572"/>
                  <a:pt x="81643" y="620486"/>
                  <a:pt x="83457" y="762000"/>
                </a:cubicBezTo>
                <a:cubicBezTo>
                  <a:pt x="85271" y="903514"/>
                  <a:pt x="547914" y="1041401"/>
                  <a:pt x="540657" y="1175658"/>
                </a:cubicBezTo>
                <a:cubicBezTo>
                  <a:pt x="533400" y="1309915"/>
                  <a:pt x="79828" y="1449615"/>
                  <a:pt x="39914" y="1567543"/>
                </a:cubicBezTo>
                <a:cubicBezTo>
                  <a:pt x="0" y="1685472"/>
                  <a:pt x="252185" y="1790700"/>
                  <a:pt x="301171" y="1883229"/>
                </a:cubicBezTo>
                <a:cubicBezTo>
                  <a:pt x="350157" y="1975758"/>
                  <a:pt x="341992" y="2049236"/>
                  <a:pt x="333828" y="2122715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6" name="Freeform 75"/>
          <p:cNvSpPr/>
          <p:nvPr/>
        </p:nvSpPr>
        <p:spPr bwMode="auto">
          <a:xfrm rot="5400000">
            <a:off x="1831890" y="3012504"/>
            <a:ext cx="237460" cy="1289314"/>
          </a:xfrm>
          <a:custGeom>
            <a:avLst/>
            <a:gdLst>
              <a:gd name="connsiteX0" fmla="*/ 126999 w 547914"/>
              <a:gd name="connsiteY0" fmla="*/ 0 h 2122715"/>
              <a:gd name="connsiteX1" fmla="*/ 529771 w 547914"/>
              <a:gd name="connsiteY1" fmla="*/ 326572 h 2122715"/>
              <a:gd name="connsiteX2" fmla="*/ 83457 w 547914"/>
              <a:gd name="connsiteY2" fmla="*/ 762000 h 2122715"/>
              <a:gd name="connsiteX3" fmla="*/ 540657 w 547914"/>
              <a:gd name="connsiteY3" fmla="*/ 1175658 h 2122715"/>
              <a:gd name="connsiteX4" fmla="*/ 39914 w 547914"/>
              <a:gd name="connsiteY4" fmla="*/ 1567543 h 2122715"/>
              <a:gd name="connsiteX5" fmla="*/ 301171 w 547914"/>
              <a:gd name="connsiteY5" fmla="*/ 1883229 h 2122715"/>
              <a:gd name="connsiteX6" fmla="*/ 333828 w 547914"/>
              <a:gd name="connsiteY6" fmla="*/ 2122715 h 212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914" h="2122715">
                <a:moveTo>
                  <a:pt x="126999" y="0"/>
                </a:moveTo>
                <a:cubicBezTo>
                  <a:pt x="332013" y="99786"/>
                  <a:pt x="537028" y="199572"/>
                  <a:pt x="529771" y="326572"/>
                </a:cubicBezTo>
                <a:cubicBezTo>
                  <a:pt x="522514" y="453572"/>
                  <a:pt x="81643" y="620486"/>
                  <a:pt x="83457" y="762000"/>
                </a:cubicBezTo>
                <a:cubicBezTo>
                  <a:pt x="85271" y="903514"/>
                  <a:pt x="547914" y="1041401"/>
                  <a:pt x="540657" y="1175658"/>
                </a:cubicBezTo>
                <a:cubicBezTo>
                  <a:pt x="533400" y="1309915"/>
                  <a:pt x="79828" y="1449615"/>
                  <a:pt x="39914" y="1567543"/>
                </a:cubicBezTo>
                <a:cubicBezTo>
                  <a:pt x="0" y="1685472"/>
                  <a:pt x="252185" y="1790700"/>
                  <a:pt x="301171" y="1883229"/>
                </a:cubicBezTo>
                <a:cubicBezTo>
                  <a:pt x="350157" y="1975758"/>
                  <a:pt x="341992" y="2049236"/>
                  <a:pt x="333828" y="2122715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7" name="Freeform 76"/>
          <p:cNvSpPr/>
          <p:nvPr/>
        </p:nvSpPr>
        <p:spPr bwMode="auto">
          <a:xfrm rot="5400000">
            <a:off x="1615990" y="2669514"/>
            <a:ext cx="237460" cy="1289314"/>
          </a:xfrm>
          <a:custGeom>
            <a:avLst/>
            <a:gdLst>
              <a:gd name="connsiteX0" fmla="*/ 126999 w 547914"/>
              <a:gd name="connsiteY0" fmla="*/ 0 h 2122715"/>
              <a:gd name="connsiteX1" fmla="*/ 529771 w 547914"/>
              <a:gd name="connsiteY1" fmla="*/ 326572 h 2122715"/>
              <a:gd name="connsiteX2" fmla="*/ 83457 w 547914"/>
              <a:gd name="connsiteY2" fmla="*/ 762000 h 2122715"/>
              <a:gd name="connsiteX3" fmla="*/ 540657 w 547914"/>
              <a:gd name="connsiteY3" fmla="*/ 1175658 h 2122715"/>
              <a:gd name="connsiteX4" fmla="*/ 39914 w 547914"/>
              <a:gd name="connsiteY4" fmla="*/ 1567543 h 2122715"/>
              <a:gd name="connsiteX5" fmla="*/ 301171 w 547914"/>
              <a:gd name="connsiteY5" fmla="*/ 1883229 h 2122715"/>
              <a:gd name="connsiteX6" fmla="*/ 333828 w 547914"/>
              <a:gd name="connsiteY6" fmla="*/ 2122715 h 212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914" h="2122715">
                <a:moveTo>
                  <a:pt x="126999" y="0"/>
                </a:moveTo>
                <a:cubicBezTo>
                  <a:pt x="332013" y="99786"/>
                  <a:pt x="537028" y="199572"/>
                  <a:pt x="529771" y="326572"/>
                </a:cubicBezTo>
                <a:cubicBezTo>
                  <a:pt x="522514" y="453572"/>
                  <a:pt x="81643" y="620486"/>
                  <a:pt x="83457" y="762000"/>
                </a:cubicBezTo>
                <a:cubicBezTo>
                  <a:pt x="85271" y="903514"/>
                  <a:pt x="547914" y="1041401"/>
                  <a:pt x="540657" y="1175658"/>
                </a:cubicBezTo>
                <a:cubicBezTo>
                  <a:pt x="533400" y="1309915"/>
                  <a:pt x="79828" y="1449615"/>
                  <a:pt x="39914" y="1567543"/>
                </a:cubicBezTo>
                <a:cubicBezTo>
                  <a:pt x="0" y="1685472"/>
                  <a:pt x="252185" y="1790700"/>
                  <a:pt x="301171" y="1883229"/>
                </a:cubicBezTo>
                <a:cubicBezTo>
                  <a:pt x="350157" y="1975758"/>
                  <a:pt x="341992" y="2049236"/>
                  <a:pt x="333828" y="2122715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8" name="Freeform 77"/>
          <p:cNvSpPr/>
          <p:nvPr/>
        </p:nvSpPr>
        <p:spPr bwMode="auto">
          <a:xfrm rot="5400000">
            <a:off x="857032" y="3193496"/>
            <a:ext cx="237460" cy="1289314"/>
          </a:xfrm>
          <a:custGeom>
            <a:avLst/>
            <a:gdLst>
              <a:gd name="connsiteX0" fmla="*/ 126999 w 547914"/>
              <a:gd name="connsiteY0" fmla="*/ 0 h 2122715"/>
              <a:gd name="connsiteX1" fmla="*/ 529771 w 547914"/>
              <a:gd name="connsiteY1" fmla="*/ 326572 h 2122715"/>
              <a:gd name="connsiteX2" fmla="*/ 83457 w 547914"/>
              <a:gd name="connsiteY2" fmla="*/ 762000 h 2122715"/>
              <a:gd name="connsiteX3" fmla="*/ 540657 w 547914"/>
              <a:gd name="connsiteY3" fmla="*/ 1175658 h 2122715"/>
              <a:gd name="connsiteX4" fmla="*/ 39914 w 547914"/>
              <a:gd name="connsiteY4" fmla="*/ 1567543 h 2122715"/>
              <a:gd name="connsiteX5" fmla="*/ 301171 w 547914"/>
              <a:gd name="connsiteY5" fmla="*/ 1883229 h 2122715"/>
              <a:gd name="connsiteX6" fmla="*/ 333828 w 547914"/>
              <a:gd name="connsiteY6" fmla="*/ 2122715 h 212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914" h="2122715">
                <a:moveTo>
                  <a:pt x="126999" y="0"/>
                </a:moveTo>
                <a:cubicBezTo>
                  <a:pt x="332013" y="99786"/>
                  <a:pt x="537028" y="199572"/>
                  <a:pt x="529771" y="326572"/>
                </a:cubicBezTo>
                <a:cubicBezTo>
                  <a:pt x="522514" y="453572"/>
                  <a:pt x="81643" y="620486"/>
                  <a:pt x="83457" y="762000"/>
                </a:cubicBezTo>
                <a:cubicBezTo>
                  <a:pt x="85271" y="903514"/>
                  <a:pt x="547914" y="1041401"/>
                  <a:pt x="540657" y="1175658"/>
                </a:cubicBezTo>
                <a:cubicBezTo>
                  <a:pt x="533400" y="1309915"/>
                  <a:pt x="79828" y="1449615"/>
                  <a:pt x="39914" y="1567543"/>
                </a:cubicBezTo>
                <a:cubicBezTo>
                  <a:pt x="0" y="1685472"/>
                  <a:pt x="252185" y="1790700"/>
                  <a:pt x="301171" y="1883229"/>
                </a:cubicBezTo>
                <a:cubicBezTo>
                  <a:pt x="350157" y="1975758"/>
                  <a:pt x="341992" y="2049236"/>
                  <a:pt x="333828" y="2122715"/>
                </a:cubicBezTo>
              </a:path>
            </a:pathLst>
          </a:custGeom>
          <a:ln>
            <a:solidFill>
              <a:schemeClr val="tx2">
                <a:lumMod val="60000"/>
                <a:lumOff val="40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79" name="Freeform 78"/>
          <p:cNvSpPr/>
          <p:nvPr/>
        </p:nvSpPr>
        <p:spPr bwMode="auto">
          <a:xfrm rot="5400000">
            <a:off x="608521" y="2879624"/>
            <a:ext cx="237460" cy="1289314"/>
          </a:xfrm>
          <a:custGeom>
            <a:avLst/>
            <a:gdLst>
              <a:gd name="connsiteX0" fmla="*/ 126999 w 547914"/>
              <a:gd name="connsiteY0" fmla="*/ 0 h 2122715"/>
              <a:gd name="connsiteX1" fmla="*/ 529771 w 547914"/>
              <a:gd name="connsiteY1" fmla="*/ 326572 h 2122715"/>
              <a:gd name="connsiteX2" fmla="*/ 83457 w 547914"/>
              <a:gd name="connsiteY2" fmla="*/ 762000 h 2122715"/>
              <a:gd name="connsiteX3" fmla="*/ 540657 w 547914"/>
              <a:gd name="connsiteY3" fmla="*/ 1175658 h 2122715"/>
              <a:gd name="connsiteX4" fmla="*/ 39914 w 547914"/>
              <a:gd name="connsiteY4" fmla="*/ 1567543 h 2122715"/>
              <a:gd name="connsiteX5" fmla="*/ 301171 w 547914"/>
              <a:gd name="connsiteY5" fmla="*/ 1883229 h 2122715"/>
              <a:gd name="connsiteX6" fmla="*/ 333828 w 547914"/>
              <a:gd name="connsiteY6" fmla="*/ 2122715 h 212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914" h="2122715">
                <a:moveTo>
                  <a:pt x="126999" y="0"/>
                </a:moveTo>
                <a:cubicBezTo>
                  <a:pt x="332013" y="99786"/>
                  <a:pt x="537028" y="199572"/>
                  <a:pt x="529771" y="326572"/>
                </a:cubicBezTo>
                <a:cubicBezTo>
                  <a:pt x="522514" y="453572"/>
                  <a:pt x="81643" y="620486"/>
                  <a:pt x="83457" y="762000"/>
                </a:cubicBezTo>
                <a:cubicBezTo>
                  <a:pt x="85271" y="903514"/>
                  <a:pt x="547914" y="1041401"/>
                  <a:pt x="540657" y="1175658"/>
                </a:cubicBezTo>
                <a:cubicBezTo>
                  <a:pt x="533400" y="1309915"/>
                  <a:pt x="79828" y="1449615"/>
                  <a:pt x="39914" y="1567543"/>
                </a:cubicBezTo>
                <a:cubicBezTo>
                  <a:pt x="0" y="1685472"/>
                  <a:pt x="252185" y="1790700"/>
                  <a:pt x="301171" y="1883229"/>
                </a:cubicBezTo>
                <a:cubicBezTo>
                  <a:pt x="350157" y="1975758"/>
                  <a:pt x="341992" y="2049236"/>
                  <a:pt x="333828" y="2122715"/>
                </a:cubicBezTo>
              </a:path>
            </a:pathLst>
          </a:custGeom>
          <a:ln>
            <a:solidFill>
              <a:srgbClr val="7030A0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80" name="Freeform 79"/>
          <p:cNvSpPr/>
          <p:nvPr/>
        </p:nvSpPr>
        <p:spPr bwMode="auto">
          <a:xfrm rot="5400000">
            <a:off x="1598110" y="3312226"/>
            <a:ext cx="237460" cy="1289314"/>
          </a:xfrm>
          <a:custGeom>
            <a:avLst/>
            <a:gdLst>
              <a:gd name="connsiteX0" fmla="*/ 126999 w 547914"/>
              <a:gd name="connsiteY0" fmla="*/ 0 h 2122715"/>
              <a:gd name="connsiteX1" fmla="*/ 529771 w 547914"/>
              <a:gd name="connsiteY1" fmla="*/ 326572 h 2122715"/>
              <a:gd name="connsiteX2" fmla="*/ 83457 w 547914"/>
              <a:gd name="connsiteY2" fmla="*/ 762000 h 2122715"/>
              <a:gd name="connsiteX3" fmla="*/ 540657 w 547914"/>
              <a:gd name="connsiteY3" fmla="*/ 1175658 h 2122715"/>
              <a:gd name="connsiteX4" fmla="*/ 39914 w 547914"/>
              <a:gd name="connsiteY4" fmla="*/ 1567543 h 2122715"/>
              <a:gd name="connsiteX5" fmla="*/ 301171 w 547914"/>
              <a:gd name="connsiteY5" fmla="*/ 1883229 h 2122715"/>
              <a:gd name="connsiteX6" fmla="*/ 333828 w 547914"/>
              <a:gd name="connsiteY6" fmla="*/ 2122715 h 212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914" h="2122715">
                <a:moveTo>
                  <a:pt x="126999" y="0"/>
                </a:moveTo>
                <a:cubicBezTo>
                  <a:pt x="332013" y="99786"/>
                  <a:pt x="537028" y="199572"/>
                  <a:pt x="529771" y="326572"/>
                </a:cubicBezTo>
                <a:cubicBezTo>
                  <a:pt x="522514" y="453572"/>
                  <a:pt x="81643" y="620486"/>
                  <a:pt x="83457" y="762000"/>
                </a:cubicBezTo>
                <a:cubicBezTo>
                  <a:pt x="85271" y="903514"/>
                  <a:pt x="547914" y="1041401"/>
                  <a:pt x="540657" y="1175658"/>
                </a:cubicBezTo>
                <a:cubicBezTo>
                  <a:pt x="533400" y="1309915"/>
                  <a:pt x="79828" y="1449615"/>
                  <a:pt x="39914" y="1567543"/>
                </a:cubicBezTo>
                <a:cubicBezTo>
                  <a:pt x="0" y="1685472"/>
                  <a:pt x="252185" y="1790700"/>
                  <a:pt x="301171" y="1883229"/>
                </a:cubicBezTo>
                <a:cubicBezTo>
                  <a:pt x="350157" y="1975758"/>
                  <a:pt x="341992" y="2049236"/>
                  <a:pt x="333828" y="2122715"/>
                </a:cubicBezTo>
              </a:path>
            </a:pathLst>
          </a:custGeom>
          <a:ln>
            <a:solidFill>
              <a:schemeClr val="accent2">
                <a:lumMod val="75000"/>
              </a:schemeClr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82594" y="2308267"/>
            <a:ext cx="3075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sym typeface="Wingdings" pitchFamily="2" charset="2"/>
              </a:rPr>
              <a:t>Application threads</a:t>
            </a:r>
          </a:p>
        </p:txBody>
      </p:sp>
      <p:sp>
        <p:nvSpPr>
          <p:cNvPr id="82" name="Freeform 81"/>
          <p:cNvSpPr/>
          <p:nvPr/>
        </p:nvSpPr>
        <p:spPr bwMode="auto">
          <a:xfrm rot="5400000">
            <a:off x="1253178" y="3515703"/>
            <a:ext cx="237460" cy="1289314"/>
          </a:xfrm>
          <a:custGeom>
            <a:avLst/>
            <a:gdLst>
              <a:gd name="connsiteX0" fmla="*/ 126999 w 547914"/>
              <a:gd name="connsiteY0" fmla="*/ 0 h 2122715"/>
              <a:gd name="connsiteX1" fmla="*/ 529771 w 547914"/>
              <a:gd name="connsiteY1" fmla="*/ 326572 h 2122715"/>
              <a:gd name="connsiteX2" fmla="*/ 83457 w 547914"/>
              <a:gd name="connsiteY2" fmla="*/ 762000 h 2122715"/>
              <a:gd name="connsiteX3" fmla="*/ 540657 w 547914"/>
              <a:gd name="connsiteY3" fmla="*/ 1175658 h 2122715"/>
              <a:gd name="connsiteX4" fmla="*/ 39914 w 547914"/>
              <a:gd name="connsiteY4" fmla="*/ 1567543 h 2122715"/>
              <a:gd name="connsiteX5" fmla="*/ 301171 w 547914"/>
              <a:gd name="connsiteY5" fmla="*/ 1883229 h 2122715"/>
              <a:gd name="connsiteX6" fmla="*/ 333828 w 547914"/>
              <a:gd name="connsiteY6" fmla="*/ 2122715 h 212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914" h="2122715">
                <a:moveTo>
                  <a:pt x="126999" y="0"/>
                </a:moveTo>
                <a:cubicBezTo>
                  <a:pt x="332013" y="99786"/>
                  <a:pt x="537028" y="199572"/>
                  <a:pt x="529771" y="326572"/>
                </a:cubicBezTo>
                <a:cubicBezTo>
                  <a:pt x="522514" y="453572"/>
                  <a:pt x="81643" y="620486"/>
                  <a:pt x="83457" y="762000"/>
                </a:cubicBezTo>
                <a:cubicBezTo>
                  <a:pt x="85271" y="903514"/>
                  <a:pt x="547914" y="1041401"/>
                  <a:pt x="540657" y="1175658"/>
                </a:cubicBezTo>
                <a:cubicBezTo>
                  <a:pt x="533400" y="1309915"/>
                  <a:pt x="79828" y="1449615"/>
                  <a:pt x="39914" y="1567543"/>
                </a:cubicBezTo>
                <a:cubicBezTo>
                  <a:pt x="0" y="1685472"/>
                  <a:pt x="252185" y="1790700"/>
                  <a:pt x="301171" y="1883229"/>
                </a:cubicBezTo>
                <a:cubicBezTo>
                  <a:pt x="350157" y="1975758"/>
                  <a:pt x="341992" y="2049236"/>
                  <a:pt x="333828" y="2122715"/>
                </a:cubicBezTo>
              </a:path>
            </a:pathLst>
          </a:custGeom>
          <a:ln>
            <a:solidFill>
              <a:srgbClr val="F37021"/>
            </a:solidFill>
            <a:headEnd type="none" w="sm" len="sm"/>
            <a:tailEnd type="none" w="sm" len="sm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5139391" y="2611289"/>
            <a:ext cx="851770" cy="764088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0" name="Rectangle 49"/>
          <p:cNvSpPr/>
          <p:nvPr/>
        </p:nvSpPr>
        <p:spPr bwMode="auto">
          <a:xfrm>
            <a:off x="5218281" y="4363080"/>
            <a:ext cx="503128" cy="490603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S</a:t>
            </a:r>
          </a:p>
        </p:txBody>
      </p:sp>
      <p:sp>
        <p:nvSpPr>
          <p:cNvPr id="51" name="Rectangle 50"/>
          <p:cNvSpPr/>
          <p:nvPr/>
        </p:nvSpPr>
        <p:spPr bwMode="auto">
          <a:xfrm>
            <a:off x="7220840" y="2611289"/>
            <a:ext cx="851770" cy="764088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2" name="Rectangle 51"/>
          <p:cNvSpPr/>
          <p:nvPr/>
        </p:nvSpPr>
        <p:spPr bwMode="auto">
          <a:xfrm>
            <a:off x="6058870" y="2603169"/>
            <a:ext cx="851770" cy="764088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B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23086" y="2774514"/>
            <a:ext cx="3075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sym typeface="Wingdings" pitchFamily="2" charset="2"/>
              </a:rPr>
              <a:t>…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5800593" y="4365352"/>
            <a:ext cx="503128" cy="490603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S</a:t>
            </a:r>
          </a:p>
        </p:txBody>
      </p:sp>
      <p:sp>
        <p:nvSpPr>
          <p:cNvPr id="55" name="Rectangle 54"/>
          <p:cNvSpPr/>
          <p:nvPr/>
        </p:nvSpPr>
        <p:spPr bwMode="auto">
          <a:xfrm>
            <a:off x="6382905" y="4367624"/>
            <a:ext cx="503128" cy="490603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S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7395161" y="4363079"/>
            <a:ext cx="503128" cy="490603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S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593598" y="4428194"/>
            <a:ext cx="3075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sym typeface="Wingdings" pitchFamily="2" charset="2"/>
              </a:rPr>
              <a:t>…</a:t>
            </a:r>
          </a:p>
        </p:txBody>
      </p:sp>
      <p:sp>
        <p:nvSpPr>
          <p:cNvPr id="7" name="Rectangle 6"/>
          <p:cNvSpPr/>
          <p:nvPr/>
        </p:nvSpPr>
        <p:spPr>
          <a:xfrm rot="19922867">
            <a:off x="1874092" y="1432387"/>
            <a:ext cx="2135521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  <a:sym typeface="Wingdings" pitchFamily="2" charset="2"/>
              </a:rPr>
              <a:t>t</a:t>
            </a:r>
            <a:r>
              <a:rPr lang="en-US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hroughput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0" name="Rectangle 59"/>
          <p:cNvSpPr/>
          <p:nvPr/>
        </p:nvSpPr>
        <p:spPr>
          <a:xfrm rot="20841819">
            <a:off x="4271055" y="2656892"/>
            <a:ext cx="1649343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  <a:sym typeface="Wingdings" pitchFamily="2" charset="2"/>
              </a:rPr>
              <a:t>p</a:t>
            </a:r>
            <a:r>
              <a:rPr lang="en-US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ower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1" name="Rectangle 60"/>
          <p:cNvSpPr/>
          <p:nvPr/>
        </p:nvSpPr>
        <p:spPr>
          <a:xfrm rot="20520164">
            <a:off x="4145524" y="5380113"/>
            <a:ext cx="1649343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+mn-lt"/>
                <a:sym typeface="Wingdings" pitchFamily="2" charset="2"/>
              </a:rPr>
              <a:t>e</a:t>
            </a:r>
            <a:r>
              <a:rPr lang="en-US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nergy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2" name="Rectangle 61"/>
          <p:cNvSpPr/>
          <p:nvPr/>
        </p:nvSpPr>
        <p:spPr>
          <a:xfrm rot="1169030">
            <a:off x="1446109" y="4132247"/>
            <a:ext cx="1649343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EDP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3" name="Rectangle 62"/>
          <p:cNvSpPr/>
          <p:nvPr/>
        </p:nvSpPr>
        <p:spPr>
          <a:xfrm rot="19922867">
            <a:off x="6471097" y="4519983"/>
            <a:ext cx="1649343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+mn-lt"/>
                <a:sym typeface="Wingdings" pitchFamily="2" charset="2"/>
              </a:rPr>
              <a:t>fairness</a:t>
            </a:r>
            <a:endParaRPr lang="en-US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4" name="Rectangle 63"/>
          <p:cNvSpPr/>
          <p:nvPr/>
        </p:nvSpPr>
        <p:spPr>
          <a:xfrm rot="19922867">
            <a:off x="1191893" y="5380113"/>
            <a:ext cx="1649343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+mn-lt"/>
                <a:sym typeface="Wingdings" pitchFamily="2" charset="2"/>
              </a:rPr>
              <a:t>scalable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 rot="19922867">
            <a:off x="6731507" y="1373034"/>
            <a:ext cx="1649343" cy="461665"/>
          </a:xfrm>
          <a:prstGeom prst="rect">
            <a:avLst/>
          </a:prstGeom>
          <a:solidFill>
            <a:schemeClr val="bg1"/>
          </a:solidFill>
          <a:ln w="127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+mn-lt"/>
                <a:sym typeface="Wingdings" pitchFamily="2" charset="2"/>
              </a:rPr>
              <a:t>flexible</a:t>
            </a:r>
            <a:endParaRPr lang="en-US" b="1" dirty="0">
              <a:solidFill>
                <a:srgbClr val="00B050"/>
              </a:solidFill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6789017"/>
      </p:ext>
    </p:extLst>
  </p:cSld>
  <p:clrMapOvr>
    <a:masterClrMapping/>
  </p:clrMapOvr>
  <p:transition advTm="7345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48803"/>
            <a:ext cx="8229600" cy="479773"/>
          </a:xfrm>
        </p:spPr>
        <p:txBody>
          <a:bodyPr>
            <a:noAutofit/>
          </a:bodyPr>
          <a:lstStyle/>
          <a:p>
            <a:pPr lvl="1" algn="ctr"/>
            <a:r>
              <a:rPr lang="en-US" dirty="0" smtClean="0"/>
              <a:t>Static scheduling using PIE</a:t>
            </a:r>
            <a:endParaRPr lang="en-US" dirty="0"/>
          </a:p>
        </p:txBody>
      </p:sp>
      <p:sp>
        <p:nvSpPr>
          <p:cNvPr id="19" name="Content Placeholder 7"/>
          <p:cNvSpPr>
            <a:spLocks noGrp="1"/>
          </p:cNvSpPr>
          <p:nvPr>
            <p:ph idx="1"/>
          </p:nvPr>
        </p:nvSpPr>
        <p:spPr>
          <a:xfrm>
            <a:off x="455613" y="877331"/>
            <a:ext cx="8228012" cy="5797092"/>
          </a:xfrm>
        </p:spPr>
        <p:txBody>
          <a:bodyPr>
            <a:normAutofit/>
          </a:bodyPr>
          <a:lstStyle/>
          <a:p>
            <a:pPr lvl="1"/>
            <a:r>
              <a:rPr lang="en-US" sz="2200" dirty="0" smtClean="0"/>
              <a:t>4 core heterogeneous multi-core </a:t>
            </a:r>
          </a:p>
          <a:p>
            <a:pPr lvl="2"/>
            <a:r>
              <a:rPr lang="en-US" dirty="0" smtClean="0"/>
              <a:t>e.g</a:t>
            </a:r>
            <a:r>
              <a:rPr lang="en-US" dirty="0"/>
              <a:t>., NVidia’s </a:t>
            </a:r>
            <a:r>
              <a:rPr lang="en-US" dirty="0" err="1"/>
              <a:t>Kal</a:t>
            </a:r>
            <a:r>
              <a:rPr lang="en-US" dirty="0"/>
              <a:t>-El</a:t>
            </a:r>
          </a:p>
          <a:p>
            <a:pPr lvl="2"/>
            <a:r>
              <a:rPr lang="en-US" dirty="0" smtClean="0"/>
              <a:t>PIE </a:t>
            </a:r>
            <a:r>
              <a:rPr lang="en-US" dirty="0"/>
              <a:t>to </a:t>
            </a:r>
            <a:r>
              <a:rPr lang="en-US" dirty="0" smtClean="0"/>
              <a:t>determine </a:t>
            </a:r>
            <a:r>
              <a:rPr lang="en-US" dirty="0"/>
              <a:t>the workload-to-core </a:t>
            </a:r>
            <a:r>
              <a:rPr lang="en-US" dirty="0" smtClean="0"/>
              <a:t>mapping</a:t>
            </a:r>
          </a:p>
          <a:p>
            <a:pPr lvl="1"/>
            <a:r>
              <a:rPr lang="en-US" sz="2200" dirty="0"/>
              <a:t>Memory-dominance </a:t>
            </a:r>
            <a:r>
              <a:rPr lang="en-US" sz="2200" dirty="0" smtClean="0"/>
              <a:t>scheduling:</a:t>
            </a:r>
          </a:p>
          <a:p>
            <a:pPr lvl="2"/>
            <a:r>
              <a:rPr lang="en-US" dirty="0" smtClean="0"/>
              <a:t>always </a:t>
            </a:r>
            <a:r>
              <a:rPr lang="en-US" dirty="0"/>
              <a:t>scheduling memory-intensive </a:t>
            </a:r>
            <a:r>
              <a:rPr lang="en-US" dirty="0" smtClean="0"/>
              <a:t>workloads on </a:t>
            </a:r>
            <a:r>
              <a:rPr lang="en-US" dirty="0"/>
              <a:t>the small core.</a:t>
            </a:r>
          </a:p>
          <a:p>
            <a:pPr lvl="1"/>
            <a:endParaRPr lang="en-US" sz="2200" dirty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pPr lvl="1"/>
            <a:endParaRPr lang="en-US" dirty="0" smtClean="0"/>
          </a:p>
          <a:p>
            <a:pPr marL="1588" lvl="1" indent="0">
              <a:buNone/>
            </a:pP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32575"/>
            <a:ext cx="9144000" cy="225425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</a:t>
            </a:r>
            <a:r>
              <a:rPr lang="nl-N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30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431726"/>
              </p:ext>
            </p:extLst>
          </p:nvPr>
        </p:nvGraphicFramePr>
        <p:xfrm>
          <a:off x="313004" y="2866768"/>
          <a:ext cx="4098357" cy="3156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451555"/>
              </p:ext>
            </p:extLst>
          </p:nvPr>
        </p:nvGraphicFramePr>
        <p:xfrm>
          <a:off x="4712011" y="2780271"/>
          <a:ext cx="4283708" cy="3243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976417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37996" y="284315"/>
            <a:ext cx="8830848" cy="479773"/>
          </a:xfrm>
        </p:spPr>
        <p:txBody>
          <a:bodyPr>
            <a:noAutofit/>
          </a:bodyPr>
          <a:lstStyle/>
          <a:p>
            <a:r>
              <a:rPr lang="en-US" dirty="0" smtClean="0"/>
              <a:t>Performance impact </a:t>
            </a:r>
            <a:r>
              <a:rPr lang="en-US" dirty="0"/>
              <a:t>v</a:t>
            </a:r>
            <a:r>
              <a:rPr lang="en-US" dirty="0" smtClean="0"/>
              <a:t>aries </a:t>
            </a:r>
            <a:r>
              <a:rPr lang="en-US" dirty="0"/>
              <a:t>a</a:t>
            </a:r>
            <a:r>
              <a:rPr lang="en-US" dirty="0" smtClean="0"/>
              <a:t>cross </a:t>
            </a:r>
            <a:r>
              <a:rPr lang="en-US" dirty="0"/>
              <a:t>a</a:t>
            </a:r>
            <a:r>
              <a:rPr lang="en-US" dirty="0" smtClean="0"/>
              <a:t>pplications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7093" y="744836"/>
            <a:ext cx="273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Simulation based study</a:t>
            </a:r>
            <a:endParaRPr lang="en-US" sz="1600" dirty="0" smtClean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0301964"/>
              </p:ext>
            </p:extLst>
          </p:nvPr>
        </p:nvGraphicFramePr>
        <p:xfrm>
          <a:off x="0" y="1083390"/>
          <a:ext cx="91440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32575"/>
            <a:ext cx="9144000" cy="225425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</a:t>
            </a:r>
            <a:r>
              <a:rPr lang="nl-N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5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31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489" y="5660023"/>
            <a:ext cx="82750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1600" b="1" dirty="0" smtClean="0">
                <a:latin typeface="+mn-lt"/>
              </a:rPr>
              <a:t>Scheduling for heterogeneous multi-cores is a significant problem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352167" y="1124334"/>
            <a:ext cx="72808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+mn-lt"/>
              </a:rPr>
              <a:t>small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9093" y="1124334"/>
            <a:ext cx="118032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big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6394" y="1124334"/>
            <a:ext cx="308873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r</a:t>
            </a:r>
            <a:r>
              <a:rPr lang="en-US" sz="1600" dirty="0" smtClean="0">
                <a:latin typeface="+mn-lt"/>
              </a:rPr>
              <a:t>elative performance</a:t>
            </a:r>
          </a:p>
        </p:txBody>
      </p:sp>
    </p:spTree>
    <p:extLst>
      <p:ext uri="{BB962C8B-B14F-4D97-AF65-F5344CB8AC3E}">
        <p14:creationId xmlns:p14="http://schemas.microsoft.com/office/powerpoint/2010/main" val="27309446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560430"/>
              </p:ext>
            </p:extLst>
          </p:nvPr>
        </p:nvGraphicFramePr>
        <p:xfrm>
          <a:off x="245978" y="1085850"/>
          <a:ext cx="8379655" cy="4393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48803"/>
            <a:ext cx="8229600" cy="479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Both ILP and MLP are important for scheduling</a:t>
            </a:r>
            <a:endParaRPr lang="en-US" sz="2400" dirty="0"/>
          </a:p>
        </p:txBody>
      </p:sp>
      <p:sp>
        <p:nvSpPr>
          <p:cNvPr id="52" name="Oval 51"/>
          <p:cNvSpPr/>
          <p:nvPr/>
        </p:nvSpPr>
        <p:spPr bwMode="auto">
          <a:xfrm>
            <a:off x="6534150" y="1874520"/>
            <a:ext cx="2143125" cy="3211830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-38115" y="2701576"/>
            <a:ext cx="38400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+mn-lt"/>
            </a:endParaRPr>
          </a:p>
        </p:txBody>
      </p:sp>
      <p:sp>
        <p:nvSpPr>
          <p:cNvPr id="12" name="Oval 11"/>
          <p:cNvSpPr/>
          <p:nvPr/>
        </p:nvSpPr>
        <p:spPr bwMode="auto">
          <a:xfrm rot="16200000">
            <a:off x="2127967" y="890293"/>
            <a:ext cx="2143125" cy="5510447"/>
          </a:xfrm>
          <a:prstGeom prst="ellipse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07778" y="5634621"/>
            <a:ext cx="8216751" cy="338554"/>
            <a:chOff x="555169" y="6079121"/>
            <a:chExt cx="8216751" cy="338554"/>
          </a:xfrm>
        </p:grpSpPr>
        <p:sp>
          <p:nvSpPr>
            <p:cNvPr id="16" name="TextBox 15"/>
            <p:cNvSpPr txBox="1"/>
            <p:nvPr/>
          </p:nvSpPr>
          <p:spPr>
            <a:xfrm>
              <a:off x="6999512" y="6079121"/>
              <a:ext cx="1772408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>
                  <a:solidFill>
                    <a:srgbClr val="F37021"/>
                  </a:solidFill>
                  <a:latin typeface="+mn-lt"/>
                </a:rPr>
                <a:t>m</a:t>
              </a:r>
              <a:r>
                <a:rPr lang="en-US" sz="1600" dirty="0" smtClean="0">
                  <a:solidFill>
                    <a:srgbClr val="F37021"/>
                  </a:solidFill>
                  <a:latin typeface="+mn-lt"/>
                </a:rPr>
                <a:t>emory-bound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55169" y="6079121"/>
              <a:ext cx="1811714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600" dirty="0">
                  <a:solidFill>
                    <a:srgbClr val="F37021"/>
                  </a:solidFill>
                  <a:latin typeface="+mn-lt"/>
                </a:rPr>
                <a:t>c</a:t>
              </a:r>
              <a:r>
                <a:rPr lang="en-US" sz="1600" dirty="0" smtClean="0">
                  <a:solidFill>
                    <a:srgbClr val="F37021"/>
                  </a:solidFill>
                  <a:latin typeface="+mn-lt"/>
                </a:rPr>
                <a:t>ompute-bound</a:t>
              </a:r>
            </a:p>
          </p:txBody>
        </p:sp>
        <p:cxnSp>
          <p:nvCxnSpPr>
            <p:cNvPr id="18" name="Straight Arrow Connector 17"/>
            <p:cNvCxnSpPr>
              <a:stCxn id="17" idx="3"/>
              <a:endCxn id="16" idx="1"/>
            </p:cNvCxnSpPr>
            <p:nvPr/>
          </p:nvCxnSpPr>
          <p:spPr bwMode="auto">
            <a:xfrm>
              <a:off x="2366883" y="6248398"/>
              <a:ext cx="4632629" cy="0"/>
            </a:xfrm>
            <a:prstGeom prst="straightConnector1">
              <a:avLst/>
            </a:prstGeom>
            <a:ln>
              <a:solidFill>
                <a:srgbClr val="F37021"/>
              </a:solidFill>
              <a:headEnd type="none" w="sm" len="sm"/>
              <a:tailEnd type="arrow"/>
            </a:ln>
          </p:spPr>
          <p:style>
            <a:lnRef idx="2">
              <a:schemeClr val="accent6"/>
            </a:lnRef>
            <a:fillRef idx="0">
              <a:schemeClr val="accent6"/>
            </a:fillRef>
            <a:effectRef idx="1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17790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415792FF-1258-48F9-A107-7E5E228AE82F}" type="datetime1">
              <a:rPr lang="en-US" smtClean="0"/>
              <a:t>6/11/2012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4" y="284315"/>
            <a:ext cx="8374289" cy="47977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Quantifying migration overhead</a:t>
            </a:r>
          </a:p>
        </p:txBody>
      </p:sp>
      <p:sp>
        <p:nvSpPr>
          <p:cNvPr id="1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805" y="6413565"/>
            <a:ext cx="2895600" cy="225425"/>
          </a:xfrm>
        </p:spPr>
        <p:txBody>
          <a:bodyPr/>
          <a:lstStyle/>
          <a:p>
            <a:r>
              <a:rPr lang="nl-NL" smtClean="0"/>
              <a:t>Kenzo Van Craeynest, VSSAD intern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5613" y="1028700"/>
            <a:ext cx="8228012" cy="459105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1 application, 2 identical cores</a:t>
            </a:r>
          </a:p>
          <a:p>
            <a:pPr lvl="1"/>
            <a:r>
              <a:rPr lang="en-US" dirty="0" smtClean="0"/>
              <a:t>Migrate application every x ms</a:t>
            </a:r>
          </a:p>
          <a:p>
            <a:pPr lvl="1"/>
            <a:r>
              <a:rPr lang="en-US" dirty="0" smtClean="0"/>
              <a:t>Shared last-level cache (4MB)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17" name="Chart 16"/>
          <p:cNvGraphicFramePr/>
          <p:nvPr/>
        </p:nvGraphicFramePr>
        <p:xfrm>
          <a:off x="0" y="2309812"/>
          <a:ext cx="8877300" cy="393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Date Placeholder 5"/>
          <p:cNvSpPr txBox="1">
            <a:spLocks/>
          </p:cNvSpPr>
          <p:nvPr/>
        </p:nvSpPr>
        <p:spPr>
          <a:xfrm>
            <a:off x="3134391" y="6598285"/>
            <a:ext cx="17907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D0FDFB67-6CAD-483B-BC20-2536D5648009}" type="datetime1">
              <a:rPr lang="en-US" smtClean="0"/>
              <a:pPr/>
              <a:t>6/11/2012</a:t>
            </a:fld>
            <a:endParaRPr lang="en-US"/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434805" y="6413565"/>
            <a:ext cx="28956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r>
              <a:rPr lang="nl-NL" smtClean="0"/>
              <a:t>Kenzo Van Craeynest, VSSAD intern</a:t>
            </a:r>
            <a:endParaRPr lang="en-US" dirty="0"/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4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33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1346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60B66DD-4760-48C4-93EA-C2643C0CA16C}" type="datetime1">
              <a:rPr lang="en-US" smtClean="0"/>
              <a:t>6/11/2012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Caveat: high performance degradation if data not preserved in LLC</a:t>
            </a:r>
            <a:endParaRPr lang="en-US" dirty="0"/>
          </a:p>
        </p:txBody>
      </p:sp>
      <p:sp>
        <p:nvSpPr>
          <p:cNvPr id="1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805" y="6413565"/>
            <a:ext cx="2895600" cy="225425"/>
          </a:xfrm>
        </p:spPr>
        <p:txBody>
          <a:bodyPr/>
          <a:lstStyle/>
          <a:p>
            <a:r>
              <a:rPr lang="nl-NL" smtClean="0"/>
              <a:t>Kenzo Van Craeynest, VSSAD intern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5613" y="1028700"/>
            <a:ext cx="8228012" cy="4591050"/>
          </a:xfrm>
        </p:spPr>
        <p:txBody>
          <a:bodyPr>
            <a:normAutofit/>
          </a:bodyPr>
          <a:lstStyle/>
          <a:p>
            <a:pPr lvl="1"/>
            <a:r>
              <a:rPr lang="en-US" dirty="0" smtClean="0"/>
              <a:t>1 application, 2 identical cores</a:t>
            </a:r>
          </a:p>
          <a:p>
            <a:pPr lvl="1"/>
            <a:r>
              <a:rPr lang="en-US" dirty="0" smtClean="0"/>
              <a:t>Migrate application every x ms</a:t>
            </a:r>
          </a:p>
          <a:p>
            <a:pPr lvl="1"/>
            <a:r>
              <a:rPr lang="en-US" dirty="0" smtClean="0"/>
              <a:t>Private last-level cache (4MB), </a:t>
            </a:r>
            <a:r>
              <a:rPr lang="en-US" b="1" dirty="0" smtClean="0">
                <a:solidFill>
                  <a:srgbClr val="0071C5"/>
                </a:solidFill>
              </a:rPr>
              <a:t>LLC powered off</a:t>
            </a:r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0" y="2271712"/>
          <a:ext cx="8869680" cy="3931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3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34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7766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Envisioning a scalable, flexible and multi-objective scheduling algorithm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566632" y="2174930"/>
            <a:ext cx="2539146" cy="2447754"/>
            <a:chOff x="2646380" y="1503380"/>
            <a:chExt cx="5354619" cy="535461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380" y="1503380"/>
              <a:ext cx="5354619" cy="5354619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52" t="21998" r="23891" b="60591"/>
            <a:stretch/>
          </p:blipFill>
          <p:spPr>
            <a:xfrm>
              <a:off x="4721814" y="3348329"/>
              <a:ext cx="1502323" cy="93229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52" t="21998" r="23891" b="62818"/>
            <a:stretch/>
          </p:blipFill>
          <p:spPr>
            <a:xfrm>
              <a:off x="4196460" y="3974081"/>
              <a:ext cx="1502323" cy="81307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58" t="62699" r="32031" b="24041"/>
            <a:stretch/>
          </p:blipFill>
          <p:spPr>
            <a:xfrm>
              <a:off x="5143275" y="4281545"/>
              <a:ext cx="1558740" cy="710004"/>
            </a:xfrm>
            <a:prstGeom prst="rect">
              <a:avLst/>
            </a:prstGeom>
          </p:spPr>
        </p:pic>
      </p:grpSp>
      <p:cxnSp>
        <p:nvCxnSpPr>
          <p:cNvPr id="3" name="Straight Arrow Connector 2"/>
          <p:cNvCxnSpPr/>
          <p:nvPr/>
        </p:nvCxnSpPr>
        <p:spPr bwMode="auto">
          <a:xfrm flipV="1">
            <a:off x="2139465" y="2405196"/>
            <a:ext cx="1105053" cy="61311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2139465" y="3744170"/>
            <a:ext cx="1105053" cy="61311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3298946" y="1989697"/>
            <a:ext cx="17916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e</a:t>
            </a:r>
            <a:r>
              <a:rPr lang="en-US" sz="1600" dirty="0" smtClean="0">
                <a:latin typeface="+mn-lt"/>
              </a:rPr>
              <a:t>stimated performance on small core</a:t>
            </a:r>
            <a:endParaRPr lang="en-US" sz="1600" baseline="-25000" dirty="0" smtClean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284931" y="3941786"/>
            <a:ext cx="1696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e</a:t>
            </a:r>
            <a:r>
              <a:rPr lang="en-US" sz="1600" dirty="0" smtClean="0">
                <a:latin typeface="+mn-lt"/>
              </a:rPr>
              <a:t>stimated performance on big core</a:t>
            </a:r>
            <a:endParaRPr lang="en-US" sz="1600" baseline="-25000" dirty="0" smtClean="0">
              <a:latin typeface="+mn-lt"/>
            </a:endParaRPr>
          </a:p>
        </p:txBody>
      </p:sp>
      <p:sp>
        <p:nvSpPr>
          <p:cNvPr id="9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32575"/>
            <a:ext cx="9144000" cy="225425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</a:t>
            </a:r>
            <a:r>
              <a:rPr lang="nl-N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5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6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4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625787" y="3509826"/>
            <a:ext cx="503128" cy="490603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S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1451466" y="2680823"/>
            <a:ext cx="851770" cy="764088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B</a:t>
            </a:r>
          </a:p>
        </p:txBody>
      </p:sp>
      <p:sp>
        <p:nvSpPr>
          <p:cNvPr id="40" name="Freeform 39"/>
          <p:cNvSpPr/>
          <p:nvPr/>
        </p:nvSpPr>
        <p:spPr bwMode="auto">
          <a:xfrm rot="5400000">
            <a:off x="987266" y="2418210"/>
            <a:ext cx="237460" cy="1289314"/>
          </a:xfrm>
          <a:custGeom>
            <a:avLst/>
            <a:gdLst>
              <a:gd name="connsiteX0" fmla="*/ 126999 w 547914"/>
              <a:gd name="connsiteY0" fmla="*/ 0 h 2122715"/>
              <a:gd name="connsiteX1" fmla="*/ 529771 w 547914"/>
              <a:gd name="connsiteY1" fmla="*/ 326572 h 2122715"/>
              <a:gd name="connsiteX2" fmla="*/ 83457 w 547914"/>
              <a:gd name="connsiteY2" fmla="*/ 762000 h 2122715"/>
              <a:gd name="connsiteX3" fmla="*/ 540657 w 547914"/>
              <a:gd name="connsiteY3" fmla="*/ 1175658 h 2122715"/>
              <a:gd name="connsiteX4" fmla="*/ 39914 w 547914"/>
              <a:gd name="connsiteY4" fmla="*/ 1567543 h 2122715"/>
              <a:gd name="connsiteX5" fmla="*/ 301171 w 547914"/>
              <a:gd name="connsiteY5" fmla="*/ 1883229 h 2122715"/>
              <a:gd name="connsiteX6" fmla="*/ 333828 w 547914"/>
              <a:gd name="connsiteY6" fmla="*/ 2122715 h 212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914" h="2122715">
                <a:moveTo>
                  <a:pt x="126999" y="0"/>
                </a:moveTo>
                <a:cubicBezTo>
                  <a:pt x="332013" y="99786"/>
                  <a:pt x="537028" y="199572"/>
                  <a:pt x="529771" y="326572"/>
                </a:cubicBezTo>
                <a:cubicBezTo>
                  <a:pt x="522514" y="453572"/>
                  <a:pt x="81643" y="620486"/>
                  <a:pt x="83457" y="762000"/>
                </a:cubicBezTo>
                <a:cubicBezTo>
                  <a:pt x="85271" y="903514"/>
                  <a:pt x="547914" y="1041401"/>
                  <a:pt x="540657" y="1175658"/>
                </a:cubicBezTo>
                <a:cubicBezTo>
                  <a:pt x="533400" y="1309915"/>
                  <a:pt x="79828" y="1449615"/>
                  <a:pt x="39914" y="1567543"/>
                </a:cubicBezTo>
                <a:cubicBezTo>
                  <a:pt x="0" y="1685472"/>
                  <a:pt x="252185" y="1790700"/>
                  <a:pt x="301171" y="1883229"/>
                </a:cubicBezTo>
                <a:cubicBezTo>
                  <a:pt x="350157" y="1975758"/>
                  <a:pt x="341992" y="2049236"/>
                  <a:pt x="333828" y="2122715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42" name="Freeform 41"/>
          <p:cNvSpPr/>
          <p:nvPr/>
        </p:nvSpPr>
        <p:spPr bwMode="auto">
          <a:xfrm rot="5400000">
            <a:off x="1029476" y="3124818"/>
            <a:ext cx="237460" cy="1289314"/>
          </a:xfrm>
          <a:custGeom>
            <a:avLst/>
            <a:gdLst>
              <a:gd name="connsiteX0" fmla="*/ 126999 w 547914"/>
              <a:gd name="connsiteY0" fmla="*/ 0 h 2122715"/>
              <a:gd name="connsiteX1" fmla="*/ 529771 w 547914"/>
              <a:gd name="connsiteY1" fmla="*/ 326572 h 2122715"/>
              <a:gd name="connsiteX2" fmla="*/ 83457 w 547914"/>
              <a:gd name="connsiteY2" fmla="*/ 762000 h 2122715"/>
              <a:gd name="connsiteX3" fmla="*/ 540657 w 547914"/>
              <a:gd name="connsiteY3" fmla="*/ 1175658 h 2122715"/>
              <a:gd name="connsiteX4" fmla="*/ 39914 w 547914"/>
              <a:gd name="connsiteY4" fmla="*/ 1567543 h 2122715"/>
              <a:gd name="connsiteX5" fmla="*/ 301171 w 547914"/>
              <a:gd name="connsiteY5" fmla="*/ 1883229 h 2122715"/>
              <a:gd name="connsiteX6" fmla="*/ 333828 w 547914"/>
              <a:gd name="connsiteY6" fmla="*/ 2122715 h 212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7914" h="2122715">
                <a:moveTo>
                  <a:pt x="126999" y="0"/>
                </a:moveTo>
                <a:cubicBezTo>
                  <a:pt x="332013" y="99786"/>
                  <a:pt x="537028" y="199572"/>
                  <a:pt x="529771" y="326572"/>
                </a:cubicBezTo>
                <a:cubicBezTo>
                  <a:pt x="522514" y="453572"/>
                  <a:pt x="81643" y="620486"/>
                  <a:pt x="83457" y="762000"/>
                </a:cubicBezTo>
                <a:cubicBezTo>
                  <a:pt x="85271" y="903514"/>
                  <a:pt x="547914" y="1041401"/>
                  <a:pt x="540657" y="1175658"/>
                </a:cubicBezTo>
                <a:cubicBezTo>
                  <a:pt x="533400" y="1309915"/>
                  <a:pt x="79828" y="1449615"/>
                  <a:pt x="39914" y="1567543"/>
                </a:cubicBezTo>
                <a:cubicBezTo>
                  <a:pt x="0" y="1685472"/>
                  <a:pt x="252185" y="1790700"/>
                  <a:pt x="301171" y="1883229"/>
                </a:cubicBezTo>
                <a:cubicBezTo>
                  <a:pt x="350157" y="1975758"/>
                  <a:pt x="341992" y="2049236"/>
                  <a:pt x="333828" y="2122715"/>
                </a:cubicBezTo>
              </a:path>
            </a:pathLst>
          </a:custGeom>
          <a:ln>
            <a:headEnd type="none" w="sm" len="sm"/>
            <a:tailEnd type="none" w="sm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5936776" y="2944137"/>
            <a:ext cx="2033517" cy="706608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scheduler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>
            <a:off x="4831723" y="2481488"/>
            <a:ext cx="913984" cy="462649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45" name="Straight Arrow Connector 44"/>
          <p:cNvCxnSpPr/>
          <p:nvPr/>
        </p:nvCxnSpPr>
        <p:spPr bwMode="auto">
          <a:xfrm flipV="1">
            <a:off x="4831723" y="3650745"/>
            <a:ext cx="913984" cy="790337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7424382" y="2405195"/>
            <a:ext cx="163773" cy="538942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ysDash"/>
            <a:round/>
            <a:headEnd type="none" w="sm" len="sm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6437936" y="1840980"/>
            <a:ext cx="1791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+mn-lt"/>
              </a:rPr>
              <a:t>o</a:t>
            </a:r>
            <a:r>
              <a:rPr lang="en-US" sz="1600" dirty="0" smtClean="0">
                <a:latin typeface="+mn-lt"/>
              </a:rPr>
              <a:t>ptimization criteria</a:t>
            </a:r>
            <a:endParaRPr lang="en-US" sz="1600" baseline="-25000" dirty="0" smtClean="0">
              <a:latin typeface="+mn-lt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7238443" y="3676041"/>
            <a:ext cx="552527" cy="79018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6953534" y="4480395"/>
            <a:ext cx="17916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w</a:t>
            </a:r>
            <a:r>
              <a:rPr lang="en-US" sz="1600" dirty="0" smtClean="0">
                <a:latin typeface="+mn-lt"/>
              </a:rPr>
              <a:t>orkload-to-core mapping</a:t>
            </a:r>
            <a:endParaRPr lang="en-US" sz="1600" baseline="-25000" dirty="0" smtClean="0">
              <a:latin typeface="+mn-lt"/>
            </a:endParaRPr>
          </a:p>
        </p:txBody>
      </p:sp>
      <p:sp>
        <p:nvSpPr>
          <p:cNvPr id="14" name="Freeform 13"/>
          <p:cNvSpPr/>
          <p:nvPr/>
        </p:nvSpPr>
        <p:spPr bwMode="auto">
          <a:xfrm>
            <a:off x="45578" y="3698538"/>
            <a:ext cx="7651759" cy="2336969"/>
          </a:xfrm>
          <a:custGeom>
            <a:avLst/>
            <a:gdLst>
              <a:gd name="connsiteX0" fmla="*/ 7651759 w 7651759"/>
              <a:gd name="connsiteY0" fmla="*/ 1392071 h 2336969"/>
              <a:gd name="connsiteX1" fmla="*/ 3584726 w 7651759"/>
              <a:gd name="connsiteY1" fmla="*/ 2333767 h 2336969"/>
              <a:gd name="connsiteX2" fmla="*/ 322912 w 7651759"/>
              <a:gd name="connsiteY2" fmla="*/ 1105468 h 2336969"/>
              <a:gd name="connsiteX3" fmla="*/ 295616 w 7651759"/>
              <a:gd name="connsiteY3" fmla="*/ 0 h 2336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1759" h="2336969">
                <a:moveTo>
                  <a:pt x="7651759" y="1392071"/>
                </a:moveTo>
                <a:cubicBezTo>
                  <a:pt x="6228979" y="1886802"/>
                  <a:pt x="4806200" y="2381534"/>
                  <a:pt x="3584726" y="2333767"/>
                </a:cubicBezTo>
                <a:cubicBezTo>
                  <a:pt x="2363252" y="2286000"/>
                  <a:pt x="871097" y="1494429"/>
                  <a:pt x="322912" y="1105468"/>
                </a:cubicBezTo>
                <a:cubicBezTo>
                  <a:pt x="-225273" y="716507"/>
                  <a:pt x="35171" y="358253"/>
                  <a:pt x="295616" y="0"/>
                </a:cubicBezTo>
              </a:path>
            </a:pathLst>
          </a:custGeom>
          <a:noFill/>
          <a:ln w="3175" cap="flat" cmpd="sng" algn="ctr">
            <a:solidFill>
              <a:schemeClr val="tx1"/>
            </a:solidFill>
            <a:prstDash val="dash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o Sans Inte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795875"/>
      </p:ext>
    </p:extLst>
  </p:cSld>
  <p:clrMapOvr>
    <a:masterClrMapping/>
  </p:clrMapOvr>
  <p:transition advTm="42485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5613" y="1028700"/>
            <a:ext cx="8228012" cy="3448049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P</a:t>
            </a:r>
            <a:r>
              <a:rPr lang="en-US" dirty="0" smtClean="0"/>
              <a:t>rofiling</a:t>
            </a:r>
          </a:p>
          <a:p>
            <a:pPr lvl="1"/>
            <a:r>
              <a:rPr lang="en-US" dirty="0" smtClean="0"/>
              <a:t>Sampling</a:t>
            </a:r>
          </a:p>
          <a:p>
            <a:pPr lvl="1"/>
            <a:r>
              <a:rPr lang="en-US" dirty="0" smtClean="0"/>
              <a:t>Significant part of prior art uses idea:</a:t>
            </a:r>
          </a:p>
          <a:p>
            <a:pPr lvl="2"/>
            <a:r>
              <a:rPr lang="en-US" dirty="0"/>
              <a:t>m</a:t>
            </a:r>
            <a:r>
              <a:rPr lang="en-US" dirty="0" smtClean="0"/>
              <a:t>emory-intensive applications mostly wait for memory</a:t>
            </a:r>
          </a:p>
          <a:p>
            <a:pPr lvl="2"/>
            <a:r>
              <a:rPr lang="en-US" dirty="0" smtClean="0"/>
              <a:t>schedule on small core</a:t>
            </a:r>
          </a:p>
          <a:p>
            <a:pPr lvl="3"/>
            <a:r>
              <a:rPr lang="en-US" dirty="0" smtClean="0"/>
              <a:t>small performance decrease</a:t>
            </a:r>
          </a:p>
          <a:p>
            <a:pPr lvl="3"/>
            <a:r>
              <a:rPr lang="en-US" dirty="0" smtClean="0"/>
              <a:t>big power savings</a:t>
            </a:r>
          </a:p>
          <a:p>
            <a:pPr lvl="2"/>
            <a:endParaRPr lang="en-US" dirty="0" smtClean="0"/>
          </a:p>
          <a:p>
            <a:pPr marL="687388" lvl="2" indent="-45720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rmAutofit/>
          </a:bodyPr>
          <a:lstStyle/>
          <a:p>
            <a:r>
              <a:rPr lang="en-US" dirty="0" smtClean="0"/>
              <a:t>Commonly used </a:t>
            </a:r>
            <a:r>
              <a:rPr lang="en-US" dirty="0"/>
              <a:t>s</a:t>
            </a:r>
            <a:r>
              <a:rPr lang="en-US" dirty="0" smtClean="0"/>
              <a:t>cheduling </a:t>
            </a:r>
            <a:r>
              <a:rPr lang="en-US" dirty="0"/>
              <a:t>p</a:t>
            </a:r>
            <a:r>
              <a:rPr lang="en-US" dirty="0" smtClean="0"/>
              <a:t>ractice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1486888" y="4234987"/>
            <a:ext cx="3200400" cy="15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grpSp>
        <p:nvGrpSpPr>
          <p:cNvPr id="13" name="Group 38"/>
          <p:cNvGrpSpPr/>
          <p:nvPr/>
        </p:nvGrpSpPr>
        <p:grpSpPr>
          <a:xfrm>
            <a:off x="1905989" y="4190061"/>
            <a:ext cx="2010727" cy="91440"/>
            <a:chOff x="1133475" y="2057399"/>
            <a:chExt cx="2010727" cy="91440"/>
          </a:xfrm>
        </p:grpSpPr>
        <p:sp>
          <p:nvSpPr>
            <p:cNvPr id="19" name="Rectangle 18"/>
            <p:cNvSpPr/>
            <p:nvPr/>
          </p:nvSpPr>
          <p:spPr bwMode="auto">
            <a:xfrm>
              <a:off x="1133475" y="2057399"/>
              <a:ext cx="457200" cy="91440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1589722" y="2057399"/>
              <a:ext cx="1554480" cy="91440"/>
            </a:xfrm>
            <a:prstGeom prst="rect">
              <a:avLst/>
            </a:prstGeom>
            <a:ln>
              <a:solidFill>
                <a:srgbClr val="061922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latin typeface="Neo Sans Intel" pitchFamily="34" charset="0"/>
                <a:cs typeface="Arial" pitchFamily="34" charset="0"/>
              </a:endParaRPr>
            </a:p>
          </p:txBody>
        </p:sp>
      </p:grpSp>
      <p:cxnSp>
        <p:nvCxnSpPr>
          <p:cNvPr id="15" name="Straight Arrow Connector 14"/>
          <p:cNvCxnSpPr/>
          <p:nvPr/>
        </p:nvCxnSpPr>
        <p:spPr bwMode="auto">
          <a:xfrm rot="16200000" flipH="1">
            <a:off x="1929801" y="3992100"/>
            <a:ext cx="190500" cy="14287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1534514" y="3739688"/>
            <a:ext cx="8531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compute</a:t>
            </a:r>
            <a:endParaRPr lang="en-US" sz="1600" dirty="0" smtClean="0">
              <a:latin typeface="+mn-lt"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rot="10800000" flipV="1">
            <a:off x="3306165" y="3958766"/>
            <a:ext cx="190503" cy="19049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3296639" y="3682538"/>
            <a:ext cx="1722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waiting for memory</a:t>
            </a:r>
            <a:endParaRPr lang="en-US" sz="1600" dirty="0" smtClean="0">
              <a:latin typeface="+mn-lt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5489565" y="4343044"/>
            <a:ext cx="331787" cy="552450"/>
          </a:xfrm>
          <a:custGeom>
            <a:avLst/>
            <a:gdLst>
              <a:gd name="connsiteX0" fmla="*/ 0 w 331787"/>
              <a:gd name="connsiteY0" fmla="*/ 0 h 685800"/>
              <a:gd name="connsiteX1" fmla="*/ 323850 w 331787"/>
              <a:gd name="connsiteY1" fmla="*/ 342900 h 685800"/>
              <a:gd name="connsiteX2" fmla="*/ 47625 w 331787"/>
              <a:gd name="connsiteY2" fmla="*/ 68580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1787" h="685800">
                <a:moveTo>
                  <a:pt x="0" y="0"/>
                </a:moveTo>
                <a:cubicBezTo>
                  <a:pt x="157956" y="114300"/>
                  <a:pt x="315913" y="228600"/>
                  <a:pt x="323850" y="342900"/>
                </a:cubicBezTo>
                <a:cubicBezTo>
                  <a:pt x="331787" y="457200"/>
                  <a:pt x="189706" y="571500"/>
                  <a:pt x="47625" y="685800"/>
                </a:cubicBezTo>
              </a:path>
            </a:pathLst>
          </a:cu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o Sans Intel" pitchFamily="34" charset="0"/>
              <a:cs typeface="Arial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1486888" y="4939837"/>
            <a:ext cx="3200400" cy="1588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Rectangle 25"/>
          <p:cNvSpPr/>
          <p:nvPr/>
        </p:nvSpPr>
        <p:spPr bwMode="auto">
          <a:xfrm>
            <a:off x="1905989" y="4894911"/>
            <a:ext cx="548640" cy="91440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 bwMode="auto">
          <a:xfrm>
            <a:off x="2457486" y="4894911"/>
            <a:ext cx="1554480" cy="91440"/>
          </a:xfrm>
          <a:prstGeom prst="rect">
            <a:avLst/>
          </a:prstGeom>
          <a:ln>
            <a:solidFill>
              <a:srgbClr val="061922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61040" y="4381144"/>
            <a:ext cx="1951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schedule on small core</a:t>
            </a:r>
            <a:endParaRPr lang="en-US" sz="1600" dirty="0" smtClean="0">
              <a:latin typeface="+mn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74725" y="4307732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time</a:t>
            </a:r>
          </a:p>
        </p:txBody>
      </p:sp>
      <p:cxnSp>
        <p:nvCxnSpPr>
          <p:cNvPr id="42" name="Straight Arrow Connector 41"/>
          <p:cNvCxnSpPr/>
          <p:nvPr/>
        </p:nvCxnSpPr>
        <p:spPr bwMode="auto">
          <a:xfrm rot="16200000" flipV="1">
            <a:off x="2420952" y="5088946"/>
            <a:ext cx="457200" cy="4572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3" name="TextBox 42"/>
          <p:cNvSpPr txBox="1"/>
          <p:nvPr/>
        </p:nvSpPr>
        <p:spPr>
          <a:xfrm>
            <a:off x="2777983" y="5518930"/>
            <a:ext cx="190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longer execution time</a:t>
            </a:r>
            <a:endParaRPr lang="en-US" sz="1600" dirty="0" smtClean="0">
              <a:latin typeface="+mn-lt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359796" y="4190293"/>
            <a:ext cx="1554480" cy="91440"/>
          </a:xfrm>
          <a:prstGeom prst="rect">
            <a:avLst/>
          </a:prstGeom>
          <a:ln>
            <a:solidFill>
              <a:srgbClr val="061922"/>
            </a:solidFill>
            <a:headEnd type="none" w="sm" len="sm"/>
            <a:tailEnd type="none" w="sm" len="sm"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3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32575"/>
            <a:ext cx="9144000" cy="225425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</a:t>
            </a:r>
            <a:r>
              <a:rPr lang="nl-N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3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34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5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2360337" y="3618876"/>
            <a:ext cx="0" cy="2538295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5" name="Straight Connector 34"/>
          <p:cNvCxnSpPr/>
          <p:nvPr/>
        </p:nvCxnSpPr>
        <p:spPr bwMode="auto">
          <a:xfrm>
            <a:off x="2444497" y="3618876"/>
            <a:ext cx="0" cy="2538295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>
            <a:off x="5181600" y="2819400"/>
            <a:ext cx="914400" cy="3556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" name="TextBox 6"/>
          <p:cNvSpPr txBox="1"/>
          <p:nvPr/>
        </p:nvSpPr>
        <p:spPr>
          <a:xfrm>
            <a:off x="6337301" y="2997200"/>
            <a:ext cx="2298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+mn-lt"/>
              </a:rPr>
              <a:t>m</a:t>
            </a:r>
            <a:r>
              <a:rPr lang="en-US" sz="1600" dirty="0" smtClean="0">
                <a:latin typeface="+mn-lt"/>
              </a:rPr>
              <a:t>emory-dominance scheduling</a:t>
            </a:r>
          </a:p>
        </p:txBody>
      </p:sp>
    </p:spTree>
  </p:cSld>
  <p:clrMapOvr>
    <a:masterClrMapping/>
  </p:clrMapOvr>
  <p:transition advTm="9168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370" y="4445065"/>
            <a:ext cx="2895600" cy="225425"/>
          </a:xfrm>
        </p:spPr>
        <p:txBody>
          <a:bodyPr/>
          <a:lstStyle/>
          <a:p>
            <a:r>
              <a:rPr lang="nl-NL" smtClean="0"/>
              <a:t>Kenzo Van Craeynest, VSSAD intern</a:t>
            </a:r>
            <a:endParaRPr 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>
          <a:xfrm>
            <a:off x="3115956" y="4629785"/>
            <a:ext cx="1790700" cy="225425"/>
          </a:xfrm>
        </p:spPr>
        <p:txBody>
          <a:bodyPr/>
          <a:lstStyle/>
          <a:p>
            <a:fld id="{79900301-0CBC-4BD5-8369-83EECE0ECA83}" type="datetime1">
              <a:rPr lang="en-US" smtClean="0"/>
              <a:t>6/11/2012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Observation: Memory-intensive</a:t>
            </a:r>
            <a:r>
              <a:rPr lang="en-US" dirty="0" smtClean="0"/>
              <a:t> applications should not always be scheduled on the small core</a:t>
            </a:r>
            <a:endParaRPr lang="en-US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458531"/>
              </p:ext>
            </p:extLst>
          </p:nvPr>
        </p:nvGraphicFramePr>
        <p:xfrm>
          <a:off x="0" y="1525585"/>
          <a:ext cx="9144000" cy="3987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8685" y="5882871"/>
            <a:ext cx="8224547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37021"/>
                </a:solidFill>
                <a:latin typeface="+mn-lt"/>
              </a:rPr>
              <a:t>Small-core slowdown can be big or small for both memory-intensive and compute-intensive applications</a:t>
            </a:r>
          </a:p>
        </p:txBody>
      </p:sp>
      <p:sp>
        <p:nvSpPr>
          <p:cNvPr id="12" name="Oval 11"/>
          <p:cNvSpPr/>
          <p:nvPr/>
        </p:nvSpPr>
        <p:spPr bwMode="auto">
          <a:xfrm rot="1081018">
            <a:off x="6886485" y="1891222"/>
            <a:ext cx="1259790" cy="2278972"/>
          </a:xfrm>
          <a:prstGeom prst="ellipse">
            <a:avLst/>
          </a:prstGeom>
          <a:noFill/>
          <a:ln>
            <a:solidFill>
              <a:srgbClr val="061922"/>
            </a:solidFill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2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6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 rot="21014107">
            <a:off x="676733" y="1823205"/>
            <a:ext cx="1655811" cy="2278972"/>
          </a:xfrm>
          <a:prstGeom prst="ellipse">
            <a:avLst/>
          </a:prstGeom>
          <a:noFill/>
          <a:ln>
            <a:solidFill>
              <a:srgbClr val="061922"/>
            </a:solidFill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7014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83391CD-EC11-43CB-8191-C41EECA9BA7D}" type="datetime1">
              <a:rPr lang="en-US" smtClean="0"/>
              <a:t>6/11/2012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538645"/>
          </a:xfrm>
        </p:spPr>
        <p:txBody>
          <a:bodyPr>
            <a:noAutofit/>
          </a:bodyPr>
          <a:lstStyle/>
          <a:p>
            <a:pPr marL="1588" lvl="1" indent="0"/>
            <a:r>
              <a:rPr lang="en-US" sz="2400" dirty="0" smtClean="0"/>
              <a:t>Need to account for MLP in memory-intensive applications</a:t>
            </a:r>
            <a:endParaRPr lang="en-US" sz="2400" dirty="0"/>
          </a:p>
        </p:txBody>
      </p:sp>
      <p:sp>
        <p:nvSpPr>
          <p:cNvPr id="1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4805" y="6413565"/>
            <a:ext cx="2895600" cy="225425"/>
          </a:xfrm>
        </p:spPr>
        <p:txBody>
          <a:bodyPr/>
          <a:lstStyle/>
          <a:p>
            <a:r>
              <a:rPr lang="nl-NL" smtClean="0"/>
              <a:t>Kenzo Van Craeynest, VSSAD intern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1663299" y="970576"/>
            <a:ext cx="4838988" cy="1258513"/>
            <a:chOff x="2145587" y="993988"/>
            <a:chExt cx="4838988" cy="1258513"/>
          </a:xfrm>
        </p:grpSpPr>
        <p:sp>
          <p:nvSpPr>
            <p:cNvPr id="58" name="TextBox 57"/>
            <p:cNvSpPr txBox="1"/>
            <p:nvPr/>
          </p:nvSpPr>
          <p:spPr>
            <a:xfrm>
              <a:off x="3600340" y="993988"/>
              <a:ext cx="215636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u="sng" dirty="0" smtClean="0">
                  <a:latin typeface="+mn-lt"/>
                </a:rPr>
                <a:t>out-of-order execution</a:t>
              </a:r>
              <a:endParaRPr lang="en-US" sz="1600" b="1" u="sng" dirty="0" smtClean="0">
                <a:latin typeface="+mn-lt"/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2145587" y="1369852"/>
              <a:ext cx="4838988" cy="882649"/>
              <a:chOff x="2145587" y="1369852"/>
              <a:chExt cx="4838988" cy="882649"/>
            </a:xfrm>
          </p:grpSpPr>
          <p:cxnSp>
            <p:nvCxnSpPr>
              <p:cNvPr id="26" name="Straight Arrow Connector 25"/>
              <p:cNvCxnSpPr/>
              <p:nvPr/>
            </p:nvCxnSpPr>
            <p:spPr bwMode="auto">
              <a:xfrm>
                <a:off x="3228471" y="1922301"/>
                <a:ext cx="3024000" cy="1588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34" name="Rectangle 33"/>
              <p:cNvSpPr/>
              <p:nvPr/>
            </p:nvSpPr>
            <p:spPr bwMode="auto">
              <a:xfrm>
                <a:off x="3830559" y="1877375"/>
                <a:ext cx="1554480" cy="91440"/>
              </a:xfrm>
              <a:prstGeom prst="rect">
                <a:avLst/>
              </a:prstGeom>
              <a:ln w="3175">
                <a:solidFill>
                  <a:srgbClr val="061922"/>
                </a:solidFill>
                <a:headEnd type="none" w="sm" len="sm"/>
                <a:tailEnd type="none" w="sm" len="sm"/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b="1" smtClean="0">
                  <a:latin typeface="Neo Sans Inte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 bwMode="auto">
              <a:xfrm>
                <a:off x="5384086" y="1877375"/>
                <a:ext cx="457200" cy="91440"/>
              </a:xfrm>
              <a:prstGeom prst="rect">
                <a:avLst/>
              </a:prstGeom>
              <a:gradFill flip="none" rotWithShape="1">
                <a:gsLst>
                  <a:gs pos="5000">
                    <a:schemeClr val="accent2"/>
                  </a:gs>
                  <a:gs pos="95000">
                    <a:schemeClr val="accent1"/>
                  </a:gs>
                </a:gsLst>
                <a:lin ang="16200000" scaled="0"/>
                <a:tileRect/>
              </a:gra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b="1" smtClean="0">
                  <a:latin typeface="Neo Sans Intel" pitchFamily="34" charset="0"/>
                  <a:cs typeface="Arial" pitchFamily="34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988475" y="1975502"/>
                <a:ext cx="52770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+mn-lt"/>
                  </a:rPr>
                  <a:t>time</a:t>
                </a:r>
              </a:p>
            </p:txBody>
          </p:sp>
          <p:cxnSp>
            <p:nvCxnSpPr>
              <p:cNvPr id="42" name="Straight Arrow Connector 41"/>
              <p:cNvCxnSpPr/>
              <p:nvPr/>
            </p:nvCxnSpPr>
            <p:spPr bwMode="auto">
              <a:xfrm rot="5400000">
                <a:off x="3581688" y="1714929"/>
                <a:ext cx="252000" cy="4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44" name="TextBox 43"/>
              <p:cNvSpPr txBox="1"/>
              <p:nvPr/>
            </p:nvSpPr>
            <p:spPr>
              <a:xfrm>
                <a:off x="3231437" y="1369852"/>
                <a:ext cx="103425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+mn-lt"/>
                  </a:rPr>
                  <a:t>issue loads</a:t>
                </a:r>
                <a:endParaRPr lang="en-US" sz="1600" dirty="0" smtClean="0">
                  <a:latin typeface="+mn-lt"/>
                </a:endParaRPr>
              </a:p>
            </p:txBody>
          </p:sp>
          <p:cxnSp>
            <p:nvCxnSpPr>
              <p:cNvPr id="54" name="Straight Arrow Connector 53"/>
              <p:cNvCxnSpPr/>
              <p:nvPr/>
            </p:nvCxnSpPr>
            <p:spPr bwMode="auto">
              <a:xfrm>
                <a:off x="3731499" y="2050344"/>
                <a:ext cx="1647825" cy="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56" name="Straight Connector 55"/>
              <p:cNvCxnSpPr/>
              <p:nvPr/>
            </p:nvCxnSpPr>
            <p:spPr bwMode="auto">
              <a:xfrm flipH="1">
                <a:off x="3731499" y="1943986"/>
                <a:ext cx="1" cy="108000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62" name="Straight Arrow Connector 61"/>
              <p:cNvCxnSpPr/>
              <p:nvPr/>
            </p:nvCxnSpPr>
            <p:spPr bwMode="auto">
              <a:xfrm>
                <a:off x="3789472" y="2119647"/>
                <a:ext cx="1647825" cy="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 bwMode="auto">
              <a:xfrm rot="5400000">
                <a:off x="3699472" y="2034240"/>
                <a:ext cx="180000" cy="0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71" name="Straight Arrow Connector 70"/>
              <p:cNvCxnSpPr/>
              <p:nvPr/>
            </p:nvCxnSpPr>
            <p:spPr bwMode="auto">
              <a:xfrm rot="5400000">
                <a:off x="3676938" y="1714929"/>
                <a:ext cx="252000" cy="4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72" name="Straight Arrow Connector 71"/>
              <p:cNvCxnSpPr/>
              <p:nvPr/>
            </p:nvCxnSpPr>
            <p:spPr bwMode="auto">
              <a:xfrm>
                <a:off x="2793287" y="1627027"/>
                <a:ext cx="571503" cy="190503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73" name="TextBox 72"/>
              <p:cNvSpPr txBox="1"/>
              <p:nvPr/>
            </p:nvSpPr>
            <p:spPr>
              <a:xfrm>
                <a:off x="2145587" y="1379377"/>
                <a:ext cx="85311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latin typeface="+mn-lt"/>
                  </a:rPr>
                  <a:t>compute</a:t>
                </a:r>
                <a:endParaRPr lang="en-US" sz="1600" dirty="0" smtClean="0">
                  <a:latin typeface="+mn-lt"/>
                </a:endParaRPr>
              </a:p>
            </p:txBody>
          </p:sp>
          <p:cxnSp>
            <p:nvCxnSpPr>
              <p:cNvPr id="75" name="Straight Arrow Connector 74"/>
              <p:cNvCxnSpPr/>
              <p:nvPr/>
            </p:nvCxnSpPr>
            <p:spPr bwMode="auto">
              <a:xfrm rot="10800000" flipV="1">
                <a:off x="3907712" y="1684177"/>
                <a:ext cx="476250" cy="15240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sp>
            <p:nvSpPr>
              <p:cNvPr id="76" name="TextBox 75"/>
              <p:cNvSpPr txBox="1"/>
              <p:nvPr/>
            </p:nvSpPr>
            <p:spPr>
              <a:xfrm>
                <a:off x="4374437" y="1455577"/>
                <a:ext cx="261013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+mn-lt"/>
                  </a:rPr>
                  <a:t>core stalls: waiting for memory</a:t>
                </a:r>
                <a:endParaRPr lang="en-US" sz="1600" dirty="0" smtClean="0">
                  <a:latin typeface="+mn-lt"/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 bwMode="auto">
              <a:xfrm>
                <a:off x="3374312" y="1877375"/>
                <a:ext cx="457200" cy="91440"/>
              </a:xfrm>
              <a:prstGeom prst="rect">
                <a:avLst/>
              </a:prstGeom>
              <a:gradFill flip="none" rotWithShape="1">
                <a:gsLst>
                  <a:gs pos="5000">
                    <a:schemeClr val="accent2"/>
                  </a:gs>
                  <a:gs pos="95000">
                    <a:schemeClr val="accent1"/>
                  </a:gs>
                </a:gsLst>
                <a:lin ang="16200000" scaled="0"/>
                <a:tileRect/>
              </a:gra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 eaLnBrk="0" hangingPunct="0"/>
                <a:endParaRPr lang="en-US" sz="2000" b="1" smtClean="0">
                  <a:latin typeface="Neo Sans Inte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4170530" y="3014700"/>
            <a:ext cx="5007193" cy="843754"/>
            <a:chOff x="1136298" y="3563770"/>
            <a:chExt cx="5007193" cy="843754"/>
          </a:xfrm>
        </p:grpSpPr>
        <p:grpSp>
          <p:nvGrpSpPr>
            <p:cNvPr id="4" name="Group 3"/>
            <p:cNvGrpSpPr/>
            <p:nvPr/>
          </p:nvGrpSpPr>
          <p:grpSpPr>
            <a:xfrm>
              <a:off x="1136298" y="4017544"/>
              <a:ext cx="5007193" cy="389980"/>
              <a:chOff x="1144348" y="5118966"/>
              <a:chExt cx="5007193" cy="389980"/>
            </a:xfrm>
          </p:grpSpPr>
          <p:cxnSp>
            <p:nvCxnSpPr>
              <p:cNvPr id="74" name="Straight Arrow Connector 73"/>
              <p:cNvCxnSpPr/>
              <p:nvPr/>
            </p:nvCxnSpPr>
            <p:spPr bwMode="auto">
              <a:xfrm>
                <a:off x="1686605" y="5291631"/>
                <a:ext cx="1647825" cy="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77" name="Straight Connector 76"/>
              <p:cNvCxnSpPr/>
              <p:nvPr/>
            </p:nvCxnSpPr>
            <p:spPr bwMode="auto">
              <a:xfrm flipH="1">
                <a:off x="1686605" y="5185273"/>
                <a:ext cx="1" cy="108000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78" name="Straight Arrow Connector 77"/>
              <p:cNvCxnSpPr/>
              <p:nvPr/>
            </p:nvCxnSpPr>
            <p:spPr bwMode="auto">
              <a:xfrm>
                <a:off x="3377367" y="5292154"/>
                <a:ext cx="1647825" cy="0"/>
              </a:xfrm>
              <a:prstGeom prst="straightConnector1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arrow"/>
              </a:ln>
              <a:effectLst/>
            </p:spPr>
          </p:cxnSp>
          <p:cxnSp>
            <p:nvCxnSpPr>
              <p:cNvPr id="79" name="Straight Connector 78"/>
              <p:cNvCxnSpPr/>
              <p:nvPr/>
            </p:nvCxnSpPr>
            <p:spPr bwMode="auto">
              <a:xfrm flipH="1">
                <a:off x="3377367" y="5185796"/>
                <a:ext cx="1" cy="108000"/>
              </a:xfrm>
              <a:prstGeom prst="lin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grpSp>
            <p:nvGrpSpPr>
              <p:cNvPr id="115" name="Group 114"/>
              <p:cNvGrpSpPr/>
              <p:nvPr/>
            </p:nvGrpSpPr>
            <p:grpSpPr>
              <a:xfrm>
                <a:off x="1144348" y="5118966"/>
                <a:ext cx="5007193" cy="389980"/>
                <a:chOff x="327920" y="5108080"/>
                <a:chExt cx="5007193" cy="389980"/>
              </a:xfrm>
            </p:grpSpPr>
            <p:cxnSp>
              <p:nvCxnSpPr>
                <p:cNvPr id="104" name="Straight Arrow Connector 103"/>
                <p:cNvCxnSpPr/>
                <p:nvPr/>
              </p:nvCxnSpPr>
              <p:spPr bwMode="auto">
                <a:xfrm>
                  <a:off x="327920" y="5153006"/>
                  <a:ext cx="4716000" cy="1588"/>
                </a:xfrm>
                <a:prstGeom prst="straightConnector1">
                  <a:avLst/>
                </a:prstGeom>
                <a:solidFill>
                  <a:schemeClr val="bg1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</p:spPr>
            </p:cxnSp>
            <p:sp>
              <p:nvSpPr>
                <p:cNvPr id="95" name="Rectangle 94"/>
                <p:cNvSpPr/>
                <p:nvPr/>
              </p:nvSpPr>
              <p:spPr bwMode="auto">
                <a:xfrm>
                  <a:off x="2355380" y="5108080"/>
                  <a:ext cx="548640" cy="91440"/>
                </a:xfrm>
                <a:prstGeom prst="rect">
                  <a:avLst/>
                </a:prstGeom>
                <a:gradFill flip="none" rotWithShape="1">
                  <a:gsLst>
                    <a:gs pos="5000">
                      <a:schemeClr val="accent2"/>
                    </a:gs>
                    <a:gs pos="95000">
                      <a:schemeClr val="accent1"/>
                    </a:gs>
                  </a:gsLst>
                  <a:lin ang="16200000" scaled="0"/>
                  <a:tileRect/>
                </a:gra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US" sz="2000" b="1" smtClean="0">
                    <a:latin typeface="Neo Sans Inte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6" name="Rectangle 105"/>
                <p:cNvSpPr/>
                <p:nvPr/>
              </p:nvSpPr>
              <p:spPr bwMode="auto">
                <a:xfrm>
                  <a:off x="980106" y="5108080"/>
                  <a:ext cx="1554480" cy="91440"/>
                </a:xfrm>
                <a:prstGeom prst="rect">
                  <a:avLst/>
                </a:prstGeom>
                <a:ln w="3175">
                  <a:solidFill>
                    <a:srgbClr val="061922"/>
                  </a:solidFill>
                  <a:headEnd type="none" w="sm" len="sm"/>
                  <a:tailEnd type="none" w="sm" len="sm"/>
                </a:ln>
                <a:effectLst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US" sz="2000" b="1" smtClean="0">
                    <a:latin typeface="Neo Sans Inte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07" name="Rectangle 106"/>
                <p:cNvSpPr/>
                <p:nvPr/>
              </p:nvSpPr>
              <p:spPr bwMode="auto">
                <a:xfrm>
                  <a:off x="4184182" y="5108080"/>
                  <a:ext cx="548640" cy="91440"/>
                </a:xfrm>
                <a:prstGeom prst="rect">
                  <a:avLst/>
                </a:prstGeom>
                <a:gradFill flip="none" rotWithShape="1">
                  <a:gsLst>
                    <a:gs pos="5000">
                      <a:schemeClr val="accent2"/>
                    </a:gs>
                    <a:gs pos="95000">
                      <a:schemeClr val="accent1"/>
                    </a:gs>
                  </a:gsLst>
                  <a:lin ang="16200000" scaled="0"/>
                  <a:tileRect/>
                </a:gra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US" sz="2000" b="1" smtClean="0">
                    <a:latin typeface="Neo Sans Inte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23" name="Rectangle 122"/>
                <p:cNvSpPr/>
                <p:nvPr/>
              </p:nvSpPr>
              <p:spPr bwMode="auto">
                <a:xfrm>
                  <a:off x="2630655" y="5108080"/>
                  <a:ext cx="1554480" cy="91440"/>
                </a:xfrm>
                <a:prstGeom prst="rect">
                  <a:avLst/>
                </a:prstGeom>
                <a:ln w="3175">
                  <a:solidFill>
                    <a:srgbClr val="061922"/>
                  </a:solidFill>
                  <a:headEnd type="none" w="sm" len="sm"/>
                  <a:tailEnd type="none" w="sm" len="sm"/>
                </a:ln>
                <a:effectLst/>
              </p:spPr>
              <p:style>
                <a:lnRef idx="1">
                  <a:schemeClr val="accent5"/>
                </a:lnRef>
                <a:fillRef idx="3">
                  <a:schemeClr val="accent5"/>
                </a:fillRef>
                <a:effectRef idx="2">
                  <a:schemeClr val="accent5"/>
                </a:effectRef>
                <a:fontRef idx="minor">
                  <a:schemeClr val="lt1"/>
                </a:fontRef>
              </p:style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US" sz="2000" b="1" smtClean="0">
                    <a:latin typeface="Neo Sans Inte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14" name="TextBox 113"/>
                <p:cNvSpPr txBox="1"/>
                <p:nvPr/>
              </p:nvSpPr>
              <p:spPr>
                <a:xfrm>
                  <a:off x="4807404" y="5221061"/>
                  <a:ext cx="527709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dirty="0" smtClean="0">
                      <a:latin typeface="+mn-lt"/>
                    </a:rPr>
                    <a:t>time</a:t>
                  </a:r>
                </a:p>
              </p:txBody>
            </p:sp>
            <p:sp>
              <p:nvSpPr>
                <p:cNvPr id="105" name="Rectangle 104"/>
                <p:cNvSpPr/>
                <p:nvPr/>
              </p:nvSpPr>
              <p:spPr bwMode="auto">
                <a:xfrm>
                  <a:off x="431784" y="5108080"/>
                  <a:ext cx="548640" cy="91440"/>
                </a:xfrm>
                <a:prstGeom prst="rect">
                  <a:avLst/>
                </a:prstGeom>
                <a:gradFill flip="none" rotWithShape="1">
                  <a:gsLst>
                    <a:gs pos="5000">
                      <a:schemeClr val="accent2"/>
                    </a:gs>
                    <a:gs pos="95000">
                      <a:schemeClr val="accent1"/>
                    </a:gs>
                  </a:gsLst>
                  <a:lin ang="16200000" scaled="0"/>
                  <a:tileRect/>
                </a:gradFill>
                <a:ln w="3175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non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algn="ctr" eaLnBrk="0" hangingPunct="0"/>
                  <a:endParaRPr lang="en-US" sz="2000" b="1" smtClean="0">
                    <a:latin typeface="Neo Sans Inte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80" name="TextBox 79"/>
            <p:cNvSpPr txBox="1"/>
            <p:nvPr/>
          </p:nvSpPr>
          <p:spPr>
            <a:xfrm>
              <a:off x="1711604" y="3563770"/>
              <a:ext cx="351731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u="sng" dirty="0" smtClean="0">
                  <a:latin typeface="+mn-lt"/>
                </a:rPr>
                <a:t>in-order execution: MLP not preserved</a:t>
              </a:r>
              <a:endParaRPr lang="en-US" sz="1600" b="1" u="sng" dirty="0" smtClean="0">
                <a:latin typeface="+mn-lt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3252512" y="3570569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+mn-lt"/>
              </a:rPr>
              <a:t>time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2508" y="3472442"/>
            <a:ext cx="3024000" cy="246865"/>
            <a:chOff x="5348012" y="2829875"/>
            <a:chExt cx="3024000" cy="246865"/>
          </a:xfrm>
        </p:grpSpPr>
        <p:cxnSp>
          <p:nvCxnSpPr>
            <p:cNvPr id="59" name="Straight Arrow Connector 58"/>
            <p:cNvCxnSpPr/>
            <p:nvPr/>
          </p:nvCxnSpPr>
          <p:spPr bwMode="auto">
            <a:xfrm>
              <a:off x="5348012" y="2874801"/>
              <a:ext cx="3024000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60" name="Rectangle 59"/>
            <p:cNvSpPr/>
            <p:nvPr/>
          </p:nvSpPr>
          <p:spPr bwMode="auto">
            <a:xfrm>
              <a:off x="6007250" y="2829875"/>
              <a:ext cx="1554480" cy="91440"/>
            </a:xfrm>
            <a:prstGeom prst="rect">
              <a:avLst/>
            </a:prstGeom>
            <a:ln w="3175">
              <a:solidFill>
                <a:srgbClr val="061922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7560777" y="2829875"/>
              <a:ext cx="457200" cy="91440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66" name="Straight Arrow Connector 65"/>
            <p:cNvCxnSpPr/>
            <p:nvPr/>
          </p:nvCxnSpPr>
          <p:spPr bwMode="auto">
            <a:xfrm>
              <a:off x="5851040" y="3002844"/>
              <a:ext cx="1647825" cy="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 flipH="1">
              <a:off x="5851040" y="2896486"/>
              <a:ext cx="1" cy="10800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>
              <a:off x="5909013" y="3072147"/>
              <a:ext cx="1647825" cy="0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69" name="Straight Connector 68"/>
            <p:cNvCxnSpPr/>
            <p:nvPr/>
          </p:nvCxnSpPr>
          <p:spPr bwMode="auto">
            <a:xfrm rot="5400000">
              <a:off x="5819013" y="2986740"/>
              <a:ext cx="180000" cy="0"/>
            </a:xfrm>
            <a:prstGeom prst="line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70" name="Rectangle 69"/>
            <p:cNvSpPr/>
            <p:nvPr/>
          </p:nvSpPr>
          <p:spPr bwMode="auto">
            <a:xfrm>
              <a:off x="5493853" y="2829875"/>
              <a:ext cx="540000" cy="91440"/>
            </a:xfrm>
            <a:prstGeom prst="rect">
              <a:avLst/>
            </a:prstGeom>
            <a:gradFill flip="none" rotWithShape="1">
              <a:gsLst>
                <a:gs pos="5000">
                  <a:schemeClr val="accent2"/>
                </a:gs>
                <a:gs pos="95000">
                  <a:schemeClr val="accent1"/>
                </a:gs>
              </a:gsLst>
              <a:lin ang="16200000" scaled="0"/>
              <a:tileRect/>
            </a:gra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sz="2000" b="1" smtClean="0"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492508" y="3003666"/>
            <a:ext cx="18501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latin typeface="+mn-lt"/>
              </a:rPr>
              <a:t>in-order execution:</a:t>
            </a:r>
            <a:endParaRPr lang="en-US" sz="1600" b="1" u="sng" dirty="0" smtClean="0">
              <a:latin typeface="+mn-lt"/>
            </a:endParaRPr>
          </a:p>
        </p:txBody>
      </p:sp>
      <p:cxnSp>
        <p:nvCxnSpPr>
          <p:cNvPr id="51" name="Straight Arrow Connector 50"/>
          <p:cNvCxnSpPr/>
          <p:nvPr/>
        </p:nvCxnSpPr>
        <p:spPr bwMode="auto">
          <a:xfrm flipH="1">
            <a:off x="2310999" y="2181954"/>
            <a:ext cx="684000" cy="7920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5285589" y="2168306"/>
            <a:ext cx="684000" cy="7920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57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1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82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7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aphicFrame>
        <p:nvGraphicFramePr>
          <p:cNvPr id="83" name="Chart 8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0038869"/>
              </p:ext>
            </p:extLst>
          </p:nvPr>
        </p:nvGraphicFramePr>
        <p:xfrm>
          <a:off x="-4572" y="4106639"/>
          <a:ext cx="9144000" cy="2525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84" name="Straight Arrow Connector 83"/>
          <p:cNvCxnSpPr/>
          <p:nvPr/>
        </p:nvCxnSpPr>
        <p:spPr bwMode="auto">
          <a:xfrm flipH="1">
            <a:off x="1674305" y="3847568"/>
            <a:ext cx="145143" cy="3960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cxnSp>
        <p:nvCxnSpPr>
          <p:cNvPr id="85" name="Straight Arrow Connector 84"/>
          <p:cNvCxnSpPr/>
          <p:nvPr/>
        </p:nvCxnSpPr>
        <p:spPr bwMode="auto">
          <a:xfrm>
            <a:off x="7526488" y="3828378"/>
            <a:ext cx="170849" cy="396000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arrow"/>
          </a:ln>
          <a:effectLst/>
        </p:spPr>
      </p:cxnSp>
      <p:sp>
        <p:nvSpPr>
          <p:cNvPr id="86" name="TextBox 85"/>
          <p:cNvSpPr txBox="1"/>
          <p:nvPr/>
        </p:nvSpPr>
        <p:spPr>
          <a:xfrm>
            <a:off x="1800769" y="2300955"/>
            <a:ext cx="16732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intuition</a:t>
            </a:r>
            <a:endParaRPr lang="en-US" sz="1600" dirty="0" smtClean="0">
              <a:latin typeface="+mn-lt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2118108" y="3003666"/>
            <a:ext cx="15135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u="sng" dirty="0" smtClean="0">
                <a:latin typeface="+mn-lt"/>
              </a:rPr>
              <a:t> MLP preserved</a:t>
            </a:r>
            <a:endParaRPr lang="en-US" sz="1600" b="1" u="sng" dirty="0" smtClean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173225"/>
      </p:ext>
    </p:extLst>
  </p:cSld>
  <p:clrMapOvr>
    <a:masterClrMapping/>
  </p:clrMapOvr>
  <p:transition advTm="10730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81" grpId="0"/>
      <p:bldGraphic spid="83" grpId="0">
        <p:bldAsOne/>
      </p:bldGraphic>
      <p:bldP spid="86" grpId="0"/>
      <p:bldP spid="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370" y="4445065"/>
            <a:ext cx="2895600" cy="225425"/>
          </a:xfrm>
        </p:spPr>
        <p:txBody>
          <a:bodyPr/>
          <a:lstStyle/>
          <a:p>
            <a:r>
              <a:rPr lang="nl-NL" smtClean="0"/>
              <a:t>Kenzo Van Craeynest, VSSAD intern</a:t>
            </a:r>
            <a:endParaRPr lang="en-US" dirty="0"/>
          </a:p>
        </p:txBody>
      </p:sp>
      <p:sp>
        <p:nvSpPr>
          <p:cNvPr id="7" name="Date Placeholder 5"/>
          <p:cNvSpPr>
            <a:spLocks noGrp="1"/>
          </p:cNvSpPr>
          <p:nvPr>
            <p:ph type="dt" sz="half" idx="12"/>
          </p:nvPr>
        </p:nvSpPr>
        <p:spPr>
          <a:xfrm>
            <a:off x="3115956" y="4629785"/>
            <a:ext cx="1790700" cy="225425"/>
          </a:xfrm>
        </p:spPr>
        <p:txBody>
          <a:bodyPr/>
          <a:lstStyle/>
          <a:p>
            <a:fld id="{79900301-0CBC-4BD5-8369-83EECE0ECA83}" type="datetime1">
              <a:rPr lang="en-US" smtClean="0"/>
              <a:t>6/11/2012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rmAutofit fontScale="90000"/>
          </a:bodyPr>
          <a:lstStyle/>
          <a:p>
            <a:r>
              <a:rPr lang="en-US" sz="2700" dirty="0" smtClean="0"/>
              <a:t>What about compute-intensive applications?</a:t>
            </a:r>
            <a:endParaRPr lang="en-US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6563516"/>
              </p:ext>
            </p:extLst>
          </p:nvPr>
        </p:nvGraphicFramePr>
        <p:xfrm>
          <a:off x="0" y="1525585"/>
          <a:ext cx="9144000" cy="3987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Oval 11"/>
          <p:cNvSpPr/>
          <p:nvPr/>
        </p:nvSpPr>
        <p:spPr bwMode="auto">
          <a:xfrm>
            <a:off x="7717069" y="2000089"/>
            <a:ext cx="936363" cy="2278972"/>
          </a:xfrm>
          <a:prstGeom prst="ellipse">
            <a:avLst/>
          </a:prstGeom>
          <a:noFill/>
          <a:ln>
            <a:solidFill>
              <a:srgbClr val="061922"/>
            </a:solidFill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8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ctr"/>
            <a:r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2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8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 bwMode="auto">
          <a:xfrm rot="21014107">
            <a:off x="1800138" y="1876180"/>
            <a:ext cx="1655811" cy="2278972"/>
          </a:xfrm>
          <a:prstGeom prst="ellipse">
            <a:avLst/>
          </a:prstGeom>
          <a:noFill/>
          <a:ln>
            <a:solidFill>
              <a:srgbClr val="061922"/>
            </a:solidFill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6416721" y="2152489"/>
            <a:ext cx="936363" cy="2278972"/>
          </a:xfrm>
          <a:prstGeom prst="ellipse">
            <a:avLst/>
          </a:prstGeom>
          <a:noFill/>
          <a:ln>
            <a:solidFill>
              <a:srgbClr val="061922"/>
            </a:solidFill>
            <a:headEnd type="none" w="sm" len="sm"/>
            <a:tailEnd type="none" w="sm" len="sm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z="2000" b="1" smtClean="0">
              <a:latin typeface="Neo Sans Inte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79186" y="5841242"/>
            <a:ext cx="8385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 smtClean="0">
                <a:latin typeface="+mn-lt"/>
              </a:rPr>
              <a:t>Both MLP and ILP are contributing factors for the small-core slowdown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3506278"/>
      </p:ext>
    </p:extLst>
  </p:cSld>
  <p:clrMapOvr>
    <a:masterClrMapping/>
  </p:clrMapOvr>
  <p:transition advTm="9251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4025" y="284315"/>
            <a:ext cx="8229600" cy="479773"/>
          </a:xfrm>
        </p:spPr>
        <p:txBody>
          <a:bodyPr>
            <a:normAutofit/>
          </a:bodyPr>
          <a:lstStyle/>
          <a:p>
            <a:r>
              <a:rPr lang="en-US" dirty="0" smtClean="0"/>
              <a:t>Performance Impact Estimation (PIE)</a:t>
            </a:r>
            <a:endParaRPr lang="en-US" dirty="0"/>
          </a:p>
        </p:txBody>
      </p:sp>
      <p:grpSp>
        <p:nvGrpSpPr>
          <p:cNvPr id="36" name="Group 35"/>
          <p:cNvGrpSpPr/>
          <p:nvPr/>
        </p:nvGrpSpPr>
        <p:grpSpPr>
          <a:xfrm>
            <a:off x="-100351" y="3542926"/>
            <a:ext cx="2539146" cy="2447754"/>
            <a:chOff x="2646380" y="1503380"/>
            <a:chExt cx="5354619" cy="5354619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6380" y="1503380"/>
              <a:ext cx="5354619" cy="5354619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52" t="21998" r="23891" b="60591"/>
            <a:stretch/>
          </p:blipFill>
          <p:spPr>
            <a:xfrm>
              <a:off x="4721814" y="3348329"/>
              <a:ext cx="1502323" cy="932294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052" t="21998" r="23891" b="62818"/>
            <a:stretch/>
          </p:blipFill>
          <p:spPr>
            <a:xfrm>
              <a:off x="4196460" y="3974081"/>
              <a:ext cx="1502323" cy="813075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7500" b="91500" l="8583" r="92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58" t="62699" r="32031" b="24041"/>
            <a:stretch/>
          </p:blipFill>
          <p:spPr>
            <a:xfrm>
              <a:off x="5143275" y="4281545"/>
              <a:ext cx="1558740" cy="710004"/>
            </a:xfrm>
            <a:prstGeom prst="rect">
              <a:avLst/>
            </a:prstGeom>
          </p:spPr>
        </p:pic>
      </p:grpSp>
      <p:cxnSp>
        <p:nvCxnSpPr>
          <p:cNvPr id="3" name="Straight Arrow Connector 2"/>
          <p:cNvCxnSpPr/>
          <p:nvPr/>
        </p:nvCxnSpPr>
        <p:spPr bwMode="auto">
          <a:xfrm flipV="1">
            <a:off x="1472482" y="3773192"/>
            <a:ext cx="1105053" cy="61311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1472482" y="5112166"/>
            <a:ext cx="1105053" cy="613115"/>
          </a:xfrm>
          <a:prstGeom prst="straightConnector1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4" name="TextBox 3"/>
          <p:cNvSpPr txBox="1"/>
          <p:nvPr/>
        </p:nvSpPr>
        <p:spPr>
          <a:xfrm>
            <a:off x="2631963" y="3357693"/>
            <a:ext cx="82105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CPI</a:t>
            </a:r>
            <a:r>
              <a:rPr lang="en-US" sz="1600" baseline="-25000" dirty="0" err="1" smtClean="0">
                <a:latin typeface="+mn-lt"/>
              </a:rPr>
              <a:t>big</a:t>
            </a:r>
            <a:endParaRPr lang="en-US" sz="1600" baseline="-25000" dirty="0" smtClean="0">
              <a:latin typeface="+mn-lt"/>
            </a:endParaRPr>
          </a:p>
          <a:p>
            <a:r>
              <a:rPr lang="en-US" sz="1600" dirty="0" err="1" smtClean="0">
                <a:latin typeface="+mn-lt"/>
              </a:rPr>
              <a:t>MLP</a:t>
            </a:r>
            <a:r>
              <a:rPr lang="en-US" sz="1600" baseline="-25000" dirty="0" err="1" smtClean="0">
                <a:latin typeface="+mn-lt"/>
              </a:rPr>
              <a:t>big</a:t>
            </a:r>
            <a:endParaRPr lang="en-US" sz="1600" baseline="-25000" dirty="0" smtClean="0">
              <a:latin typeface="+mn-lt"/>
            </a:endParaRPr>
          </a:p>
          <a:p>
            <a:r>
              <a:rPr lang="en-US" sz="1600" dirty="0" err="1" smtClean="0">
                <a:latin typeface="+mn-lt"/>
              </a:rPr>
              <a:t>ILP</a:t>
            </a:r>
            <a:r>
              <a:rPr lang="en-US" sz="1600" baseline="-25000" dirty="0" err="1" smtClean="0">
                <a:latin typeface="+mn-lt"/>
              </a:rPr>
              <a:t>big</a:t>
            </a:r>
            <a:endParaRPr lang="en-US" sz="1600" baseline="-25000" dirty="0" smtClean="0">
              <a:latin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17948" y="5309782"/>
            <a:ext cx="9541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+mn-lt"/>
              </a:rPr>
              <a:t>CPI</a:t>
            </a:r>
            <a:r>
              <a:rPr lang="en-US" sz="1600" baseline="-25000" dirty="0" err="1" smtClean="0">
                <a:latin typeface="+mn-lt"/>
              </a:rPr>
              <a:t>small</a:t>
            </a:r>
            <a:endParaRPr lang="en-US" sz="1600" baseline="-25000" dirty="0" smtClean="0">
              <a:latin typeface="+mn-lt"/>
            </a:endParaRPr>
          </a:p>
          <a:p>
            <a:r>
              <a:rPr lang="en-US" sz="1600" dirty="0" err="1" smtClean="0">
                <a:latin typeface="+mn-lt"/>
              </a:rPr>
              <a:t>MLP</a:t>
            </a:r>
            <a:r>
              <a:rPr lang="en-US" sz="1600" baseline="-25000" dirty="0" err="1" smtClean="0">
                <a:latin typeface="+mn-lt"/>
              </a:rPr>
              <a:t>small</a:t>
            </a:r>
            <a:endParaRPr lang="en-US" sz="1600" baseline="-25000" dirty="0" smtClean="0">
              <a:latin typeface="+mn-lt"/>
            </a:endParaRPr>
          </a:p>
          <a:p>
            <a:r>
              <a:rPr lang="en-US" sz="1600" dirty="0" err="1" smtClean="0">
                <a:latin typeface="+mn-lt"/>
              </a:rPr>
              <a:t>ILP</a:t>
            </a:r>
            <a:r>
              <a:rPr lang="en-US" sz="1600" baseline="-25000" dirty="0" err="1" smtClean="0">
                <a:latin typeface="+mn-lt"/>
              </a:rPr>
              <a:t>small</a:t>
            </a:r>
            <a:endParaRPr lang="en-US" sz="1600" baseline="-25000" dirty="0" smtClean="0">
              <a:latin typeface="+mn-lt"/>
            </a:endParaRPr>
          </a:p>
        </p:txBody>
      </p:sp>
      <p:sp>
        <p:nvSpPr>
          <p:cNvPr id="93" name="Content Placeholder 7"/>
          <p:cNvSpPr>
            <a:spLocks noGrp="1"/>
          </p:cNvSpPr>
          <p:nvPr>
            <p:ph idx="1"/>
          </p:nvPr>
        </p:nvSpPr>
        <p:spPr>
          <a:xfrm>
            <a:off x="194966" y="1160774"/>
            <a:ext cx="8688518" cy="1569535"/>
          </a:xfrm>
        </p:spPr>
        <p:txBody>
          <a:bodyPr>
            <a:normAutofit/>
          </a:bodyPr>
          <a:lstStyle/>
          <a:p>
            <a:pPr marL="1588" lvl="1" indent="0" algn="ctr">
              <a:buNone/>
            </a:pPr>
            <a:r>
              <a:rPr lang="en-US" sz="2200" dirty="0" smtClean="0"/>
              <a:t>estimating performance if the workload were to run on a different core type </a:t>
            </a:r>
          </a:p>
          <a:p>
            <a:pPr marL="687388" lvl="2" indent="-457200" algn="ctr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9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632575"/>
            <a:ext cx="9144000" cy="225425"/>
          </a:xfrm>
        </p:spPr>
        <p:txBody>
          <a:bodyPr/>
          <a:lstStyle/>
          <a:p>
            <a:pPr algn="ctr"/>
            <a:r>
              <a:rPr lang="nl-NL" dirty="0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t>Kenzo </a:t>
            </a:r>
            <a:r>
              <a:rPr lang="nl-NL" dirty="0">
                <a:solidFill>
                  <a:schemeClr val="tx1">
                    <a:lumMod val="90000"/>
                    <a:lumOff val="10000"/>
                  </a:schemeClr>
                </a:solidFill>
              </a:rPr>
              <a:t>Van Craeynest</a:t>
            </a:r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5" name="Footer Placeholder 3"/>
          <p:cNvSpPr txBox="1">
            <a:spLocks/>
          </p:cNvSpPr>
          <p:nvPr/>
        </p:nvSpPr>
        <p:spPr>
          <a:xfrm>
            <a:off x="0" y="66325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fld id="{9BBCB63D-6D72-42A9-889C-070B985F6581}" type="datetime1">
              <a:rPr lang="en-US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/>
              <a:t>6/11/2012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96" name="Footer Placeholder 3"/>
          <p:cNvSpPr txBox="1">
            <a:spLocks/>
          </p:cNvSpPr>
          <p:nvPr/>
        </p:nvSpPr>
        <p:spPr>
          <a:xfrm>
            <a:off x="0" y="6645275"/>
            <a:ext cx="9144000" cy="2254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+mn-cs"/>
              </a:defRPr>
            </a:lvl9pPr>
          </a:lstStyle>
          <a:p>
            <a:pPr algn="r"/>
            <a:fld id="{487A42EE-8F9B-4DA6-B427-CD8E9E56120F}" type="slidenum">
              <a:rPr lang="nl-NL" smtClean="0">
                <a:solidFill>
                  <a:schemeClr val="tx1">
                    <a:lumMod val="90000"/>
                    <a:lumOff val="10000"/>
                  </a:schemeClr>
                </a:solidFill>
              </a:rPr>
              <a:pPr algn="r"/>
              <a:t>9</a:t>
            </a:fld>
            <a:endParaRPr lang="en-US" dirty="0">
              <a:solidFill>
                <a:schemeClr val="tx1">
                  <a:lumMod val="90000"/>
                  <a:lumOff val="10000"/>
                </a:schemeClr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913127" y="3818106"/>
            <a:ext cx="1770059" cy="2617433"/>
            <a:chOff x="3940376" y="3833123"/>
            <a:chExt cx="1770059" cy="2617433"/>
          </a:xfrm>
        </p:grpSpPr>
        <p:sp>
          <p:nvSpPr>
            <p:cNvPr id="97" name="Rectangle 96"/>
            <p:cNvSpPr/>
            <p:nvPr/>
          </p:nvSpPr>
          <p:spPr bwMode="auto">
            <a:xfrm>
              <a:off x="4742437" y="4119930"/>
              <a:ext cx="550197" cy="865415"/>
            </a:xfrm>
            <a:prstGeom prst="rect">
              <a:avLst/>
            </a:prstGeom>
            <a:ln>
              <a:solidFill>
                <a:schemeClr val="tx1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smtClean="0"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99" name="Straight Arrow Connector 98"/>
            <p:cNvCxnSpPr/>
            <p:nvPr/>
          </p:nvCxnSpPr>
          <p:spPr bwMode="auto">
            <a:xfrm rot="5400000" flipH="1" flipV="1">
              <a:off x="3125258" y="5137347"/>
              <a:ext cx="2610035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00" name="Straight Arrow Connector 99"/>
            <p:cNvCxnSpPr/>
            <p:nvPr/>
          </p:nvCxnSpPr>
          <p:spPr bwMode="auto">
            <a:xfrm>
              <a:off x="4430275" y="6448968"/>
              <a:ext cx="1280160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03" name="TextBox 102"/>
            <p:cNvSpPr txBox="1"/>
            <p:nvPr/>
          </p:nvSpPr>
          <p:spPr>
            <a:xfrm rot="16200000">
              <a:off x="3434963" y="4700735"/>
              <a:ext cx="131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+mn-lt"/>
                </a:rPr>
                <a:t>CPI</a:t>
              </a:r>
              <a:r>
                <a:rPr lang="en-US" sz="1400" baseline="-25000" dirty="0" err="1" smtClean="0">
                  <a:latin typeface="+mn-lt"/>
                </a:rPr>
                <a:t>big</a:t>
              </a:r>
              <a:endParaRPr lang="en-US" sz="1800" baseline="-25000" dirty="0" smtClean="0">
                <a:latin typeface="+mn-lt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4742437" y="4112495"/>
              <a:ext cx="550197" cy="233066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smtClean="0">
                <a:latin typeface="Neo Sans Intel" pitchFamily="34" charset="0"/>
                <a:cs typeface="Arial" pitchFamily="34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188709" y="2546033"/>
            <a:ext cx="1694775" cy="3931920"/>
            <a:chOff x="7188709" y="2546033"/>
            <a:chExt cx="1694775" cy="3931920"/>
          </a:xfrm>
        </p:grpSpPr>
        <p:sp>
          <p:nvSpPr>
            <p:cNvPr id="98" name="Rectangle 97"/>
            <p:cNvSpPr/>
            <p:nvPr/>
          </p:nvSpPr>
          <p:spPr bwMode="auto">
            <a:xfrm>
              <a:off x="7915486" y="2707688"/>
              <a:ext cx="550197" cy="1474206"/>
            </a:xfrm>
            <a:prstGeom prst="rect">
              <a:avLst/>
            </a:prstGeom>
            <a:ln>
              <a:solidFill>
                <a:schemeClr val="tx1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smtClean="0">
                <a:latin typeface="Neo Sans Intel" pitchFamily="34" charset="0"/>
                <a:cs typeface="Arial" pitchFamily="34" charset="0"/>
              </a:endParaRPr>
            </a:p>
          </p:txBody>
        </p:sp>
        <p:cxnSp>
          <p:nvCxnSpPr>
            <p:cNvPr id="106" name="Straight Arrow Connector 105"/>
            <p:cNvCxnSpPr/>
            <p:nvPr/>
          </p:nvCxnSpPr>
          <p:spPr bwMode="auto">
            <a:xfrm rot="5400000" flipH="1" flipV="1">
              <a:off x="5637364" y="4511199"/>
              <a:ext cx="3931920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cxnSp>
          <p:nvCxnSpPr>
            <p:cNvPr id="107" name="Straight Arrow Connector 106"/>
            <p:cNvCxnSpPr/>
            <p:nvPr/>
          </p:nvCxnSpPr>
          <p:spPr bwMode="auto">
            <a:xfrm>
              <a:off x="7603324" y="6435540"/>
              <a:ext cx="1280160" cy="1588"/>
            </a:xfrm>
            <a:prstGeom prst="straightConnector1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arrow"/>
            </a:ln>
            <a:effectLst/>
          </p:spPr>
        </p:cxnSp>
        <p:sp>
          <p:nvSpPr>
            <p:cNvPr id="111" name="Rectangle 110"/>
            <p:cNvSpPr/>
            <p:nvPr/>
          </p:nvSpPr>
          <p:spPr bwMode="auto">
            <a:xfrm>
              <a:off x="7915486" y="2713901"/>
              <a:ext cx="550197" cy="372788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  <a:headEnd type="none" w="sm" len="sm"/>
              <a:tailEnd type="none" w="sm" len="sm"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 eaLnBrk="0" hangingPunct="0"/>
              <a:endParaRPr lang="en-US" b="1" smtClean="0"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 rot="16200000">
              <a:off x="6683296" y="3291722"/>
              <a:ext cx="13186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+mn-lt"/>
                </a:rPr>
                <a:t>CPI</a:t>
              </a:r>
              <a:r>
                <a:rPr lang="en-US" sz="1400" baseline="-25000" dirty="0" err="1" smtClean="0">
                  <a:latin typeface="+mn-lt"/>
                </a:rPr>
                <a:t>small</a:t>
              </a:r>
              <a:endParaRPr lang="en-US" sz="1800" baseline="-25000" dirty="0" smtClean="0">
                <a:latin typeface="+mn-lt"/>
              </a:endParaRPr>
            </a:p>
          </p:txBody>
        </p:sp>
      </p:grpSp>
      <p:grpSp>
        <p:nvGrpSpPr>
          <p:cNvPr id="122" name="Group 121"/>
          <p:cNvGrpSpPr/>
          <p:nvPr/>
        </p:nvGrpSpPr>
        <p:grpSpPr>
          <a:xfrm rot="557904">
            <a:off x="5526875" y="4229848"/>
            <a:ext cx="1687085" cy="1729485"/>
            <a:chOff x="4698888" y="2873144"/>
            <a:chExt cx="3260147" cy="931006"/>
          </a:xfrm>
        </p:grpSpPr>
        <p:sp>
          <p:nvSpPr>
            <p:cNvPr id="124" name="Freeform 123"/>
            <p:cNvSpPr/>
            <p:nvPr/>
          </p:nvSpPr>
          <p:spPr bwMode="auto">
            <a:xfrm>
              <a:off x="4742437" y="3134678"/>
              <a:ext cx="3216598" cy="669472"/>
            </a:xfrm>
            <a:custGeom>
              <a:avLst/>
              <a:gdLst>
                <a:gd name="connsiteX0" fmla="*/ 0 w 5758543"/>
                <a:gd name="connsiteY0" fmla="*/ 1175657 h 1338943"/>
                <a:gd name="connsiteX1" fmla="*/ 2590800 w 5758543"/>
                <a:gd name="connsiteY1" fmla="*/ 1143000 h 1338943"/>
                <a:gd name="connsiteX2" fmla="*/ 5758543 w 5758543"/>
                <a:gd name="connsiteY2" fmla="*/ 0 h 133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8543" h="1338943">
                  <a:moveTo>
                    <a:pt x="0" y="1175657"/>
                  </a:moveTo>
                  <a:cubicBezTo>
                    <a:pt x="815521" y="1257300"/>
                    <a:pt x="1631043" y="1338943"/>
                    <a:pt x="2590800" y="1143000"/>
                  </a:cubicBezTo>
                  <a:cubicBezTo>
                    <a:pt x="3550557" y="947057"/>
                    <a:pt x="4654550" y="473528"/>
                    <a:pt x="5758543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o Sans Intel" pitchFamily="34" charset="0"/>
                <a:cs typeface="Arial" pitchFamily="34" charset="0"/>
              </a:endParaRPr>
            </a:p>
          </p:txBody>
        </p:sp>
        <p:sp>
          <p:nvSpPr>
            <p:cNvPr id="125" name="Freeform 124"/>
            <p:cNvSpPr/>
            <p:nvPr/>
          </p:nvSpPr>
          <p:spPr bwMode="auto">
            <a:xfrm flipH="1" flipV="1">
              <a:off x="4698888" y="2873144"/>
              <a:ext cx="3216598" cy="669472"/>
            </a:xfrm>
            <a:custGeom>
              <a:avLst/>
              <a:gdLst>
                <a:gd name="connsiteX0" fmla="*/ 0 w 5758543"/>
                <a:gd name="connsiteY0" fmla="*/ 1175657 h 1338943"/>
                <a:gd name="connsiteX1" fmla="*/ 2590800 w 5758543"/>
                <a:gd name="connsiteY1" fmla="*/ 1143000 h 1338943"/>
                <a:gd name="connsiteX2" fmla="*/ 5758543 w 5758543"/>
                <a:gd name="connsiteY2" fmla="*/ 0 h 1338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8543" h="1338943">
                  <a:moveTo>
                    <a:pt x="0" y="1175657"/>
                  </a:moveTo>
                  <a:cubicBezTo>
                    <a:pt x="815521" y="1257300"/>
                    <a:pt x="1631043" y="1338943"/>
                    <a:pt x="2590800" y="1143000"/>
                  </a:cubicBezTo>
                  <a:cubicBezTo>
                    <a:pt x="3550557" y="947057"/>
                    <a:pt x="4654550" y="473528"/>
                    <a:pt x="5758543" y="0"/>
                  </a:cubicBezTo>
                </a:path>
              </a:pathLst>
            </a:cu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o Sans Intel" pitchFamily="34" charset="0"/>
                <a:cs typeface="Arial" pitchFamily="34" charset="0"/>
              </a:endParaRPr>
            </a:p>
          </p:txBody>
        </p:sp>
      </p:grpSp>
      <p:sp>
        <p:nvSpPr>
          <p:cNvPr id="41" name="Rectangle 40"/>
          <p:cNvSpPr/>
          <p:nvPr/>
        </p:nvSpPr>
        <p:spPr bwMode="auto">
          <a:xfrm>
            <a:off x="958804" y="4877822"/>
            <a:ext cx="503128" cy="490603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S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784483" y="4048819"/>
            <a:ext cx="851770" cy="764088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95000">
                <a:schemeClr val="accent1"/>
              </a:gs>
            </a:gsLst>
            <a:lin ang="16200000" scaled="0"/>
            <a:tileRect/>
          </a:gradFill>
          <a:ln w="317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b="1" dirty="0" smtClean="0">
                <a:latin typeface="Neo Sans Intel" pitchFamily="34" charset="0"/>
                <a:cs typeface="Arial" pitchFamily="34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243112401"/>
      </p:ext>
    </p:extLst>
  </p:cSld>
  <p:clrMapOvr>
    <a:masterClrMapping/>
  </p:clrMapOvr>
  <p:transition advTm="18508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7|2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9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.6|22.2|12.2|1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|55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6|48.5|1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3|10.2|19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4|6.7|10.2|5.2|15.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8|5.5|6.3|9.2|7.6"/>
</p:tagLst>
</file>

<file path=ppt/theme/theme1.xml><?xml version="1.0" encoding="utf-8"?>
<a:theme xmlns:a="http://schemas.openxmlformats.org/drawingml/2006/main" name="Intel_LTtemplate_121410">
  <a:themeElements>
    <a:clrScheme name="intel2011">
      <a:dk1>
        <a:srgbClr val="061922"/>
      </a:dk1>
      <a:lt1>
        <a:srgbClr val="FFFFFF"/>
      </a:lt1>
      <a:dk2>
        <a:srgbClr val="939598"/>
      </a:dk2>
      <a:lt2>
        <a:srgbClr val="B4BABD"/>
      </a:lt2>
      <a:accent1>
        <a:srgbClr val="0071C5"/>
      </a:accent1>
      <a:accent2>
        <a:srgbClr val="00AEEF"/>
      </a:accent2>
      <a:accent3>
        <a:srgbClr val="004280"/>
      </a:accent3>
      <a:accent4>
        <a:srgbClr val="FFDA00"/>
      </a:accent4>
      <a:accent5>
        <a:srgbClr val="A6CE39"/>
      </a:accent5>
      <a:accent6>
        <a:srgbClr val="FDB813"/>
      </a:accent6>
      <a:hlink>
        <a:srgbClr val="0071C5"/>
      </a:hlink>
      <a:folHlink>
        <a:srgbClr val="00AEEF"/>
      </a:folHlink>
    </a:clrScheme>
    <a:fontScheme name="Intel Verdana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gradFill flip="none" rotWithShape="1">
          <a:gsLst>
            <a:gs pos="5000">
              <a:schemeClr val="accent2"/>
            </a:gs>
            <a:gs pos="95000">
              <a:schemeClr val="accent1"/>
            </a:gs>
          </a:gsLst>
          <a:lin ang="16200000" scaled="0"/>
          <a:tileRect/>
        </a:gradFill>
        <a:ln w="317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algn="ctr" eaLnBrk="0" hangingPunct="0">
          <a:defRPr sz="2000" b="1" smtClean="0">
            <a:latin typeface="Neo Sans Inte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o Sans Intel" pitchFamily="34" charset="0"/>
            <a:cs typeface="Arial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smtClean="0">
            <a:latin typeface="+mn-lt"/>
          </a:defRPr>
        </a:defPPr>
      </a:lstStyle>
    </a:txDef>
  </a:objectDefaults>
  <a:extraClrSchemeLst>
    <a:extraClrScheme>
      <a:clrScheme name="2_intel_template_1_111605_BLUE 1">
        <a:dk1>
          <a:srgbClr val="FF5C00"/>
        </a:dk1>
        <a:lt1>
          <a:srgbClr val="FFFFFF"/>
        </a:lt1>
        <a:dk2>
          <a:srgbClr val="0C2E86"/>
        </a:dk2>
        <a:lt2>
          <a:srgbClr val="F5E647"/>
        </a:lt2>
        <a:accent1>
          <a:srgbClr val="A6CAE1"/>
        </a:accent1>
        <a:accent2>
          <a:srgbClr val="567EB9"/>
        </a:accent2>
        <a:accent3>
          <a:srgbClr val="AAADC3"/>
        </a:accent3>
        <a:accent4>
          <a:srgbClr val="DADADA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AA014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intel_template_1_111605_BLUE 2">
        <a:dk1>
          <a:srgbClr val="0860A8"/>
        </a:dk1>
        <a:lt1>
          <a:srgbClr val="FFFFFF"/>
        </a:lt1>
        <a:dk2>
          <a:srgbClr val="F5E647"/>
        </a:dk2>
        <a:lt2>
          <a:srgbClr val="FF5C47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6518F"/>
        </a:accent4>
        <a:accent5>
          <a:srgbClr val="D0E1EE"/>
        </a:accent5>
        <a:accent6>
          <a:srgbClr val="4D72A7"/>
        </a:accent6>
        <a:hlink>
          <a:srgbClr val="0C2E86"/>
        </a:hlink>
        <a:folHlink>
          <a:srgbClr val="AA014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intel_template_1_111605_BLUE 3">
        <a:dk1>
          <a:srgbClr val="000000"/>
        </a:dk1>
        <a:lt1>
          <a:srgbClr val="FFFFFF"/>
        </a:lt1>
        <a:dk2>
          <a:srgbClr val="DDDDDD"/>
        </a:dk2>
        <a:lt2>
          <a:srgbClr val="5F5F5F"/>
        </a:lt2>
        <a:accent1>
          <a:srgbClr val="A6CAE1"/>
        </a:accent1>
        <a:accent2>
          <a:srgbClr val="567EB9"/>
        </a:accent2>
        <a:accent3>
          <a:srgbClr val="FFFFFF"/>
        </a:accent3>
        <a:accent4>
          <a:srgbClr val="000000"/>
        </a:accent4>
        <a:accent5>
          <a:srgbClr val="D0E1EE"/>
        </a:accent5>
        <a:accent6>
          <a:srgbClr val="4D72A7"/>
        </a:accent6>
        <a:hlink>
          <a:srgbClr val="0860A8"/>
        </a:hlink>
        <a:folHlink>
          <a:srgbClr val="0C2E8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E05BC26083824DB2546712883D286F" ma:contentTypeVersion="0" ma:contentTypeDescription="Create a new document." ma:contentTypeScope="" ma:versionID="7be4ca5ea8e93d45448cc98ca8386b01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BDD2175F-1B0C-4243-BC5D-5F5F8E5CB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C5CC5FB6-44E0-47C0-972B-EBB94824D4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A94C8E-3E2B-4AD9-8D67-7815198BE085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Intel_LTtemplate_121410.potx</Template>
  <TotalTime>16077</TotalTime>
  <Words>1809</Words>
  <Application>Microsoft Office PowerPoint</Application>
  <PresentationFormat>On-screen Show (4:3)</PresentationFormat>
  <Paragraphs>551</Paragraphs>
  <Slides>34</Slides>
  <Notes>12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Intel_LTtemplate_121410</vt:lpstr>
      <vt:lpstr>Scheduling Heterogeneous Multi-Cores through Performance Impact Estimation (PIE)</vt:lpstr>
      <vt:lpstr>Single-ISA heterogeneous multi-cores</vt:lpstr>
      <vt:lpstr>The effectiveness of heterogeneous multi-cores depends on workload-to-core mapping</vt:lpstr>
      <vt:lpstr>Envisioning a scalable, flexible and multi-objective scheduling algorithm</vt:lpstr>
      <vt:lpstr>Commonly used scheduling practice</vt:lpstr>
      <vt:lpstr>Observation: Memory-intensive applications should not always be scheduled on the small core</vt:lpstr>
      <vt:lpstr>Need to account for MLP in memory-intensive applications</vt:lpstr>
      <vt:lpstr>What about compute-intensive applications?</vt:lpstr>
      <vt:lpstr>Performance Impact Estimation (PIE)</vt:lpstr>
      <vt:lpstr>Performance Impact Estimation (PIE)</vt:lpstr>
      <vt:lpstr>Performance Impact Estimation (PIE)</vt:lpstr>
      <vt:lpstr>Formal representation of the PIE Model</vt:lpstr>
      <vt:lpstr>Running on small, predicting CPIbase,big</vt:lpstr>
      <vt:lpstr>Running on small, predicting MLPbig</vt:lpstr>
      <vt:lpstr>Formal representation of the PIE Model</vt:lpstr>
      <vt:lpstr>Running on big, predicting CPIbase,small</vt:lpstr>
      <vt:lpstr>Running on big, predicting MLPsmall</vt:lpstr>
      <vt:lpstr>Inputs for PIE model</vt:lpstr>
      <vt:lpstr>Using PIE to determine a static schedule</vt:lpstr>
      <vt:lpstr>Evaluating dynamic PIE scheduling</vt:lpstr>
      <vt:lpstr>Evaluating dynamic PIE scheduling</vt:lpstr>
      <vt:lpstr>Conclusions and contributions</vt:lpstr>
      <vt:lpstr>Conclusions and contributions</vt:lpstr>
      <vt:lpstr>PowerPoint Presentation</vt:lpstr>
      <vt:lpstr>Dynamic Thread Migration: Sampling</vt:lpstr>
      <vt:lpstr>Dynamic Thread Migration: Sampling</vt:lpstr>
      <vt:lpstr>State of the art</vt:lpstr>
      <vt:lpstr>PIE accurately predicts the relative performance differences between the big and small cores</vt:lpstr>
      <vt:lpstr>Static scheduling using PIE</vt:lpstr>
      <vt:lpstr>Static scheduling using PIE</vt:lpstr>
      <vt:lpstr>Performance impact varies across applications</vt:lpstr>
      <vt:lpstr>Both ILP and MLP are important for scheduling</vt:lpstr>
      <vt:lpstr>Quantifying migration overhead</vt:lpstr>
      <vt:lpstr>Caveat: high performance degradation if data not preserved in LLC</vt:lpstr>
    </vt:vector>
  </TitlesOfParts>
  <Company>Red Peak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Title</dc:title>
  <dc:subject>Internal IT presentation template</dc:subject>
  <dc:creator>Intel IT</dc:creator>
  <cp:lastModifiedBy>kevcraey</cp:lastModifiedBy>
  <cp:revision>577</cp:revision>
  <dcterms:created xsi:type="dcterms:W3CDTF">2010-12-14T21:35:33Z</dcterms:created>
  <dcterms:modified xsi:type="dcterms:W3CDTF">2012-06-11T21:28:23Z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0x010100C1E05BC26083824DB2546712883D286F</vt:lpwstr>
  </property>
</Properties>
</file>